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FEAC5-162C-4383-8064-B0007D05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Capstone</a:t>
            </a:r>
            <a:r>
              <a:rPr lang="fr-FR" dirty="0"/>
              <a:t> Project Final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C1301D-85FC-4B2F-866B-27733C8CF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LOCATION FOR OPENING AN INDIAN RESTAURANT IN MANHATTAN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4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473B-56BA-4C5D-872A-08376856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074"/>
            <a:ext cx="9905998" cy="1478570"/>
          </a:xfrm>
        </p:spPr>
        <p:txBody>
          <a:bodyPr/>
          <a:lstStyle/>
          <a:p>
            <a:r>
              <a:rPr lang="fr-FR" dirty="0"/>
              <a:t>Cluster </a:t>
            </a:r>
            <a:r>
              <a:rPr lang="fr-FR" dirty="0" err="1"/>
              <a:t>with</a:t>
            </a:r>
            <a:r>
              <a:rPr lang="fr-FR" dirty="0"/>
              <a:t> the maximum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indian</a:t>
            </a:r>
            <a:r>
              <a:rPr lang="fr-FR" dirty="0"/>
              <a:t> </a:t>
            </a:r>
            <a:r>
              <a:rPr lang="fr-FR" dirty="0" err="1"/>
              <a:t>restaUrant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85F0D2-4978-4290-B1BA-050250CB7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7842" y="1592811"/>
            <a:ext cx="7908053" cy="183618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F0908B-C9E5-4314-A985-B41A263C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779482"/>
            <a:ext cx="9905999" cy="4267201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en-US" dirty="0"/>
              <a:t>Let's focus on these 2 clusters only and find Neighborhoods corresponding to these clusters , but with few </a:t>
            </a:r>
            <a:r>
              <a:rPr lang="en-US" dirty="0" err="1"/>
              <a:t>indian</a:t>
            </a:r>
            <a:r>
              <a:rPr lang="en-US" dirty="0"/>
              <a:t> restaurants, only select the </a:t>
            </a:r>
            <a:r>
              <a:rPr lang="en-US" dirty="0" err="1"/>
              <a:t>neighborhhood</a:t>
            </a:r>
            <a:r>
              <a:rPr lang="en-US" dirty="0"/>
              <a:t> with only 1 Indian restaurant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F2A408-683F-444E-A4AA-8B92265D9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3016" y="4394336"/>
            <a:ext cx="5960906" cy="24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26A5B-23CB-4AFC-8835-E051832C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Neighborhood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14488D-FA20-4D96-BFF7-CAB595DC56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27" y="1884216"/>
            <a:ext cx="4850834" cy="4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4F9FF-9AC3-4EBC-A661-4738E574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RESULTS AND DISCUSSION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E790B-B114-4E17-8C31-977D0FCF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we have found 7 potential neighborhoods for opening an </a:t>
            </a:r>
            <a:r>
              <a:rPr lang="en-US" dirty="0" err="1"/>
              <a:t>indian</a:t>
            </a:r>
            <a:r>
              <a:rPr lang="en-US" dirty="0"/>
              <a:t> restaurants in </a:t>
            </a:r>
            <a:r>
              <a:rPr lang="en-US" dirty="0" err="1"/>
              <a:t>Manahattan</a:t>
            </a:r>
            <a:r>
              <a:rPr lang="en-US" dirty="0"/>
              <a:t>. Their cluster are similar to the one where there are many Indian restaurants. And they have great potential because only 1 </a:t>
            </a:r>
            <a:r>
              <a:rPr lang="en-US" dirty="0" err="1"/>
              <a:t>indian</a:t>
            </a:r>
            <a:r>
              <a:rPr lang="en-US" dirty="0"/>
              <a:t> restaurant is opened in each of these neighborhood.</a:t>
            </a:r>
            <a:endParaRPr lang="fr-FR" dirty="0"/>
          </a:p>
          <a:p>
            <a:r>
              <a:rPr lang="en-US" dirty="0"/>
              <a:t>We can pursue a deeper analysis to find and select which of these neighborhood are the more attractive by using foursquare to get more information about them such as : Review of the areas, attractivity( tourism) etc...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4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494A-1D0B-4474-8B48-3440B0A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Conclusion</a:t>
            </a:r>
            <a:r>
              <a:rPr lang="fr-FR" b="1" cap="small" dirty="0"/>
              <a:t>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53CF0-E1A0-4CFC-BAB4-A89016FC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of the project was to find the best place for opening an </a:t>
            </a:r>
            <a:r>
              <a:rPr lang="en-US" dirty="0" err="1"/>
              <a:t>indian</a:t>
            </a:r>
            <a:r>
              <a:rPr lang="en-US" dirty="0"/>
              <a:t> restaurant in </a:t>
            </a:r>
            <a:r>
              <a:rPr lang="en-US" dirty="0" err="1"/>
              <a:t>Manhatan</a:t>
            </a:r>
            <a:r>
              <a:rPr lang="en-US" dirty="0"/>
              <a:t> by using Data Science algorithm (K-means Cluster).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 we have use K-Means algorithm and foursquare API to find the best clusters (1 or 2) containing a large number of </a:t>
            </a:r>
            <a:r>
              <a:rPr lang="en-US" dirty="0" err="1"/>
              <a:t>indian</a:t>
            </a:r>
            <a:r>
              <a:rPr lang="en-US" dirty="0"/>
              <a:t> restaurant. and found 7 Neighborhood similar as these clusters, but with just on Indian Restaurant, for avoiding competition.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these areas has a great potential because there are </a:t>
            </a:r>
            <a:r>
              <a:rPr lang="en-US" dirty="0" err="1"/>
              <a:t>similiar</a:t>
            </a:r>
            <a:r>
              <a:rPr lang="en-US" dirty="0"/>
              <a:t> to areas with a large number of </a:t>
            </a:r>
            <a:r>
              <a:rPr lang="en-US" dirty="0" err="1"/>
              <a:t>indian</a:t>
            </a:r>
            <a:r>
              <a:rPr lang="en-US" dirty="0"/>
              <a:t> restaurant, the top venues are: Bar, Hotel, Italian restaurant etc...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9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CA303-747C-447A-A2AD-7EFFABF1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1 - Introduction: Business </a:t>
            </a:r>
            <a:r>
              <a:rPr lang="fr-FR" dirty="0" err="1"/>
              <a:t>Problem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161C0-13AD-4F6A-86FD-09BE0B28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goal of the project is to open a Indian Restaurant in Manhattan, so the business problem, is to find the best place for opening the restaurant. The target will be a investor who want to opening a restaurant, and to help him to find the best place base on Data Science algorithm (K-means Cluster).</a:t>
            </a:r>
            <a:endParaRPr lang="fr-FR" dirty="0"/>
          </a:p>
          <a:p>
            <a:r>
              <a:rPr lang="en-US" dirty="0"/>
              <a:t>The main </a:t>
            </a:r>
            <a:r>
              <a:rPr lang="en-US" dirty="0" err="1"/>
              <a:t>obejective</a:t>
            </a:r>
            <a:r>
              <a:rPr lang="en-US" dirty="0"/>
              <a:t> is to find the best neighborhood for opening based on these </a:t>
            </a:r>
            <a:r>
              <a:rPr lang="en-US" dirty="0" err="1"/>
              <a:t>criterias</a:t>
            </a:r>
            <a:r>
              <a:rPr lang="en-US" dirty="0"/>
              <a:t> :</a:t>
            </a:r>
            <a:endParaRPr lang="fr-FR" dirty="0"/>
          </a:p>
          <a:p>
            <a:pPr lvl="1"/>
            <a:r>
              <a:rPr lang="fr-FR" dirty="0" err="1"/>
              <a:t>Attractivity</a:t>
            </a:r>
            <a:r>
              <a:rPr lang="fr-FR" dirty="0"/>
              <a:t> of the area</a:t>
            </a:r>
          </a:p>
          <a:p>
            <a:pPr lvl="1"/>
            <a:r>
              <a:rPr lang="en-US" dirty="0"/>
              <a:t>No competition (no other Indian restaurant nearby)</a:t>
            </a:r>
            <a:endParaRPr lang="fr-FR" dirty="0"/>
          </a:p>
          <a:p>
            <a:pPr lvl="1"/>
            <a:r>
              <a:rPr lang="en-US" dirty="0"/>
              <a:t>Great potential (good review, attractive, crowded area)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7198F-3910-4B5A-A8AE-E3EEF8FB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Data Description to solve the problem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5BC55-7605-458D-89DF-1542B9BD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Business problem, we will use the API </a:t>
            </a:r>
            <a:r>
              <a:rPr lang="en-US" dirty="0" err="1"/>
              <a:t>FourSquare</a:t>
            </a:r>
            <a:r>
              <a:rPr lang="en-US" dirty="0"/>
              <a:t> for :</a:t>
            </a:r>
            <a:endParaRPr lang="fr-FR" dirty="0"/>
          </a:p>
          <a:p>
            <a:pPr lvl="1"/>
            <a:r>
              <a:rPr lang="en-US" dirty="0"/>
              <a:t>Get and </a:t>
            </a:r>
            <a:r>
              <a:rPr lang="en-US" dirty="0" err="1"/>
              <a:t>analyse</a:t>
            </a:r>
            <a:r>
              <a:rPr lang="en-US" dirty="0"/>
              <a:t> the venues of Paris</a:t>
            </a:r>
            <a:endParaRPr lang="fr-FR" dirty="0"/>
          </a:p>
          <a:p>
            <a:pPr lvl="1"/>
            <a:r>
              <a:rPr lang="en-US" dirty="0"/>
              <a:t>Finding the neighborhoods, where you can find Indian restaurant</a:t>
            </a:r>
            <a:endParaRPr lang="fr-FR" dirty="0"/>
          </a:p>
          <a:p>
            <a:pPr lvl="1"/>
            <a:r>
              <a:rPr lang="en-US" dirty="0" err="1"/>
              <a:t>Analyse</a:t>
            </a:r>
            <a:r>
              <a:rPr lang="en-US" dirty="0"/>
              <a:t> each of these neighborhood to find the best one, based on these </a:t>
            </a:r>
            <a:r>
              <a:rPr lang="en-US" dirty="0" err="1"/>
              <a:t>criterias</a:t>
            </a:r>
            <a:r>
              <a:rPr lang="en-US" dirty="0"/>
              <a:t> : Good revenues, Attractive area, good reviews etc...</a:t>
            </a:r>
            <a:endParaRPr lang="fr-FR" dirty="0"/>
          </a:p>
          <a:p>
            <a:pPr lvl="1"/>
            <a:r>
              <a:rPr lang="en-US" dirty="0"/>
              <a:t>Find a similar neighborhood, but with no Indian restaurant opened yet.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35D2B-FA99-4284-A9ED-10B80AD6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Neighborhood</a:t>
            </a:r>
            <a:r>
              <a:rPr lang="fr-FR" dirty="0"/>
              <a:t> in Manhattan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B5AE2ED-F76D-4460-9E19-74F31786E4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85" y="2521384"/>
            <a:ext cx="5297281" cy="24438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97730D-B274-4432-B600-9184CC946D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48899" y="2097088"/>
            <a:ext cx="5732145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70B54-72C3-4A9E-B40E-73FA7AC9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METHODOLOGY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932BF-F4A2-4E8F-9905-329B9A2E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9408"/>
            <a:ext cx="10447614" cy="46912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this project we will find the best neighborhoods for opening an </a:t>
            </a:r>
            <a:r>
              <a:rPr lang="en-US" dirty="0" err="1"/>
              <a:t>indian</a:t>
            </a:r>
            <a:r>
              <a:rPr lang="en-US" dirty="0"/>
              <a:t> Restaurant in Manhattan area in Ney York City.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So the objective is to find an area with many Indian Restaurant, then to find a similar area but with no or few </a:t>
            </a:r>
            <a:r>
              <a:rPr lang="en-US" dirty="0" err="1"/>
              <a:t>indian</a:t>
            </a:r>
            <a:r>
              <a:rPr lang="en-US" dirty="0"/>
              <a:t> restaurant, for avoiding competitions.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pPr lvl="1"/>
            <a:r>
              <a:rPr lang="en-US" dirty="0"/>
              <a:t>The first step will be to </a:t>
            </a:r>
            <a:r>
              <a:rPr lang="en-US" dirty="0" err="1"/>
              <a:t>analyse</a:t>
            </a:r>
            <a:r>
              <a:rPr lang="en-US" dirty="0"/>
              <a:t> the venues for each </a:t>
            </a:r>
            <a:r>
              <a:rPr lang="en-US" dirty="0" err="1"/>
              <a:t>enighborhood</a:t>
            </a:r>
            <a:r>
              <a:rPr lang="en-US" dirty="0"/>
              <a:t> of </a:t>
            </a:r>
            <a:r>
              <a:rPr lang="en-US" dirty="0" err="1"/>
              <a:t>Manahattan</a:t>
            </a:r>
            <a:r>
              <a:rPr lang="en-US" dirty="0"/>
              <a:t> using the Foursquare API.</a:t>
            </a:r>
            <a:endParaRPr lang="fr-FR" dirty="0"/>
          </a:p>
          <a:p>
            <a:pPr lvl="1"/>
            <a:r>
              <a:rPr lang="en-US" dirty="0"/>
              <a:t>The second step is to find for each Neighborhood the top ten Venues, then using K-means to </a:t>
            </a:r>
            <a:r>
              <a:rPr lang="en-US" dirty="0" err="1"/>
              <a:t>cluser</a:t>
            </a:r>
            <a:r>
              <a:rPr lang="en-US" dirty="0"/>
              <a:t> them.</a:t>
            </a:r>
            <a:endParaRPr lang="fr-FR" dirty="0"/>
          </a:p>
          <a:p>
            <a:pPr lvl="1"/>
            <a:r>
              <a:rPr lang="en-US" dirty="0"/>
              <a:t>The third step is to define which cluster containing the more Indian restaurants.</a:t>
            </a:r>
            <a:endParaRPr lang="fr-FR" dirty="0"/>
          </a:p>
          <a:p>
            <a:pPr lvl="1"/>
            <a:r>
              <a:rPr lang="en-US" dirty="0"/>
              <a:t>And finally to find which neighborhoods corresponding to that cluster, but with few Indian restaurant( 0 or 1) for avoiding competition, and visualize it using a map.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We will use  Foursquare for searching Indian Restaurants by neighborhood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0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EA98E-B381-4D95-A213-E6609FAC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4 - </a:t>
            </a:r>
            <a:r>
              <a:rPr lang="fr-FR" dirty="0" err="1"/>
              <a:t>Analysis</a:t>
            </a:r>
            <a:r>
              <a:rPr lang="fr-FR" dirty="0"/>
              <a:t>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67985-BAB8-466C-BC1B-F4D86251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588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Venues categories  by Neighborhood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Verification of the presence of Indian restaurants in these neighborhood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B51147-9B37-4F1F-9F82-7E880A663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97695" y="1395680"/>
            <a:ext cx="5732145" cy="18395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749F08-F522-4DF2-BD23-1DE88B3E3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7434" y="3701857"/>
            <a:ext cx="6792406" cy="3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C0B41-675A-4861-B57A-D7093DAC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 the </a:t>
            </a:r>
            <a:r>
              <a:rPr lang="fr-FR" dirty="0" err="1"/>
              <a:t>Neighborhood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4C48F-9AA5-47C6-B8B9-198D7F1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get the top 10 venues for each neighborhood.</a:t>
            </a:r>
            <a:endParaRPr lang="fr-FR" dirty="0"/>
          </a:p>
          <a:p>
            <a:r>
              <a:rPr lang="en-US" dirty="0"/>
              <a:t>We will use k-means to cluster the neighborhood into 5 clusters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7C8F5-0C9B-455C-A8B8-D4AF92164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094" y="3429000"/>
            <a:ext cx="8626318" cy="29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5FAF4-1F98-4994-BB9F-ABEBE679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clusters on the maps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129726-F080-45E0-9AAD-2B997821D5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152" y="2004647"/>
            <a:ext cx="8305039" cy="43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CEEE-B34C-400E-B9FC-7B84F083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Indian</a:t>
            </a:r>
            <a:r>
              <a:rPr lang="fr-FR" dirty="0"/>
              <a:t> Restaurant By </a:t>
            </a:r>
            <a:r>
              <a:rPr lang="fr-FR" dirty="0" err="1"/>
              <a:t>Neighborhood</a:t>
            </a:r>
            <a:r>
              <a:rPr lang="fr-FR" dirty="0"/>
              <a:t> + cluster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A8D566-6B56-4E55-AD51-E20F3C5A0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4049" y="1944687"/>
            <a:ext cx="8355187" cy="4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659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Capstone Project Final </vt:lpstr>
      <vt:lpstr> 1 - Introduction: Business Problem </vt:lpstr>
      <vt:lpstr>2 - Data Description to solve the problem  </vt:lpstr>
      <vt:lpstr>Neighborhood in Manhattan </vt:lpstr>
      <vt:lpstr>3 - METHODOLOGY </vt:lpstr>
      <vt:lpstr>4 - Analysis  </vt:lpstr>
      <vt:lpstr>Cluster the Neighborhood</vt:lpstr>
      <vt:lpstr>Visualize the clusters on the maps</vt:lpstr>
      <vt:lpstr>Number of Indian Restaurant By Neighborhood + cluster</vt:lpstr>
      <vt:lpstr>Cluster with the maximum number of indian restaUrant</vt:lpstr>
      <vt:lpstr>Final selected Neighborhood</vt:lpstr>
      <vt:lpstr>5 - RESULTS AND DISCUSSION </vt:lpstr>
      <vt:lpstr>6 - Conclusion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Alothmani (Ext)</dc:creator>
  <cp:lastModifiedBy>MOHAMED Alothmani (Ext)</cp:lastModifiedBy>
  <cp:revision>14</cp:revision>
  <dcterms:created xsi:type="dcterms:W3CDTF">2019-07-07T19:33:15Z</dcterms:created>
  <dcterms:modified xsi:type="dcterms:W3CDTF">2019-07-08T21:33:32Z</dcterms:modified>
</cp:coreProperties>
</file>