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CC7E3-838B-514D-87A9-7F557A1403D3}" v="73" dt="2021-06-24T09:25:20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709"/>
    <p:restoredTop sz="94704"/>
  </p:normalViewPr>
  <p:slideViewPr>
    <p:cSldViewPr snapToGrid="0" snapToObjects="1">
      <p:cViewPr varScale="1">
        <p:scale>
          <a:sx n="131" d="100"/>
          <a:sy n="131" d="100"/>
        </p:scale>
        <p:origin x="3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CB294-3A5A-D54F-BA73-7C0321C5EF06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27EE81C-245D-AB49-A3F6-3DDFAAFD42C1}">
      <dgm:prSet phldrT="[Texte]"/>
      <dgm:spPr/>
      <dgm:t>
        <a:bodyPr/>
        <a:lstStyle/>
        <a:p>
          <a:r>
            <a:rPr lang="fr-FR" dirty="0"/>
            <a:t>Speech  </a:t>
          </a:r>
        </a:p>
      </dgm:t>
    </dgm:pt>
    <dgm:pt modelId="{9710259A-10FD-544C-8A69-BF7912C5DE7E}" type="parTrans" cxnId="{741A9696-F7E4-DA4E-9FBB-EC5A557F4F0D}">
      <dgm:prSet/>
      <dgm:spPr/>
      <dgm:t>
        <a:bodyPr/>
        <a:lstStyle/>
        <a:p>
          <a:endParaRPr lang="fr-FR"/>
        </a:p>
      </dgm:t>
    </dgm:pt>
    <dgm:pt modelId="{DB9243BB-BF65-5C44-81F1-CC04A837CAF7}" type="sibTrans" cxnId="{741A9696-F7E4-DA4E-9FBB-EC5A557F4F0D}">
      <dgm:prSet/>
      <dgm:spPr/>
      <dgm:t>
        <a:bodyPr/>
        <a:lstStyle/>
        <a:p>
          <a:endParaRPr lang="fr-FR"/>
        </a:p>
      </dgm:t>
    </dgm:pt>
    <dgm:pt modelId="{9E54C78F-14A8-3145-90AC-8C5A8114F1E6}">
      <dgm:prSet phldrT="[Texte]"/>
      <dgm:spPr/>
      <dgm:t>
        <a:bodyPr/>
        <a:lstStyle/>
        <a:p>
          <a:r>
            <a:rPr lang="fr-FR" dirty="0" err="1"/>
            <a:t>Text</a:t>
          </a:r>
          <a:r>
            <a:rPr lang="fr-FR" dirty="0"/>
            <a:t> </a:t>
          </a:r>
        </a:p>
      </dgm:t>
    </dgm:pt>
    <dgm:pt modelId="{5D151634-3439-3840-98FE-3CE3DB77FCEA}" type="parTrans" cxnId="{7600A1D6-11BC-864A-8A7D-89168D778E53}">
      <dgm:prSet/>
      <dgm:spPr/>
      <dgm:t>
        <a:bodyPr/>
        <a:lstStyle/>
        <a:p>
          <a:endParaRPr lang="fr-FR"/>
        </a:p>
      </dgm:t>
    </dgm:pt>
    <dgm:pt modelId="{BE7855F6-67E3-564C-81A2-9B0262BEE15C}" type="sibTrans" cxnId="{7600A1D6-11BC-864A-8A7D-89168D778E53}">
      <dgm:prSet/>
      <dgm:spPr/>
      <dgm:t>
        <a:bodyPr/>
        <a:lstStyle/>
        <a:p>
          <a:endParaRPr lang="fr-FR"/>
        </a:p>
      </dgm:t>
    </dgm:pt>
    <dgm:pt modelId="{C1EA7D66-F8AC-BC4F-97C6-2C186FB40792}">
      <dgm:prSet phldrT="[Texte]"/>
      <dgm:spPr/>
      <dgm:t>
        <a:bodyPr/>
        <a:lstStyle/>
        <a:p>
          <a:r>
            <a:rPr lang="fr-FR" dirty="0" err="1"/>
            <a:t>Dialog</a:t>
          </a:r>
          <a:r>
            <a:rPr lang="fr-FR" dirty="0"/>
            <a:t> GPT</a:t>
          </a:r>
        </a:p>
      </dgm:t>
    </dgm:pt>
    <dgm:pt modelId="{88086DC6-F90D-E649-807E-2DB71C5E8858}" type="parTrans" cxnId="{4DB49854-9E66-4E4F-AE2B-3AB3E1107C73}">
      <dgm:prSet/>
      <dgm:spPr/>
      <dgm:t>
        <a:bodyPr/>
        <a:lstStyle/>
        <a:p>
          <a:endParaRPr lang="fr-FR"/>
        </a:p>
      </dgm:t>
    </dgm:pt>
    <dgm:pt modelId="{B462755C-BBE6-5747-865F-6711B0E0A7D7}" type="sibTrans" cxnId="{4DB49854-9E66-4E4F-AE2B-3AB3E1107C73}">
      <dgm:prSet/>
      <dgm:spPr/>
      <dgm:t>
        <a:bodyPr/>
        <a:lstStyle/>
        <a:p>
          <a:endParaRPr lang="fr-FR"/>
        </a:p>
      </dgm:t>
    </dgm:pt>
    <dgm:pt modelId="{0168264F-5735-224E-945A-52A7127C84C3}">
      <dgm:prSet phldrT="[Texte]"/>
      <dgm:spPr/>
      <dgm:t>
        <a:bodyPr/>
        <a:lstStyle/>
        <a:p>
          <a:r>
            <a:rPr lang="fr-FR" dirty="0" err="1"/>
            <a:t>Text</a:t>
          </a:r>
          <a:endParaRPr lang="fr-FR" dirty="0"/>
        </a:p>
      </dgm:t>
    </dgm:pt>
    <dgm:pt modelId="{9AB423B6-F012-FF45-9E04-13B887D60794}" type="parTrans" cxnId="{9919187F-8A87-0041-9EE4-733D4ADCA9E2}">
      <dgm:prSet/>
      <dgm:spPr/>
      <dgm:t>
        <a:bodyPr/>
        <a:lstStyle/>
        <a:p>
          <a:endParaRPr lang="fr-FR"/>
        </a:p>
      </dgm:t>
    </dgm:pt>
    <dgm:pt modelId="{C93FDCC4-8A91-BC4D-AA24-D9692A1D4019}" type="sibTrans" cxnId="{9919187F-8A87-0041-9EE4-733D4ADCA9E2}">
      <dgm:prSet/>
      <dgm:spPr/>
      <dgm:t>
        <a:bodyPr/>
        <a:lstStyle/>
        <a:p>
          <a:endParaRPr lang="fr-FR"/>
        </a:p>
      </dgm:t>
    </dgm:pt>
    <dgm:pt modelId="{9855C574-AA3C-8542-A13B-D89C16D17E0E}">
      <dgm:prSet phldrT="[Texte]"/>
      <dgm:spPr/>
      <dgm:t>
        <a:bodyPr/>
        <a:lstStyle/>
        <a:p>
          <a:r>
            <a:rPr lang="fr-FR" dirty="0"/>
            <a:t>Audio</a:t>
          </a:r>
        </a:p>
      </dgm:t>
    </dgm:pt>
    <dgm:pt modelId="{DCDA8393-1D5E-CB4A-B361-A07BE2D2412B}" type="parTrans" cxnId="{616EC324-1DBF-5349-9947-205E5E3EBD1F}">
      <dgm:prSet/>
      <dgm:spPr/>
      <dgm:t>
        <a:bodyPr/>
        <a:lstStyle/>
        <a:p>
          <a:endParaRPr lang="fr-FR"/>
        </a:p>
      </dgm:t>
    </dgm:pt>
    <dgm:pt modelId="{8204A2B4-BE27-3546-ABA6-416194489C86}" type="sibTrans" cxnId="{616EC324-1DBF-5349-9947-205E5E3EBD1F}">
      <dgm:prSet/>
      <dgm:spPr/>
      <dgm:t>
        <a:bodyPr/>
        <a:lstStyle/>
        <a:p>
          <a:endParaRPr lang="fr-FR"/>
        </a:p>
      </dgm:t>
    </dgm:pt>
    <dgm:pt modelId="{9C3A2899-4479-854C-96F1-9C82748C5EE4}" type="pres">
      <dgm:prSet presAssocID="{B52CB294-3A5A-D54F-BA73-7C0321C5EF06}" presName="cycle" presStyleCnt="0">
        <dgm:presLayoutVars>
          <dgm:dir/>
          <dgm:resizeHandles val="exact"/>
        </dgm:presLayoutVars>
      </dgm:prSet>
      <dgm:spPr/>
    </dgm:pt>
    <dgm:pt modelId="{077261FB-9DC0-9C43-B838-6245A9FC96F3}" type="pres">
      <dgm:prSet presAssocID="{327EE81C-245D-AB49-A3F6-3DDFAAFD42C1}" presName="dummy" presStyleCnt="0"/>
      <dgm:spPr/>
    </dgm:pt>
    <dgm:pt modelId="{D70113D6-3F50-314A-8CC0-35B41CEBF726}" type="pres">
      <dgm:prSet presAssocID="{327EE81C-245D-AB49-A3F6-3DDFAAFD42C1}" presName="node" presStyleLbl="revTx" presStyleIdx="0" presStyleCnt="5">
        <dgm:presLayoutVars>
          <dgm:bulletEnabled val="1"/>
        </dgm:presLayoutVars>
      </dgm:prSet>
      <dgm:spPr/>
    </dgm:pt>
    <dgm:pt modelId="{0F43C927-BD4A-1C49-AD18-BF829F4E6D9D}" type="pres">
      <dgm:prSet presAssocID="{DB9243BB-BF65-5C44-81F1-CC04A837CAF7}" presName="sibTrans" presStyleLbl="node1" presStyleIdx="0" presStyleCnt="5"/>
      <dgm:spPr/>
    </dgm:pt>
    <dgm:pt modelId="{9B454F57-D1F0-7A40-B3F0-B212B76429AB}" type="pres">
      <dgm:prSet presAssocID="{9E54C78F-14A8-3145-90AC-8C5A8114F1E6}" presName="dummy" presStyleCnt="0"/>
      <dgm:spPr/>
    </dgm:pt>
    <dgm:pt modelId="{6D991E14-C096-5B49-A6B1-7BE30272330D}" type="pres">
      <dgm:prSet presAssocID="{9E54C78F-14A8-3145-90AC-8C5A8114F1E6}" presName="node" presStyleLbl="revTx" presStyleIdx="1" presStyleCnt="5">
        <dgm:presLayoutVars>
          <dgm:bulletEnabled val="1"/>
        </dgm:presLayoutVars>
      </dgm:prSet>
      <dgm:spPr/>
    </dgm:pt>
    <dgm:pt modelId="{195CE6D4-FE70-9442-ACEC-982A10091795}" type="pres">
      <dgm:prSet presAssocID="{BE7855F6-67E3-564C-81A2-9B0262BEE15C}" presName="sibTrans" presStyleLbl="node1" presStyleIdx="1" presStyleCnt="5"/>
      <dgm:spPr/>
    </dgm:pt>
    <dgm:pt modelId="{BC99EC06-5A62-D948-95B0-FD95D8332E13}" type="pres">
      <dgm:prSet presAssocID="{C1EA7D66-F8AC-BC4F-97C6-2C186FB40792}" presName="dummy" presStyleCnt="0"/>
      <dgm:spPr/>
    </dgm:pt>
    <dgm:pt modelId="{8C48A0DD-F93B-034C-B236-D3F54C60923F}" type="pres">
      <dgm:prSet presAssocID="{C1EA7D66-F8AC-BC4F-97C6-2C186FB40792}" presName="node" presStyleLbl="revTx" presStyleIdx="2" presStyleCnt="5">
        <dgm:presLayoutVars>
          <dgm:bulletEnabled val="1"/>
        </dgm:presLayoutVars>
      </dgm:prSet>
      <dgm:spPr/>
    </dgm:pt>
    <dgm:pt modelId="{94FDDAD1-8475-9D47-831F-7313E6A88851}" type="pres">
      <dgm:prSet presAssocID="{B462755C-BBE6-5747-865F-6711B0E0A7D7}" presName="sibTrans" presStyleLbl="node1" presStyleIdx="2" presStyleCnt="5"/>
      <dgm:spPr/>
    </dgm:pt>
    <dgm:pt modelId="{5083FE7F-4C6F-7649-84C6-64E563D5E645}" type="pres">
      <dgm:prSet presAssocID="{0168264F-5735-224E-945A-52A7127C84C3}" presName="dummy" presStyleCnt="0"/>
      <dgm:spPr/>
    </dgm:pt>
    <dgm:pt modelId="{C289E0B4-3191-8B43-9B47-88574A42D629}" type="pres">
      <dgm:prSet presAssocID="{0168264F-5735-224E-945A-52A7127C84C3}" presName="node" presStyleLbl="revTx" presStyleIdx="3" presStyleCnt="5">
        <dgm:presLayoutVars>
          <dgm:bulletEnabled val="1"/>
        </dgm:presLayoutVars>
      </dgm:prSet>
      <dgm:spPr/>
    </dgm:pt>
    <dgm:pt modelId="{306AF7FE-BF66-FC43-9824-F5CE7DED1463}" type="pres">
      <dgm:prSet presAssocID="{C93FDCC4-8A91-BC4D-AA24-D9692A1D4019}" presName="sibTrans" presStyleLbl="node1" presStyleIdx="3" presStyleCnt="5"/>
      <dgm:spPr/>
    </dgm:pt>
    <dgm:pt modelId="{752076F4-F5D4-9440-820A-C1B0EC22EB02}" type="pres">
      <dgm:prSet presAssocID="{9855C574-AA3C-8542-A13B-D89C16D17E0E}" presName="dummy" presStyleCnt="0"/>
      <dgm:spPr/>
    </dgm:pt>
    <dgm:pt modelId="{F179E5CC-B147-7A47-B850-BAE2B4A7A9BC}" type="pres">
      <dgm:prSet presAssocID="{9855C574-AA3C-8542-A13B-D89C16D17E0E}" presName="node" presStyleLbl="revTx" presStyleIdx="4" presStyleCnt="5">
        <dgm:presLayoutVars>
          <dgm:bulletEnabled val="1"/>
        </dgm:presLayoutVars>
      </dgm:prSet>
      <dgm:spPr/>
    </dgm:pt>
    <dgm:pt modelId="{D51938FF-DB2E-F846-BA1A-81FCD525D10D}" type="pres">
      <dgm:prSet presAssocID="{8204A2B4-BE27-3546-ABA6-416194489C86}" presName="sibTrans" presStyleLbl="node1" presStyleIdx="4" presStyleCnt="5"/>
      <dgm:spPr/>
    </dgm:pt>
  </dgm:ptLst>
  <dgm:cxnLst>
    <dgm:cxn modelId="{DA29801D-3D92-344C-88FB-7216DF2282DF}" type="presOf" srcId="{9E54C78F-14A8-3145-90AC-8C5A8114F1E6}" destId="{6D991E14-C096-5B49-A6B1-7BE30272330D}" srcOrd="0" destOrd="0" presId="urn:microsoft.com/office/officeart/2005/8/layout/cycle1"/>
    <dgm:cxn modelId="{616EC324-1DBF-5349-9947-205E5E3EBD1F}" srcId="{B52CB294-3A5A-D54F-BA73-7C0321C5EF06}" destId="{9855C574-AA3C-8542-A13B-D89C16D17E0E}" srcOrd="4" destOrd="0" parTransId="{DCDA8393-1D5E-CB4A-B361-A07BE2D2412B}" sibTransId="{8204A2B4-BE27-3546-ABA6-416194489C86}"/>
    <dgm:cxn modelId="{F138AA2C-78F9-9F4F-92D9-3489926F92E6}" type="presOf" srcId="{8204A2B4-BE27-3546-ABA6-416194489C86}" destId="{D51938FF-DB2E-F846-BA1A-81FCD525D10D}" srcOrd="0" destOrd="0" presId="urn:microsoft.com/office/officeart/2005/8/layout/cycle1"/>
    <dgm:cxn modelId="{2D720E53-C695-6348-B64D-BDD13C1C81BA}" type="presOf" srcId="{9855C574-AA3C-8542-A13B-D89C16D17E0E}" destId="{F179E5CC-B147-7A47-B850-BAE2B4A7A9BC}" srcOrd="0" destOrd="0" presId="urn:microsoft.com/office/officeart/2005/8/layout/cycle1"/>
    <dgm:cxn modelId="{4DB49854-9E66-4E4F-AE2B-3AB3E1107C73}" srcId="{B52CB294-3A5A-D54F-BA73-7C0321C5EF06}" destId="{C1EA7D66-F8AC-BC4F-97C6-2C186FB40792}" srcOrd="2" destOrd="0" parTransId="{88086DC6-F90D-E649-807E-2DB71C5E8858}" sibTransId="{B462755C-BBE6-5747-865F-6711B0E0A7D7}"/>
    <dgm:cxn modelId="{E0ECB15A-F8E3-8C48-A4F1-25673E130B89}" type="presOf" srcId="{DB9243BB-BF65-5C44-81F1-CC04A837CAF7}" destId="{0F43C927-BD4A-1C49-AD18-BF829F4E6D9D}" srcOrd="0" destOrd="0" presId="urn:microsoft.com/office/officeart/2005/8/layout/cycle1"/>
    <dgm:cxn modelId="{A2B26A60-B386-5246-A0C0-9CBC0DCC6862}" type="presOf" srcId="{BE7855F6-67E3-564C-81A2-9B0262BEE15C}" destId="{195CE6D4-FE70-9442-ACEC-982A10091795}" srcOrd="0" destOrd="0" presId="urn:microsoft.com/office/officeart/2005/8/layout/cycle1"/>
    <dgm:cxn modelId="{5E12FE60-97F8-724F-9757-78BD5E1435FE}" type="presOf" srcId="{B52CB294-3A5A-D54F-BA73-7C0321C5EF06}" destId="{9C3A2899-4479-854C-96F1-9C82748C5EE4}" srcOrd="0" destOrd="0" presId="urn:microsoft.com/office/officeart/2005/8/layout/cycle1"/>
    <dgm:cxn modelId="{9919187F-8A87-0041-9EE4-733D4ADCA9E2}" srcId="{B52CB294-3A5A-D54F-BA73-7C0321C5EF06}" destId="{0168264F-5735-224E-945A-52A7127C84C3}" srcOrd="3" destOrd="0" parTransId="{9AB423B6-F012-FF45-9E04-13B887D60794}" sibTransId="{C93FDCC4-8A91-BC4D-AA24-D9692A1D4019}"/>
    <dgm:cxn modelId="{68C79888-494B-B94E-8813-3D430F8217FB}" type="presOf" srcId="{C93FDCC4-8A91-BC4D-AA24-D9692A1D4019}" destId="{306AF7FE-BF66-FC43-9824-F5CE7DED1463}" srcOrd="0" destOrd="0" presId="urn:microsoft.com/office/officeart/2005/8/layout/cycle1"/>
    <dgm:cxn modelId="{CFABFB93-F28B-0147-AABF-9F199DA7EF20}" type="presOf" srcId="{B462755C-BBE6-5747-865F-6711B0E0A7D7}" destId="{94FDDAD1-8475-9D47-831F-7313E6A88851}" srcOrd="0" destOrd="0" presId="urn:microsoft.com/office/officeart/2005/8/layout/cycle1"/>
    <dgm:cxn modelId="{741A9696-F7E4-DA4E-9FBB-EC5A557F4F0D}" srcId="{B52CB294-3A5A-D54F-BA73-7C0321C5EF06}" destId="{327EE81C-245D-AB49-A3F6-3DDFAAFD42C1}" srcOrd="0" destOrd="0" parTransId="{9710259A-10FD-544C-8A69-BF7912C5DE7E}" sibTransId="{DB9243BB-BF65-5C44-81F1-CC04A837CAF7}"/>
    <dgm:cxn modelId="{AE9849C7-4B03-6944-ABCF-6517A37CA888}" type="presOf" srcId="{327EE81C-245D-AB49-A3F6-3DDFAAFD42C1}" destId="{D70113D6-3F50-314A-8CC0-35B41CEBF726}" srcOrd="0" destOrd="0" presId="urn:microsoft.com/office/officeart/2005/8/layout/cycle1"/>
    <dgm:cxn modelId="{7600A1D6-11BC-864A-8A7D-89168D778E53}" srcId="{B52CB294-3A5A-D54F-BA73-7C0321C5EF06}" destId="{9E54C78F-14A8-3145-90AC-8C5A8114F1E6}" srcOrd="1" destOrd="0" parTransId="{5D151634-3439-3840-98FE-3CE3DB77FCEA}" sibTransId="{BE7855F6-67E3-564C-81A2-9B0262BEE15C}"/>
    <dgm:cxn modelId="{E7542BD8-85AE-C64D-80E5-F9FB32D62A4F}" type="presOf" srcId="{C1EA7D66-F8AC-BC4F-97C6-2C186FB40792}" destId="{8C48A0DD-F93B-034C-B236-D3F54C60923F}" srcOrd="0" destOrd="0" presId="urn:microsoft.com/office/officeart/2005/8/layout/cycle1"/>
    <dgm:cxn modelId="{C32838EF-B063-C547-9437-D156F0668279}" type="presOf" srcId="{0168264F-5735-224E-945A-52A7127C84C3}" destId="{C289E0B4-3191-8B43-9B47-88574A42D629}" srcOrd="0" destOrd="0" presId="urn:microsoft.com/office/officeart/2005/8/layout/cycle1"/>
    <dgm:cxn modelId="{44C7D67C-BE2D-1841-BD04-FC07FC9B0BBA}" type="presParOf" srcId="{9C3A2899-4479-854C-96F1-9C82748C5EE4}" destId="{077261FB-9DC0-9C43-B838-6245A9FC96F3}" srcOrd="0" destOrd="0" presId="urn:microsoft.com/office/officeart/2005/8/layout/cycle1"/>
    <dgm:cxn modelId="{169605E3-37A6-AB4A-A969-A58817B1D65D}" type="presParOf" srcId="{9C3A2899-4479-854C-96F1-9C82748C5EE4}" destId="{D70113D6-3F50-314A-8CC0-35B41CEBF726}" srcOrd="1" destOrd="0" presId="urn:microsoft.com/office/officeart/2005/8/layout/cycle1"/>
    <dgm:cxn modelId="{30601C5B-EB51-DA4A-B69B-E15AF1E42C67}" type="presParOf" srcId="{9C3A2899-4479-854C-96F1-9C82748C5EE4}" destId="{0F43C927-BD4A-1C49-AD18-BF829F4E6D9D}" srcOrd="2" destOrd="0" presId="urn:microsoft.com/office/officeart/2005/8/layout/cycle1"/>
    <dgm:cxn modelId="{75E3694F-BBD8-A145-B086-F84180AD07D7}" type="presParOf" srcId="{9C3A2899-4479-854C-96F1-9C82748C5EE4}" destId="{9B454F57-D1F0-7A40-B3F0-B212B76429AB}" srcOrd="3" destOrd="0" presId="urn:microsoft.com/office/officeart/2005/8/layout/cycle1"/>
    <dgm:cxn modelId="{3D6D563B-13D6-024D-9DD9-A4EAD849CE56}" type="presParOf" srcId="{9C3A2899-4479-854C-96F1-9C82748C5EE4}" destId="{6D991E14-C096-5B49-A6B1-7BE30272330D}" srcOrd="4" destOrd="0" presId="urn:microsoft.com/office/officeart/2005/8/layout/cycle1"/>
    <dgm:cxn modelId="{4C8D365D-9E98-ED46-A680-57F235E62E49}" type="presParOf" srcId="{9C3A2899-4479-854C-96F1-9C82748C5EE4}" destId="{195CE6D4-FE70-9442-ACEC-982A10091795}" srcOrd="5" destOrd="0" presId="urn:microsoft.com/office/officeart/2005/8/layout/cycle1"/>
    <dgm:cxn modelId="{8A3C4B34-DAEA-CF44-83EA-5C08C7F969A3}" type="presParOf" srcId="{9C3A2899-4479-854C-96F1-9C82748C5EE4}" destId="{BC99EC06-5A62-D948-95B0-FD95D8332E13}" srcOrd="6" destOrd="0" presId="urn:microsoft.com/office/officeart/2005/8/layout/cycle1"/>
    <dgm:cxn modelId="{5B1DF62C-E8D4-4B4F-BE98-331A04C61A95}" type="presParOf" srcId="{9C3A2899-4479-854C-96F1-9C82748C5EE4}" destId="{8C48A0DD-F93B-034C-B236-D3F54C60923F}" srcOrd="7" destOrd="0" presId="urn:microsoft.com/office/officeart/2005/8/layout/cycle1"/>
    <dgm:cxn modelId="{6D0473DC-5DB7-D44F-AC7C-4B9F2B22F81A}" type="presParOf" srcId="{9C3A2899-4479-854C-96F1-9C82748C5EE4}" destId="{94FDDAD1-8475-9D47-831F-7313E6A88851}" srcOrd="8" destOrd="0" presId="urn:microsoft.com/office/officeart/2005/8/layout/cycle1"/>
    <dgm:cxn modelId="{960EA983-3477-D24A-9A0E-3790D3460484}" type="presParOf" srcId="{9C3A2899-4479-854C-96F1-9C82748C5EE4}" destId="{5083FE7F-4C6F-7649-84C6-64E563D5E645}" srcOrd="9" destOrd="0" presId="urn:microsoft.com/office/officeart/2005/8/layout/cycle1"/>
    <dgm:cxn modelId="{D6028C17-D3F0-1648-8986-E45EEDE40EDD}" type="presParOf" srcId="{9C3A2899-4479-854C-96F1-9C82748C5EE4}" destId="{C289E0B4-3191-8B43-9B47-88574A42D629}" srcOrd="10" destOrd="0" presId="urn:microsoft.com/office/officeart/2005/8/layout/cycle1"/>
    <dgm:cxn modelId="{E347A297-AF5A-9E42-B115-7C68D67247DC}" type="presParOf" srcId="{9C3A2899-4479-854C-96F1-9C82748C5EE4}" destId="{306AF7FE-BF66-FC43-9824-F5CE7DED1463}" srcOrd="11" destOrd="0" presId="urn:microsoft.com/office/officeart/2005/8/layout/cycle1"/>
    <dgm:cxn modelId="{18A9989B-449F-9A48-85E5-08536D1F9FE6}" type="presParOf" srcId="{9C3A2899-4479-854C-96F1-9C82748C5EE4}" destId="{752076F4-F5D4-9440-820A-C1B0EC22EB02}" srcOrd="12" destOrd="0" presId="urn:microsoft.com/office/officeart/2005/8/layout/cycle1"/>
    <dgm:cxn modelId="{1C6A7620-A97A-0E40-BDF4-1B64DFF03046}" type="presParOf" srcId="{9C3A2899-4479-854C-96F1-9C82748C5EE4}" destId="{F179E5CC-B147-7A47-B850-BAE2B4A7A9BC}" srcOrd="13" destOrd="0" presId="urn:microsoft.com/office/officeart/2005/8/layout/cycle1"/>
    <dgm:cxn modelId="{0B3381D1-7116-5A40-96A1-EC7DD1481009}" type="presParOf" srcId="{9C3A2899-4479-854C-96F1-9C82748C5EE4}" destId="{D51938FF-DB2E-F846-BA1A-81FCD525D10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113D6-3F50-314A-8CC0-35B41CEBF726}">
      <dsp:nvSpPr>
        <dsp:cNvPr id="0" name=""/>
        <dsp:cNvSpPr/>
      </dsp:nvSpPr>
      <dsp:spPr>
        <a:xfrm>
          <a:off x="3006538" y="18230"/>
          <a:ext cx="629573" cy="629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Speech  </a:t>
          </a:r>
        </a:p>
      </dsp:txBody>
      <dsp:txXfrm>
        <a:off x="3006538" y="18230"/>
        <a:ext cx="629573" cy="629573"/>
      </dsp:txXfrm>
    </dsp:sp>
    <dsp:sp modelId="{0F43C927-BD4A-1C49-AD18-BF829F4E6D9D}">
      <dsp:nvSpPr>
        <dsp:cNvPr id="0" name=""/>
        <dsp:cNvSpPr/>
      </dsp:nvSpPr>
      <dsp:spPr>
        <a:xfrm>
          <a:off x="1525907" y="59"/>
          <a:ext cx="2360005" cy="2360005"/>
        </a:xfrm>
        <a:prstGeom prst="circularArrow">
          <a:avLst>
            <a:gd name="adj1" fmla="val 5202"/>
            <a:gd name="adj2" fmla="val 336045"/>
            <a:gd name="adj3" fmla="val 21292704"/>
            <a:gd name="adj4" fmla="val 19766710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91E14-C096-5B49-A6B1-7BE30272330D}">
      <dsp:nvSpPr>
        <dsp:cNvPr id="0" name=""/>
        <dsp:cNvSpPr/>
      </dsp:nvSpPr>
      <dsp:spPr>
        <a:xfrm>
          <a:off x="3386885" y="1188818"/>
          <a:ext cx="629573" cy="629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Text</a:t>
          </a:r>
          <a:r>
            <a:rPr lang="fr-FR" sz="1300" kern="1200" dirty="0"/>
            <a:t> </a:t>
          </a:r>
        </a:p>
      </dsp:txBody>
      <dsp:txXfrm>
        <a:off x="3386885" y="1188818"/>
        <a:ext cx="629573" cy="629573"/>
      </dsp:txXfrm>
    </dsp:sp>
    <dsp:sp modelId="{195CE6D4-FE70-9442-ACEC-982A10091795}">
      <dsp:nvSpPr>
        <dsp:cNvPr id="0" name=""/>
        <dsp:cNvSpPr/>
      </dsp:nvSpPr>
      <dsp:spPr>
        <a:xfrm>
          <a:off x="1525907" y="59"/>
          <a:ext cx="2360005" cy="2360005"/>
        </a:xfrm>
        <a:prstGeom prst="circularArrow">
          <a:avLst>
            <a:gd name="adj1" fmla="val 5202"/>
            <a:gd name="adj2" fmla="val 336045"/>
            <a:gd name="adj3" fmla="val 4014141"/>
            <a:gd name="adj4" fmla="val 2253944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8A0DD-F93B-034C-B236-D3F54C60923F}">
      <dsp:nvSpPr>
        <dsp:cNvPr id="0" name=""/>
        <dsp:cNvSpPr/>
      </dsp:nvSpPr>
      <dsp:spPr>
        <a:xfrm>
          <a:off x="2391123" y="1912281"/>
          <a:ext cx="629573" cy="629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Dialog</a:t>
          </a:r>
          <a:r>
            <a:rPr lang="fr-FR" sz="1300" kern="1200" dirty="0"/>
            <a:t> GPT</a:t>
          </a:r>
        </a:p>
      </dsp:txBody>
      <dsp:txXfrm>
        <a:off x="2391123" y="1912281"/>
        <a:ext cx="629573" cy="629573"/>
      </dsp:txXfrm>
    </dsp:sp>
    <dsp:sp modelId="{94FDDAD1-8475-9D47-831F-7313E6A88851}">
      <dsp:nvSpPr>
        <dsp:cNvPr id="0" name=""/>
        <dsp:cNvSpPr/>
      </dsp:nvSpPr>
      <dsp:spPr>
        <a:xfrm>
          <a:off x="1525907" y="59"/>
          <a:ext cx="2360005" cy="2360005"/>
        </a:xfrm>
        <a:prstGeom prst="circularArrow">
          <a:avLst>
            <a:gd name="adj1" fmla="val 5202"/>
            <a:gd name="adj2" fmla="val 336045"/>
            <a:gd name="adj3" fmla="val 8210011"/>
            <a:gd name="adj4" fmla="val 6449814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E0B4-3191-8B43-9B47-88574A42D629}">
      <dsp:nvSpPr>
        <dsp:cNvPr id="0" name=""/>
        <dsp:cNvSpPr/>
      </dsp:nvSpPr>
      <dsp:spPr>
        <a:xfrm>
          <a:off x="1395362" y="1188818"/>
          <a:ext cx="629573" cy="629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Text</a:t>
          </a:r>
          <a:endParaRPr lang="fr-FR" sz="1300" kern="1200" dirty="0"/>
        </a:p>
      </dsp:txBody>
      <dsp:txXfrm>
        <a:off x="1395362" y="1188818"/>
        <a:ext cx="629573" cy="629573"/>
      </dsp:txXfrm>
    </dsp:sp>
    <dsp:sp modelId="{306AF7FE-BF66-FC43-9824-F5CE7DED1463}">
      <dsp:nvSpPr>
        <dsp:cNvPr id="0" name=""/>
        <dsp:cNvSpPr/>
      </dsp:nvSpPr>
      <dsp:spPr>
        <a:xfrm>
          <a:off x="1525907" y="59"/>
          <a:ext cx="2360005" cy="2360005"/>
        </a:xfrm>
        <a:prstGeom prst="circularArrow">
          <a:avLst>
            <a:gd name="adj1" fmla="val 5202"/>
            <a:gd name="adj2" fmla="val 336045"/>
            <a:gd name="adj3" fmla="val 12297245"/>
            <a:gd name="adj4" fmla="val 10771251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9E5CC-B147-7A47-B850-BAE2B4A7A9BC}">
      <dsp:nvSpPr>
        <dsp:cNvPr id="0" name=""/>
        <dsp:cNvSpPr/>
      </dsp:nvSpPr>
      <dsp:spPr>
        <a:xfrm>
          <a:off x="1775709" y="18230"/>
          <a:ext cx="629573" cy="629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Audio</a:t>
          </a:r>
        </a:p>
      </dsp:txBody>
      <dsp:txXfrm>
        <a:off x="1775709" y="18230"/>
        <a:ext cx="629573" cy="629573"/>
      </dsp:txXfrm>
    </dsp:sp>
    <dsp:sp modelId="{D51938FF-DB2E-F846-BA1A-81FCD525D10D}">
      <dsp:nvSpPr>
        <dsp:cNvPr id="0" name=""/>
        <dsp:cNvSpPr/>
      </dsp:nvSpPr>
      <dsp:spPr>
        <a:xfrm>
          <a:off x="1525907" y="59"/>
          <a:ext cx="2360005" cy="2360005"/>
        </a:xfrm>
        <a:prstGeom prst="circularArrow">
          <a:avLst>
            <a:gd name="adj1" fmla="val 5202"/>
            <a:gd name="adj2" fmla="val 336045"/>
            <a:gd name="adj3" fmla="val 16865131"/>
            <a:gd name="adj4" fmla="val 15198824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déplacer la diapo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8DB3C0C-AEEB-42D9-A46A-F32D4E7B599F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6C8FFC3-27D3-4443-BF5A-7D707CCFB65F}" type="slidenum">
              <a:rPr lang="fr-FR" sz="1400" b="0" strike="noStrike" spc="-1">
                <a:latin typeface="Times New Roman"/>
              </a:rPr>
              <a:t>2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6C8FFC3-27D3-4443-BF5A-7D707CCFB65F}" type="slidenum">
              <a:rPr lang="fr-FR" sz="1400" b="0" strike="noStrike" spc="-1">
                <a:latin typeface="Times New Roman"/>
              </a:rPr>
              <a:t>3</a:t>
            </a:fld>
            <a:endParaRPr lang="fr-F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29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6C8FFC3-27D3-4443-BF5A-7D707CCFB65F}" type="slidenum">
              <a:rPr lang="fr-FR" sz="1400" b="0" strike="noStrike" spc="-1">
                <a:latin typeface="Times New Roman"/>
              </a:rPr>
              <a:t>4</a:t>
            </a:fld>
            <a:endParaRPr lang="fr-F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11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280" cy="491760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</a:gradFill>
          <a:ln w="12700">
            <a:solidFill>
              <a:srgbClr val="00206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457200" y="1717560"/>
            <a:ext cx="8228880" cy="831600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</a:gradFill>
          <a:ln w="12700">
            <a:solidFill>
              <a:srgbClr val="00206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Projet </a:t>
            </a:r>
            <a:r>
              <a:rPr lang="fr-FR" sz="2800" b="1" spc="-1" dirty="0">
                <a:solidFill>
                  <a:srgbClr val="FFFFFF"/>
                </a:solidFill>
                <a:latin typeface="Calibri"/>
                <a:ea typeface="Calibri"/>
              </a:rPr>
              <a:t>robotique</a:t>
            </a:r>
            <a:r>
              <a:rPr lang="fr-FR" sz="28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: Interaction Homme-Pepper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1793520" y="3270600"/>
            <a:ext cx="5555880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400" b="1" strike="noStrike" spc="-1" dirty="0">
                <a:solidFill>
                  <a:srgbClr val="002060"/>
                </a:solidFill>
                <a:latin typeface="Calibri"/>
                <a:ea typeface="Calibri"/>
              </a:rPr>
              <a:t>Présentation du 24 juin 2021 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Antoine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Boulat</a:t>
            </a:r>
            <a:endParaRPr lang="fr-FR" sz="14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Joachim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Carvallo</a:t>
            </a:r>
            <a:endParaRPr lang="fr-FR" sz="14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400" spc="-1" dirty="0">
                <a:solidFill>
                  <a:srgbClr val="000000"/>
                </a:solidFill>
                <a:latin typeface="Calibri"/>
                <a:ea typeface="Calibri"/>
              </a:rPr>
              <a:t>Mohammed El </a:t>
            </a:r>
            <a:r>
              <a:rPr lang="fr-FR" sz="1400" spc="-1" dirty="0" err="1">
                <a:solidFill>
                  <a:srgbClr val="000000"/>
                </a:solidFill>
                <a:latin typeface="Calibri"/>
                <a:ea typeface="Calibri"/>
              </a:rPr>
              <a:t>Yaagoubi</a:t>
            </a:r>
            <a:endParaRPr lang="fr-FR" sz="1400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400" spc="-1" dirty="0">
                <a:solidFill>
                  <a:srgbClr val="000000"/>
                </a:solidFill>
                <a:latin typeface="Calibri"/>
                <a:ea typeface="Calibri"/>
              </a:rPr>
              <a:t>Salvatore Galata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400" spc="-1" dirty="0">
                <a:solidFill>
                  <a:srgbClr val="000000"/>
                </a:solidFill>
                <a:latin typeface="Calibri"/>
                <a:ea typeface="Calibri"/>
              </a:rPr>
              <a:t>Karen Hubert 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Jean-Luc Phung 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400" spc="-1" dirty="0">
                <a:solidFill>
                  <a:srgbClr val="000000"/>
                </a:solidFill>
                <a:latin typeface="Calibri"/>
                <a:ea typeface="Calibri"/>
              </a:rPr>
              <a:t>Alan </a:t>
            </a:r>
            <a:r>
              <a:rPr lang="fr-FR" sz="1400" spc="-1" dirty="0" err="1">
                <a:solidFill>
                  <a:srgbClr val="000000"/>
                </a:solidFill>
                <a:latin typeface="Calibri"/>
                <a:ea typeface="Calibri"/>
              </a:rPr>
              <a:t>Zakar</a:t>
            </a:r>
            <a:r>
              <a:rPr lang="fr-FR" sz="1400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fr-FR" sz="14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fr-FR" sz="1400" b="0" strike="noStrike" spc="-1" dirty="0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FEDB959-5DA3-4D09-B7F1-D50671B6DADA}" type="slidenum">
              <a:rPr lang="fr-FR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49400" y="1055160"/>
            <a:ext cx="8844480" cy="5626440"/>
          </a:xfrm>
          <a:prstGeom prst="rect">
            <a:avLst/>
          </a:prstGeom>
          <a:solidFill>
            <a:schemeClr val="lt1"/>
          </a:solidFill>
          <a:ln w="127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0" y="0"/>
            <a:ext cx="9143280" cy="896040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</a:gradFill>
          <a:ln w="12700">
            <a:solidFill>
              <a:srgbClr val="00206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800" b="1" spc="-1" dirty="0">
                <a:solidFill>
                  <a:srgbClr val="FFFFFF"/>
                </a:solidFill>
                <a:latin typeface="Calibri"/>
                <a:ea typeface="Calibri"/>
              </a:rPr>
              <a:t>Contexte du projet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334080" y="1055160"/>
            <a:ext cx="8475120" cy="45382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1836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Interaction multimodale Homme-Machine : visuel – audio</a:t>
            </a:r>
          </a:p>
          <a:p>
            <a:pPr marL="7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</a:p>
          <a:p>
            <a:pPr marL="285840" indent="-2851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Les étapes du projet :</a:t>
            </a:r>
          </a:p>
          <a:p>
            <a:pPr marL="1200870" lvl="2" indent="-285750">
              <a:spcBef>
                <a:spcPts val="1199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Lecture de la documentation </a:t>
            </a:r>
          </a:p>
          <a:p>
            <a:pPr marL="1200870" lvl="2" indent="-285750">
              <a:spcBef>
                <a:spcPts val="1199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fr-FR" sz="1600" spc="-1" dirty="0">
                <a:solidFill>
                  <a:srgbClr val="000000"/>
                </a:solidFill>
                <a:latin typeface="Calibri"/>
              </a:rPr>
              <a:t>Choix du robot :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Tiago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ou Pepper</a:t>
            </a:r>
          </a:p>
          <a:p>
            <a:pPr marL="1200870" lvl="2" indent="-285750">
              <a:spcBef>
                <a:spcPts val="1199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fr-FR" sz="1600" spc="-1" dirty="0">
                <a:solidFill>
                  <a:srgbClr val="000000"/>
                </a:solidFill>
                <a:latin typeface="Calibri"/>
              </a:rPr>
              <a:t>Prise en main du robot via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Choregraphe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200870" lvl="2" indent="-285750">
              <a:spcBef>
                <a:spcPts val="1199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fr-FR" sz="1600" spc="-1" dirty="0">
                <a:solidFill>
                  <a:srgbClr val="000000"/>
                </a:solidFill>
                <a:latin typeface="Calibri"/>
              </a:rPr>
              <a:t>Installation du SDK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Naoqi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200870" lvl="2" indent="-285750">
              <a:spcBef>
                <a:spcPts val="1199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fr-FR" sz="1600" spc="-1" dirty="0">
                <a:solidFill>
                  <a:srgbClr val="000000"/>
                </a:solidFill>
                <a:latin typeface="Calibri"/>
              </a:rPr>
              <a:t>Définition des tâches et implémentation </a:t>
            </a:r>
          </a:p>
          <a:p>
            <a:pPr marL="915120" lvl="2">
              <a:spcBef>
                <a:spcPts val="1199"/>
              </a:spcBef>
              <a:buClr>
                <a:srgbClr val="000000"/>
              </a:buClr>
              <a:tabLst>
                <a:tab pos="0" algn="l"/>
              </a:tabLst>
            </a:pPr>
            <a:endParaRPr lang="fr-FR" sz="1600" b="0" strike="noStrike" spc="-1" dirty="0">
              <a:latin typeface="Arial"/>
            </a:endParaRPr>
          </a:p>
          <a:p>
            <a:pPr marL="285840" indent="-1836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fr-FR" sz="1600" b="0" strike="noStrike" spc="-1" dirty="0">
              <a:latin typeface="Arial"/>
            </a:endParaRPr>
          </a:p>
          <a:p>
            <a:pPr marL="285840" indent="-183600">
              <a:lnSpc>
                <a:spcPct val="100000"/>
              </a:lnSpc>
              <a:tabLst>
                <a:tab pos="0" algn="l"/>
              </a:tabLst>
            </a:pPr>
            <a:endParaRPr lang="fr-FR" sz="1600" b="0" strike="noStrike" spc="-1" dirty="0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8DFBE7B-8D26-437B-86F3-618B2900C198}" type="slidenum">
              <a:rPr lang="fr-FR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lang="fr-FR" sz="1200" b="0" strike="noStrike" spc="-1">
              <a:latin typeface="Arial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FE6840-55A4-1B4E-B95F-372EF58F5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20" y="2039970"/>
            <a:ext cx="290830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49400" y="1055160"/>
            <a:ext cx="8844480" cy="5626440"/>
          </a:xfrm>
          <a:prstGeom prst="rect">
            <a:avLst/>
          </a:prstGeom>
          <a:solidFill>
            <a:schemeClr val="lt1"/>
          </a:solidFill>
          <a:ln w="127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0" y="0"/>
            <a:ext cx="9143280" cy="896040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</a:gradFill>
          <a:ln w="12700">
            <a:solidFill>
              <a:srgbClr val="00206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Reconnaissance d</a:t>
            </a: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e visages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334080" y="1191347"/>
            <a:ext cx="8475120" cy="43843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720" algn="ctr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fr-FR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Objectif : reconnaître les différents membres de l’équipe</a:t>
            </a:r>
          </a:p>
          <a:p>
            <a:pPr marL="285840" indent="-2851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spc="-1" dirty="0">
                <a:solidFill>
                  <a:srgbClr val="000000"/>
                </a:solidFill>
                <a:latin typeface="Calibri"/>
                <a:ea typeface="Calibri"/>
              </a:rPr>
              <a:t>Plusieurs tentatives avec Open CV LPBH,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  <a:ea typeface="Calibri"/>
              </a:rPr>
              <a:t>Dlib</a:t>
            </a:r>
            <a:r>
              <a:rPr lang="fr-FR" sz="1600" spc="-1" dirty="0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  <a:ea typeface="Calibri"/>
              </a:rPr>
              <a:t>Pytorch</a:t>
            </a:r>
            <a:r>
              <a:rPr lang="fr-FR" sz="1600" spc="-1" dirty="0">
                <a:solidFill>
                  <a:srgbClr val="000000"/>
                </a:solidFill>
                <a:latin typeface="Calibri"/>
                <a:ea typeface="Calibri"/>
              </a:rPr>
              <a:t>  =&gt;  problèmes d’installation et de mise en place des librairies </a:t>
            </a:r>
          </a:p>
          <a:p>
            <a:pPr marL="285840" indent="-2851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spc="-1" dirty="0">
                <a:solidFill>
                  <a:srgbClr val="000000"/>
                </a:solidFill>
                <a:latin typeface="Calibri"/>
                <a:ea typeface="Calibri"/>
              </a:rPr>
              <a:t>Problématiques : détection et reconnaissance en live</a:t>
            </a:r>
            <a:endParaRPr lang="fr-FR" sz="1600" b="1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285840" indent="-2851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strike="noStrike" spc="-1" dirty="0">
                <a:solidFill>
                  <a:srgbClr val="000000"/>
                </a:solidFill>
                <a:latin typeface="Calibri"/>
                <a:ea typeface="Calibri"/>
              </a:rPr>
              <a:t>Implémentation / Solution </a:t>
            </a:r>
            <a:r>
              <a:rPr lang="fr-FR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</a:p>
          <a:p>
            <a:pPr marL="1200870" lvl="2" indent="-285750">
              <a:spcBef>
                <a:spcPts val="1199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Face-recognition : le modèle utilise par défaut HOG et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Linea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r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SVM face detector (CPU)</a:t>
            </a:r>
          </a:p>
          <a:p>
            <a:pPr marL="1200870" lvl="2" indent="-285750">
              <a:spcBef>
                <a:spcPts val="1199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fr-FR" sz="1600" spc="-1" dirty="0">
                <a:solidFill>
                  <a:srgbClr val="000000"/>
                </a:solidFill>
                <a:latin typeface="Calibri"/>
              </a:rPr>
              <a:t>Autre possibilité d’utiliser un CNN avec GPU (temps de calcul plus long) </a:t>
            </a:r>
          </a:p>
          <a:p>
            <a:pPr marL="285840" lvl="0" indent="-285120"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spc="-1" dirty="0">
                <a:solidFill>
                  <a:srgbClr val="000000"/>
                </a:solidFill>
                <a:latin typeface="Calibri"/>
                <a:ea typeface="Calibri"/>
              </a:rPr>
              <a:t>Résultats </a:t>
            </a:r>
            <a:r>
              <a:rPr lang="fr-FR" sz="1600" b="1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fr-FR" sz="1600" spc="-1" dirty="0">
                <a:solidFill>
                  <a:srgbClr val="000000"/>
                </a:solidFill>
                <a:latin typeface="Calibri"/>
                <a:ea typeface="Calibri"/>
              </a:rPr>
              <a:t>Tous les membres de l’équipe sont reconnus et sont salués par Pepper </a:t>
            </a:r>
          </a:p>
          <a:p>
            <a:pPr marL="915120" lvl="2">
              <a:spcBef>
                <a:spcPts val="1199"/>
              </a:spcBef>
              <a:buClr>
                <a:srgbClr val="000000"/>
              </a:buClr>
              <a:tabLst>
                <a:tab pos="0" algn="l"/>
              </a:tabLst>
            </a:pP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915120" lvl="2">
              <a:spcBef>
                <a:spcPts val="1199"/>
              </a:spcBef>
              <a:buClr>
                <a:srgbClr val="000000"/>
              </a:buClr>
              <a:tabLst>
                <a:tab pos="0" algn="l"/>
              </a:tabLst>
            </a:pPr>
            <a:endParaRPr lang="fr-FR" sz="1600" b="0" strike="noStrike" spc="-1" dirty="0">
              <a:latin typeface="Arial"/>
            </a:endParaRPr>
          </a:p>
          <a:p>
            <a:pPr marL="285840" indent="-1836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fr-FR" sz="1600" b="0" strike="noStrike" spc="-1" dirty="0">
              <a:latin typeface="Arial"/>
            </a:endParaRPr>
          </a:p>
          <a:p>
            <a:pPr marL="285840" indent="-183600">
              <a:lnSpc>
                <a:spcPct val="100000"/>
              </a:lnSpc>
              <a:tabLst>
                <a:tab pos="0" algn="l"/>
              </a:tabLst>
            </a:pPr>
            <a:endParaRPr lang="fr-FR" sz="1600" b="0" strike="noStrike" spc="-1" dirty="0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8DFBE7B-8D26-437B-86F3-618B2900C198}" type="slidenum">
              <a:rPr lang="fr-FR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 lang="fr-FR" sz="1200" b="0" strike="noStrike" spc="-1">
              <a:latin typeface="Arial"/>
            </a:endParaRPr>
          </a:p>
        </p:txBody>
      </p:sp>
      <p:pic>
        <p:nvPicPr>
          <p:cNvPr id="4" name="Image 3" descr="Une image contenant texte, personne, posant&#10;&#10;Description générée automatiquement">
            <a:extLst>
              <a:ext uri="{FF2B5EF4-FFF2-40B4-BE49-F238E27FC236}">
                <a16:creationId xmlns:a16="http://schemas.microsoft.com/office/drawing/2014/main" id="{17153A92-6D05-E045-9456-2E41BE476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16" y="4221804"/>
            <a:ext cx="4056434" cy="23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8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49400" y="1055160"/>
            <a:ext cx="8844480" cy="5626440"/>
          </a:xfrm>
          <a:prstGeom prst="rect">
            <a:avLst/>
          </a:prstGeom>
          <a:solidFill>
            <a:schemeClr val="lt1"/>
          </a:solidFill>
          <a:ln w="127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0" y="0"/>
            <a:ext cx="9143280" cy="896040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</a:gradFill>
          <a:ln w="12700">
            <a:solidFill>
              <a:srgbClr val="00206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Conversation avec Pepper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334080" y="1191347"/>
            <a:ext cx="8475120" cy="493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720" algn="ctr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fr-FR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Objectif : Interagir oralement avec Pepper </a:t>
            </a:r>
          </a:p>
          <a:p>
            <a:pPr marL="285840" indent="-2851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spc="-1" dirty="0">
                <a:solidFill>
                  <a:srgbClr val="000000"/>
                </a:solidFill>
                <a:latin typeface="Calibri"/>
                <a:ea typeface="Calibri"/>
              </a:rPr>
              <a:t>Problématique : avoir une conversation « continue » avec Pepper </a:t>
            </a:r>
          </a:p>
          <a:p>
            <a:pPr marL="285840" indent="-2851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spc="-1" dirty="0">
                <a:solidFill>
                  <a:srgbClr val="000000"/>
                </a:solidFill>
                <a:latin typeface="Calibri"/>
                <a:ea typeface="Calibri"/>
              </a:rPr>
              <a:t>Utilisation des outils / librairies suivantes :</a:t>
            </a:r>
          </a:p>
          <a:p>
            <a:pPr marL="743670" lvl="1" indent="-285750">
              <a:spcBef>
                <a:spcPts val="1199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fr-FR" sz="1600" spc="-1" dirty="0">
                <a:solidFill>
                  <a:srgbClr val="000000"/>
                </a:solidFill>
                <a:latin typeface="Calibri"/>
                <a:ea typeface="Calibri"/>
              </a:rPr>
              <a:t>Speech to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  <a:ea typeface="Calibri"/>
              </a:rPr>
              <a:t>text</a:t>
            </a:r>
            <a:r>
              <a:rPr lang="fr-FR" sz="1600" spc="-1" dirty="0">
                <a:solidFill>
                  <a:srgbClr val="000000"/>
                </a:solidFill>
                <a:latin typeface="Calibri"/>
                <a:ea typeface="Calibri"/>
              </a:rPr>
              <a:t> de l’API Google </a:t>
            </a:r>
          </a:p>
          <a:p>
            <a:pPr marL="743670" lvl="1" indent="-285750">
              <a:spcBef>
                <a:spcPts val="1199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fr-FR" sz="1600" spc="-1" dirty="0">
                <a:solidFill>
                  <a:srgbClr val="000000"/>
                </a:solidFill>
                <a:latin typeface="Calibri"/>
                <a:ea typeface="Calibri"/>
              </a:rPr>
              <a:t>Librairie Transformers avec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  <a:ea typeface="Calibri"/>
              </a:rPr>
              <a:t>Dialog</a:t>
            </a:r>
            <a:r>
              <a:rPr lang="fr-FR" sz="1600" spc="-1" dirty="0">
                <a:solidFill>
                  <a:srgbClr val="000000"/>
                </a:solidFill>
                <a:latin typeface="Calibri"/>
                <a:ea typeface="Calibri"/>
              </a:rPr>
              <a:t> GPT</a:t>
            </a:r>
          </a:p>
          <a:p>
            <a:pPr marL="743670" lvl="1" indent="-285750">
              <a:spcBef>
                <a:spcPts val="1199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fr-FR" sz="1600" spc="-1" dirty="0">
                <a:solidFill>
                  <a:srgbClr val="000000"/>
                </a:solidFill>
                <a:latin typeface="Calibri"/>
                <a:ea typeface="Calibri"/>
              </a:rPr>
              <a:t>Librairie Wikipédia</a:t>
            </a:r>
          </a:p>
          <a:p>
            <a:pPr marL="743670" lvl="1" indent="-285750">
              <a:spcBef>
                <a:spcPts val="1199"/>
              </a:spcBef>
              <a:buClr>
                <a:srgbClr val="000000"/>
              </a:buClr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fr-FR" sz="1600" spc="-1" dirty="0" err="1">
                <a:solidFill>
                  <a:srgbClr val="000000"/>
                </a:solidFill>
                <a:latin typeface="Calibri"/>
                <a:ea typeface="Calibri"/>
              </a:rPr>
              <a:t>Text</a:t>
            </a:r>
            <a:r>
              <a:rPr lang="fr-FR" sz="1600" spc="-1" dirty="0">
                <a:solidFill>
                  <a:srgbClr val="000000"/>
                </a:solidFill>
                <a:latin typeface="Calibri"/>
                <a:ea typeface="Calibri"/>
              </a:rPr>
              <a:t> to Speech de Pepper  </a:t>
            </a:r>
          </a:p>
          <a:p>
            <a:pPr marL="285840" indent="-2851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strike="noStrike" spc="-1" dirty="0">
                <a:solidFill>
                  <a:srgbClr val="000000"/>
                </a:solidFill>
                <a:latin typeface="Calibri"/>
                <a:ea typeface="Calibri"/>
              </a:rPr>
              <a:t>Implémentation / Solution </a:t>
            </a:r>
            <a:r>
              <a:rPr lang="fr-FR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</a:p>
          <a:p>
            <a:pPr marL="285840" indent="-2851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endParaRPr lang="fr-FR" sz="1600" b="1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915120" lvl="2">
              <a:spcBef>
                <a:spcPts val="1199"/>
              </a:spcBef>
              <a:buClr>
                <a:srgbClr val="000000"/>
              </a:buClr>
              <a:tabLst>
                <a:tab pos="0" algn="l"/>
              </a:tabLst>
            </a:pP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915120" lvl="2">
              <a:spcBef>
                <a:spcPts val="1199"/>
              </a:spcBef>
              <a:buClr>
                <a:srgbClr val="000000"/>
              </a:buClr>
              <a:tabLst>
                <a:tab pos="0" algn="l"/>
              </a:tabLst>
            </a:pPr>
            <a:endParaRPr lang="fr-FR" sz="1600" b="0" strike="noStrike" spc="-1" dirty="0">
              <a:latin typeface="Arial"/>
            </a:endParaRPr>
          </a:p>
          <a:p>
            <a:pPr marL="285840" indent="-1836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fr-FR" sz="1600" b="0" strike="noStrike" spc="-1" dirty="0">
              <a:latin typeface="Arial"/>
            </a:endParaRPr>
          </a:p>
          <a:p>
            <a:pPr marL="285840" indent="-183600">
              <a:lnSpc>
                <a:spcPct val="100000"/>
              </a:lnSpc>
              <a:tabLst>
                <a:tab pos="0" algn="l"/>
              </a:tabLst>
            </a:pPr>
            <a:endParaRPr lang="fr-FR" sz="1600" b="0" strike="noStrike" spc="-1" dirty="0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8DFBE7B-8D26-437B-86F3-618B2900C198}" type="slidenum">
              <a:rPr lang="fr-FR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lang="fr-FR" sz="1200" b="0" strike="noStrike" spc="-1">
              <a:latin typeface="Arial"/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42BA7F17-FEB0-F742-B570-87B22A8E41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340347"/>
              </p:ext>
            </p:extLst>
          </p:nvPr>
        </p:nvGraphicFramePr>
        <p:xfrm>
          <a:off x="1866090" y="4178138"/>
          <a:ext cx="5411821" cy="2542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FF57BBC-D68B-954F-B36C-817B14C079FD}"/>
              </a:ext>
            </a:extLst>
          </p:cNvPr>
          <p:cNvSpPr/>
          <p:nvPr/>
        </p:nvSpPr>
        <p:spPr>
          <a:xfrm>
            <a:off x="5826869" y="4824920"/>
            <a:ext cx="1225684" cy="408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Speech to Text  (Google)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5C559-749A-AF49-AA99-E7D66F6D7755}"/>
              </a:ext>
            </a:extLst>
          </p:cNvPr>
          <p:cNvSpPr/>
          <p:nvPr/>
        </p:nvSpPr>
        <p:spPr>
          <a:xfrm>
            <a:off x="5272145" y="6218537"/>
            <a:ext cx="890885" cy="35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Input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1CFE5-0922-5F4F-9E91-B6726F47B868}"/>
              </a:ext>
            </a:extLst>
          </p:cNvPr>
          <p:cNvSpPr/>
          <p:nvPr/>
        </p:nvSpPr>
        <p:spPr>
          <a:xfrm>
            <a:off x="2980971" y="6235690"/>
            <a:ext cx="890885" cy="35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AFBBF-1486-3E43-A6C6-E8D693FD3579}"/>
              </a:ext>
            </a:extLst>
          </p:cNvPr>
          <p:cNvSpPr/>
          <p:nvPr/>
        </p:nvSpPr>
        <p:spPr>
          <a:xfrm>
            <a:off x="2007954" y="4824920"/>
            <a:ext cx="1225684" cy="408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Text to Speech   (Pepper)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75549-3B3D-2148-83B2-E9AA0EA4C41E}"/>
              </a:ext>
            </a:extLst>
          </p:cNvPr>
          <p:cNvSpPr/>
          <p:nvPr/>
        </p:nvSpPr>
        <p:spPr>
          <a:xfrm>
            <a:off x="5072974" y="2270827"/>
            <a:ext cx="3647873" cy="168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400" b="1"/>
              <a:t>Option : </a:t>
            </a:r>
          </a:p>
          <a:p>
            <a:pPr algn="just"/>
            <a:endParaRPr lang="fr-FR" sz="1400" b="1"/>
          </a:p>
          <a:p>
            <a:pPr algn="just"/>
            <a:r>
              <a:rPr lang="fr-FR" sz="1400"/>
              <a:t>Utilisation de la librairie Wikipédia pour demander une requête spécifique </a:t>
            </a:r>
          </a:p>
          <a:p>
            <a:pPr algn="just"/>
            <a:endParaRPr lang="fr-FR" sz="1400"/>
          </a:p>
          <a:p>
            <a:pPr algn="just"/>
            <a:r>
              <a:rPr lang="fr-FR" sz="1400"/>
              <a:t>=&gt; Résultat: recuperation des 4 premières lignes de Wikipédia sur une sujet spécifique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71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256</Words>
  <Application>Microsoft Macintosh PowerPoint</Application>
  <PresentationFormat>Affichage à l'écran (4:3)</PresentationFormat>
  <Paragraphs>64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Karen Hubert</dc:creator>
  <dc:description/>
  <cp:lastModifiedBy>Karen Hubert</cp:lastModifiedBy>
  <cp:revision>3</cp:revision>
  <dcterms:created xsi:type="dcterms:W3CDTF">2021-06-17T12:58:57Z</dcterms:created>
  <dcterms:modified xsi:type="dcterms:W3CDTF">2021-06-24T09:31:43Z</dcterms:modified>
  <dc:language>fr-FR</dc:language>
</cp:coreProperties>
</file>