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83B2C-F65B-4DE5-8E8F-400EA3B1DB78}" type="datetimeFigureOut">
              <a:rPr lang="de-DE" smtClean="0"/>
              <a:t>05.04.2009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70992-FE94-44CB-908B-B2B370C5A32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70992-FE94-44CB-908B-B2B370C5A321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C9F-399D-47BB-AFA6-47DB01ED8C9F}" type="datetimeFigureOut">
              <a:rPr lang="de-DE" smtClean="0"/>
              <a:t>05.04.2009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ADC6-64ED-42F6-B400-FB27D53939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C9F-399D-47BB-AFA6-47DB01ED8C9F}" type="datetimeFigureOut">
              <a:rPr lang="de-DE" smtClean="0"/>
              <a:t>05.04.2009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ADC6-64ED-42F6-B400-FB27D53939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C9F-399D-47BB-AFA6-47DB01ED8C9F}" type="datetimeFigureOut">
              <a:rPr lang="de-DE" smtClean="0"/>
              <a:t>05.04.2009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ADC6-64ED-42F6-B400-FB27D53939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C9F-399D-47BB-AFA6-47DB01ED8C9F}" type="datetimeFigureOut">
              <a:rPr lang="de-DE" smtClean="0"/>
              <a:t>05.04.2009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ADC6-64ED-42F6-B400-FB27D53939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C9F-399D-47BB-AFA6-47DB01ED8C9F}" type="datetimeFigureOut">
              <a:rPr lang="de-DE" smtClean="0"/>
              <a:t>05.04.2009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ADC6-64ED-42F6-B400-FB27D53939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C9F-399D-47BB-AFA6-47DB01ED8C9F}" type="datetimeFigureOut">
              <a:rPr lang="de-DE" smtClean="0"/>
              <a:t>05.04.2009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ADC6-64ED-42F6-B400-FB27D53939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C9F-399D-47BB-AFA6-47DB01ED8C9F}" type="datetimeFigureOut">
              <a:rPr lang="de-DE" smtClean="0"/>
              <a:t>05.04.2009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ADC6-64ED-42F6-B400-FB27D53939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C9F-399D-47BB-AFA6-47DB01ED8C9F}" type="datetimeFigureOut">
              <a:rPr lang="de-DE" smtClean="0"/>
              <a:t>05.04.2009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ADC6-64ED-42F6-B400-FB27D53939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C9F-399D-47BB-AFA6-47DB01ED8C9F}" type="datetimeFigureOut">
              <a:rPr lang="de-DE" smtClean="0"/>
              <a:t>05.04.2009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ADC6-64ED-42F6-B400-FB27D53939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C9F-399D-47BB-AFA6-47DB01ED8C9F}" type="datetimeFigureOut">
              <a:rPr lang="de-DE" smtClean="0"/>
              <a:t>05.04.2009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ADC6-64ED-42F6-B400-FB27D53939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C9F-399D-47BB-AFA6-47DB01ED8C9F}" type="datetimeFigureOut">
              <a:rPr lang="de-DE" smtClean="0"/>
              <a:t>05.04.2009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ADC6-64ED-42F6-B400-FB27D53939A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04C9F-399D-47BB-AFA6-47DB01ED8C9F}" type="datetimeFigureOut">
              <a:rPr lang="de-DE" smtClean="0"/>
              <a:t>05.04.2009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3ADC6-64ED-42F6-B400-FB27D53939A9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500034" y="3000372"/>
            <a:ext cx="8143932" cy="12144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Ajax-</a:t>
            </a:r>
            <a:r>
              <a:rPr lang="de-DE" b="1" dirty="0" err="1" smtClean="0"/>
              <a:t>Requests</a:t>
            </a:r>
            <a:endParaRPr lang="de-DE" b="1" dirty="0" smtClean="0"/>
          </a:p>
          <a:p>
            <a:pPr algn="ctr"/>
            <a:r>
              <a:rPr lang="de-DE" sz="1600" dirty="0" smtClean="0"/>
              <a:t>= asynchrone HTTP-</a:t>
            </a:r>
            <a:r>
              <a:rPr lang="de-DE" sz="1600" dirty="0" err="1" smtClean="0"/>
              <a:t>Requests</a:t>
            </a:r>
            <a:endParaRPr lang="de-DE" sz="16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Modeling Tool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00034" y="4643446"/>
            <a:ext cx="8143932" cy="16430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Modeling Tool</a:t>
            </a:r>
          </a:p>
          <a:p>
            <a:pPr algn="ctr"/>
            <a:r>
              <a:rPr lang="de-DE" sz="1600" dirty="0" err="1" smtClean="0"/>
              <a:t>Javascript</a:t>
            </a:r>
            <a:r>
              <a:rPr lang="de-DE" sz="1600" dirty="0" smtClean="0"/>
              <a:t>, </a:t>
            </a:r>
            <a:r>
              <a:rPr lang="de-DE" sz="1600" dirty="0" err="1" smtClean="0"/>
              <a:t>clientseitig</a:t>
            </a:r>
            <a:endParaRPr lang="de-DE" sz="1600" dirty="0" smtClean="0"/>
          </a:p>
          <a:p>
            <a:pPr algn="ctr"/>
            <a:endParaRPr lang="de-DE" sz="1600" dirty="0"/>
          </a:p>
          <a:p>
            <a:pPr algn="ctr"/>
            <a:endParaRPr lang="de-DE" sz="1600" dirty="0" smtClean="0"/>
          </a:p>
          <a:p>
            <a:pPr algn="ctr"/>
            <a:endParaRPr lang="de-DE" sz="1600" dirty="0" smtClean="0"/>
          </a:p>
        </p:txBody>
      </p:sp>
      <p:sp>
        <p:nvSpPr>
          <p:cNvPr id="6" name="Rechteck 5"/>
          <p:cNvSpPr/>
          <p:nvPr/>
        </p:nvSpPr>
        <p:spPr>
          <a:xfrm>
            <a:off x="642910" y="4857760"/>
            <a:ext cx="2571768" cy="12144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DWDL-Parser</a:t>
            </a:r>
          </a:p>
          <a:p>
            <a:pPr algn="ctr"/>
            <a:r>
              <a:rPr lang="de-DE" sz="1600" dirty="0" smtClean="0"/>
              <a:t>erstellt Zeichenobjekte</a:t>
            </a:r>
            <a:endParaRPr lang="de-DE" sz="1600" dirty="0"/>
          </a:p>
        </p:txBody>
      </p:sp>
      <p:sp>
        <p:nvSpPr>
          <p:cNvPr id="7" name="Rechteck 6"/>
          <p:cNvSpPr/>
          <p:nvPr/>
        </p:nvSpPr>
        <p:spPr>
          <a:xfrm>
            <a:off x="500034" y="1428736"/>
            <a:ext cx="8143932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DecidR-UI</a:t>
            </a:r>
            <a:endParaRPr lang="de-DE" b="1" dirty="0"/>
          </a:p>
        </p:txBody>
      </p:sp>
      <p:sp>
        <p:nvSpPr>
          <p:cNvPr id="11" name="Rechteck 10"/>
          <p:cNvSpPr/>
          <p:nvPr/>
        </p:nvSpPr>
        <p:spPr>
          <a:xfrm>
            <a:off x="5929322" y="4857760"/>
            <a:ext cx="2571768" cy="12144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Zeichenobjekt-Parser</a:t>
            </a:r>
          </a:p>
          <a:p>
            <a:pPr algn="ctr"/>
            <a:r>
              <a:rPr lang="de-DE" sz="1600" dirty="0" smtClean="0"/>
              <a:t>erstellt DWDL aus Zeichenobjekten</a:t>
            </a:r>
            <a:endParaRPr lang="de-DE" sz="1600" dirty="0"/>
          </a:p>
        </p:txBody>
      </p:sp>
      <p:sp>
        <p:nvSpPr>
          <p:cNvPr id="13" name="Rechteck 12"/>
          <p:cNvSpPr/>
          <p:nvPr/>
        </p:nvSpPr>
        <p:spPr>
          <a:xfrm>
            <a:off x="642910" y="1571612"/>
            <a:ext cx="2571768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JSP</a:t>
            </a:r>
          </a:p>
          <a:p>
            <a:pPr algn="ctr"/>
            <a:r>
              <a:rPr lang="de-DE" sz="1600" dirty="0" smtClean="0"/>
              <a:t>gibt WF-Model aus</a:t>
            </a:r>
            <a:endParaRPr lang="de-DE" sz="1600" dirty="0"/>
          </a:p>
        </p:txBody>
      </p:sp>
      <p:sp>
        <p:nvSpPr>
          <p:cNvPr id="10" name="Pfeil nach unten 9"/>
          <p:cNvSpPr/>
          <p:nvPr/>
        </p:nvSpPr>
        <p:spPr>
          <a:xfrm rot="10800000">
            <a:off x="714347" y="2285992"/>
            <a:ext cx="1285884" cy="271464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 smtClean="0"/>
              <a:t>Model-Request</a:t>
            </a:r>
            <a:endParaRPr lang="de-DE" dirty="0"/>
          </a:p>
        </p:txBody>
      </p:sp>
      <p:sp>
        <p:nvSpPr>
          <p:cNvPr id="5" name="Pfeil nach unten 4"/>
          <p:cNvSpPr/>
          <p:nvPr/>
        </p:nvSpPr>
        <p:spPr>
          <a:xfrm>
            <a:off x="1857356" y="2285992"/>
            <a:ext cx="1285884" cy="271464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 smtClean="0"/>
              <a:t>Workflow-Model</a:t>
            </a:r>
          </a:p>
          <a:p>
            <a:pPr algn="ctr"/>
            <a:r>
              <a:rPr lang="de-DE" dirty="0" smtClean="0"/>
              <a:t>(DWDL)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929322" y="1571612"/>
            <a:ext cx="2571768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JSP</a:t>
            </a:r>
          </a:p>
          <a:p>
            <a:pPr algn="ctr"/>
            <a:r>
              <a:rPr lang="de-DE" sz="1600" dirty="0" smtClean="0"/>
              <a:t>nimmt WF-Model entgegen</a:t>
            </a:r>
            <a:endParaRPr lang="de-DE" sz="1600" dirty="0"/>
          </a:p>
        </p:txBody>
      </p:sp>
      <p:sp>
        <p:nvSpPr>
          <p:cNvPr id="9" name="Pfeil nach unten 8"/>
          <p:cNvSpPr/>
          <p:nvPr/>
        </p:nvSpPr>
        <p:spPr>
          <a:xfrm rot="10800000">
            <a:off x="6572265" y="2285992"/>
            <a:ext cx="1285884" cy="271464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 smtClean="0"/>
              <a:t>Workflow-Modell</a:t>
            </a:r>
          </a:p>
          <a:p>
            <a:pPr algn="ctr"/>
            <a:r>
              <a:rPr lang="de-DE" dirty="0" smtClean="0"/>
              <a:t>(DWDL)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357554" y="5429264"/>
            <a:ext cx="2428892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Grafische Darstellung</a:t>
            </a:r>
          </a:p>
          <a:p>
            <a:pPr algn="ctr"/>
            <a:r>
              <a:rPr lang="de-DE" sz="1600" dirty="0" smtClean="0"/>
              <a:t>Draw2D-Framework</a:t>
            </a:r>
            <a:endParaRPr lang="de-DE" sz="1600" dirty="0"/>
          </a:p>
        </p:txBody>
      </p:sp>
      <p:sp>
        <p:nvSpPr>
          <p:cNvPr id="16" name="Pfeil nach rechts 15"/>
          <p:cNvSpPr/>
          <p:nvPr/>
        </p:nvSpPr>
        <p:spPr>
          <a:xfrm>
            <a:off x="3071802" y="5516136"/>
            <a:ext cx="428628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5643570" y="5516136"/>
            <a:ext cx="428628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Bildschirmpräsentation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Modeling Tool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Johannes Engelhardt</dc:creator>
  <cp:lastModifiedBy>Johannes Engelhardt</cp:lastModifiedBy>
  <cp:revision>17</cp:revision>
  <dcterms:created xsi:type="dcterms:W3CDTF">2009-04-05T13:48:48Z</dcterms:created>
  <dcterms:modified xsi:type="dcterms:W3CDTF">2009-04-05T15:22:37Z</dcterms:modified>
</cp:coreProperties>
</file>