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4"/>
  </p:sldMasterIdLst>
  <p:notesMasterIdLst>
    <p:notesMasterId r:id="rId6"/>
  </p:notesMasterIdLst>
  <p:sldIdLst>
    <p:sldId id="326" r:id="rId5"/>
  </p:sldIdLst>
  <p:sldSz cx="12192000" cy="6858000"/>
  <p:notesSz cx="6858000" cy="9144000"/>
  <p:embeddedFontLst>
    <p:embeddedFont>
      <p:font typeface="Ventura" panose="020B0503030300000000" pitchFamily="34" charset="0"/>
      <p:regular r:id="rId7"/>
      <p:bold r:id="rId8"/>
      <p:italic r:id="rId9"/>
      <p:boldItalic r:id="rId10"/>
    </p:embeddedFont>
    <p:embeddedFont>
      <p:font typeface="Ventura Medium" panose="020B0603030300000000" pitchFamily="34" charset="0"/>
      <p:regular r:id="rId11"/>
      <p:italic r:id="rId12"/>
    </p:embeddedFont>
    <p:embeddedFont>
      <p:font typeface="Ventura Narrow" panose="020B0506030300000000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EE1"/>
    <a:srgbClr val="0C0C26"/>
    <a:srgbClr val="10692E"/>
    <a:srgbClr val="1CD2DE"/>
    <a:srgbClr val="0459FC"/>
    <a:srgbClr val="FFE4A9"/>
    <a:srgbClr val="111462"/>
    <a:srgbClr val="121462"/>
    <a:srgbClr val="ADE2FF"/>
    <a:srgbClr val="037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E4731E-4156-C44C-9489-BEDD79B65F24}" v="104" dt="2025-01-09T06:41:03.8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7CE84F3-28C3-443E-9E96-99CF82512B78}" styleName="Dark Style 1 –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–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–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344D84-9AFB-497E-A393-DC336BA19D2E}" styleName="Medium Style 3 –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–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–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AF606853-7671-496A-8E4F-DF71F8EC918B}" styleName="Dark Style 1 –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–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–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–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70"/>
    <p:restoredTop sz="94881"/>
  </p:normalViewPr>
  <p:slideViewPr>
    <p:cSldViewPr snapToGrid="0">
      <p:cViewPr varScale="1">
        <p:scale>
          <a:sx n="153" d="100"/>
          <a:sy n="153" d="100"/>
        </p:scale>
        <p:origin x="21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Ventura" panose="020B0503030300000000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Ventura" panose="020B0503030300000000" pitchFamily="34" charset="0"/>
              </a:defRPr>
            </a:lvl1pPr>
          </a:lstStyle>
          <a:p>
            <a:fld id="{91C16C1E-FEE2-294C-9E14-46B851FD2875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Ventura" panose="020B0503030300000000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Ventura" panose="020B0503030300000000" pitchFamily="34" charset="0"/>
              </a:defRPr>
            </a:lvl1pPr>
          </a:lstStyle>
          <a:p>
            <a:fld id="{7E38D960-7529-9548-B152-75665B792C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4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Ventura" panose="020B0503030300000000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Ventura" panose="020B0503030300000000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Ventura" panose="020B0503030300000000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Ventura" panose="020B0503030300000000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Ventura" panose="020B0503030300000000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TD BLUE SKY COVER O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8" y="3607130"/>
            <a:ext cx="10820400" cy="193878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ts val="7040"/>
              </a:lnSpc>
              <a:defRPr sz="7600" b="1" i="0" cap="all" baseline="0">
                <a:solidFill>
                  <a:schemeClr val="bg1"/>
                </a:solidFill>
                <a:latin typeface="Ventura Narrow" panose="020B0506030300000000" pitchFamily="34" charset="0"/>
              </a:defRPr>
            </a:lvl1pPr>
          </a:lstStyle>
          <a:p>
            <a:r>
              <a:rPr lang="en-US"/>
              <a:t>Cover slide text </a:t>
            </a:r>
            <a:br>
              <a:rPr lang="en-US"/>
            </a:br>
            <a:r>
              <a:rPr lang="en-US"/>
              <a:t>that’s short + sweet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280CCA4-97B8-00B7-492D-C281B5B1C0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2812" y="3190980"/>
            <a:ext cx="2040427" cy="214781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BF7A7BA-14A8-434E-65FE-1C2394660C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813" y="5766267"/>
            <a:ext cx="1565275" cy="246221"/>
          </a:xfrm>
        </p:spPr>
        <p:txBody>
          <a:bodyPr/>
          <a:lstStyle>
            <a:lvl1pPr marL="71437" indent="0">
              <a:buNone/>
              <a:defRPr sz="1600" b="1">
                <a:solidFill>
                  <a:schemeClr val="bg2"/>
                </a:solidFill>
              </a:defRPr>
            </a:lvl1pPr>
            <a:lvl2pPr marL="234952" indent="0">
              <a:buNone/>
              <a:defRPr/>
            </a:lvl2pPr>
            <a:lvl3pPr marL="415931" indent="0">
              <a:buNone/>
              <a:defRPr/>
            </a:lvl3pPr>
            <a:lvl4pPr marL="635009" indent="0">
              <a:buNone/>
              <a:defRPr/>
            </a:lvl4pPr>
            <a:lvl5pPr marL="857260" indent="0">
              <a:buNone/>
              <a:defRPr/>
            </a:lvl5pPr>
          </a:lstStyle>
          <a:p>
            <a:pPr lvl="0"/>
            <a:r>
              <a:rPr lang="en-US"/>
              <a:t>Date here</a:t>
            </a:r>
          </a:p>
        </p:txBody>
      </p:sp>
    </p:spTree>
    <p:extLst>
      <p:ext uri="{BB962C8B-B14F-4D97-AF65-F5344CB8AC3E}">
        <p14:creationId xmlns:p14="http://schemas.microsoft.com/office/powerpoint/2010/main" val="316632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FULL BLE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784F1C-8B0D-6847-89F4-1040A0F6DD50}"/>
              </a:ext>
            </a:extLst>
          </p:cNvPr>
          <p:cNvSpPr/>
          <p:nvPr userDrawn="1"/>
        </p:nvSpPr>
        <p:spPr>
          <a:xfrm>
            <a:off x="10036629" y="5769430"/>
            <a:ext cx="2155371" cy="1088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12EE6-1AF8-459E-49CA-267642FF744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77486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D43291-C7A7-C1B2-5F8C-254AF9A09C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8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- WHITE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784F1C-8B0D-6847-89F4-1040A0F6DD50}"/>
              </a:ext>
            </a:extLst>
          </p:cNvPr>
          <p:cNvSpPr/>
          <p:nvPr/>
        </p:nvSpPr>
        <p:spPr>
          <a:xfrm>
            <a:off x="10036629" y="5769430"/>
            <a:ext cx="2155371" cy="1088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12EE6-1AF8-459E-49CA-267642FF744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5177" y="228600"/>
            <a:ext cx="11728224" cy="6400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C77443-0D84-4B01-8EC3-53A40E03AF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0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WHITE BORDER -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784F1C-8B0D-6847-89F4-1040A0F6DD50}"/>
              </a:ext>
            </a:extLst>
          </p:cNvPr>
          <p:cNvSpPr/>
          <p:nvPr/>
        </p:nvSpPr>
        <p:spPr>
          <a:xfrm>
            <a:off x="10036629" y="5769430"/>
            <a:ext cx="2155371" cy="1088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12EE6-1AF8-459E-49CA-267642FF744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5177" y="228600"/>
            <a:ext cx="11728224" cy="6400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2E6A79-10A9-C0C0-9B9C-2DA639907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124" y="1016253"/>
            <a:ext cx="5663877" cy="6601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lnSpc>
                <a:spcPct val="80000"/>
              </a:lnSpc>
              <a:defRPr sz="40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5ED7A7-0E09-833E-2E8E-20D8BB75BE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61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TTD BLUE SK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59607"/>
            <a:ext cx="12192000" cy="193878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80000"/>
              </a:lnSpc>
              <a:defRPr sz="72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Click to add a fun </a:t>
            </a:r>
            <a:br>
              <a:rPr lang="en-US"/>
            </a:br>
            <a:r>
              <a:rPr lang="en-US"/>
              <a:t>divider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FDEFED-2CDB-A06E-2081-D4EDDA448C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0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MISTY">
    <p:bg>
      <p:bgPr>
        <a:solidFill>
          <a:srgbClr val="ADE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59607"/>
            <a:ext cx="12192000" cy="193878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80000"/>
              </a:lnSpc>
              <a:defRPr sz="7200" b="0" i="0">
                <a:solidFill>
                  <a:srgbClr val="111462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Click to add a fun </a:t>
            </a:r>
            <a:br>
              <a:rPr lang="en-US"/>
            </a:br>
            <a:r>
              <a:rPr lang="en-US"/>
              <a:t>divider slide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E10292-A9E1-9026-1E97-5AC295014A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6"/>
            <a:ext cx="1593844" cy="16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MIDNIGHT">
    <p:bg>
      <p:bgPr>
        <a:solidFill>
          <a:srgbClr val="111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59607"/>
            <a:ext cx="12192000" cy="193878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80000"/>
              </a:lnSpc>
              <a:defRPr sz="72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Click to add a fun </a:t>
            </a:r>
            <a:br>
              <a:rPr lang="en-US"/>
            </a:br>
            <a:r>
              <a:rPr lang="en-US"/>
              <a:t>divider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A51692-FB55-A47D-6E06-F527FEBA6A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2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GREEN PICKLE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59607"/>
            <a:ext cx="12192000" cy="193878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80000"/>
              </a:lnSpc>
              <a:defRPr sz="72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Click to add a fun </a:t>
            </a:r>
            <a:br>
              <a:rPr lang="en-US"/>
            </a:br>
            <a:r>
              <a:rPr lang="en-US"/>
              <a:t>divider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F613D-215A-14A5-65D7-75B636CA10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1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ORANGE SUNSE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59607"/>
            <a:ext cx="12192000" cy="193878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80000"/>
              </a:lnSpc>
              <a:defRPr sz="7200" b="0" i="0">
                <a:solidFill>
                  <a:schemeClr val="accent6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Click to add a fun </a:t>
            </a:r>
            <a:br>
              <a:rPr lang="en-US"/>
            </a:br>
            <a:r>
              <a:rPr lang="en-US"/>
              <a:t>divider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A8D2D5-1A87-7D0B-3F84-5E01D911C8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2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DAW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59607"/>
            <a:ext cx="12192000" cy="193878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80000"/>
              </a:lnSpc>
              <a:defRPr sz="7200" b="0" i="0">
                <a:solidFill>
                  <a:schemeClr val="tx2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Click to add a fun </a:t>
            </a:r>
            <a:br>
              <a:rPr lang="en-US"/>
            </a:br>
            <a:r>
              <a:rPr lang="en-US"/>
              <a:t>divider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9DB1B-730A-2BC1-BDC4-7C14DD973C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6"/>
            <a:ext cx="1593844" cy="16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WHITE-BLACK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EE5732-2D16-3A37-74EB-BB37D12F858A}"/>
              </a:ext>
            </a:extLst>
          </p:cNvPr>
          <p:cNvSpPr txBox="1"/>
          <p:nvPr/>
        </p:nvSpPr>
        <p:spPr>
          <a:xfrm>
            <a:off x="10329333" y="-88053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>
              <a:spcAft>
                <a:spcPts val="700"/>
              </a:spcAft>
            </a:pPr>
            <a:endParaRPr lang="en-US" sz="1401" err="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E2B851-21F0-3D71-363D-F934B9EF7B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59607"/>
            <a:ext cx="12192000" cy="193878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80000"/>
              </a:lnSpc>
              <a:defRPr sz="72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Click to add a fun </a:t>
            </a:r>
            <a:br>
              <a:rPr lang="en-US"/>
            </a:br>
            <a:r>
              <a:rPr lang="en-US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694424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DNIGHT COVER O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AB12C1-2E89-CFF4-A833-1EA39470F6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8" y="3607130"/>
            <a:ext cx="10820400" cy="193878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ts val="7040"/>
              </a:lnSpc>
              <a:defRPr sz="7600" b="1" i="0" cap="all" baseline="0">
                <a:solidFill>
                  <a:schemeClr val="bg1"/>
                </a:solidFill>
                <a:latin typeface="Ventura Narrow" panose="020B0506030300000000" pitchFamily="34" charset="0"/>
              </a:defRPr>
            </a:lvl1pPr>
          </a:lstStyle>
          <a:p>
            <a:r>
              <a:rPr lang="en-US"/>
              <a:t>Cover slide text </a:t>
            </a:r>
            <a:br>
              <a:rPr lang="en-US"/>
            </a:br>
            <a:r>
              <a:rPr lang="en-US"/>
              <a:t>that’s short + sweet</a:t>
            </a:r>
          </a:p>
        </p:txBody>
      </p:sp>
      <p:pic>
        <p:nvPicPr>
          <p:cNvPr id="6" name="Graphic 2">
            <a:extLst>
              <a:ext uri="{FF2B5EF4-FFF2-40B4-BE49-F238E27FC236}">
                <a16:creationId xmlns:a16="http://schemas.microsoft.com/office/drawing/2014/main" id="{D63A06B3-AC3E-1ED2-652B-8C589675E3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2812" y="3190980"/>
            <a:ext cx="2040427" cy="214781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1A8E8D9-E44A-326D-4F90-55479C2437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813" y="5766267"/>
            <a:ext cx="1565275" cy="246221"/>
          </a:xfrm>
        </p:spPr>
        <p:txBody>
          <a:bodyPr/>
          <a:lstStyle>
            <a:lvl1pPr marL="71437" indent="0">
              <a:buNone/>
              <a:defRPr sz="1600" b="1">
                <a:solidFill>
                  <a:schemeClr val="bg2"/>
                </a:solidFill>
              </a:defRPr>
            </a:lvl1pPr>
            <a:lvl2pPr marL="234952" indent="0">
              <a:buNone/>
              <a:defRPr/>
            </a:lvl2pPr>
            <a:lvl3pPr marL="415931" indent="0">
              <a:buNone/>
              <a:defRPr/>
            </a:lvl3pPr>
            <a:lvl4pPr marL="635009" indent="0">
              <a:buNone/>
              <a:defRPr/>
            </a:lvl4pPr>
            <a:lvl5pPr marL="857260" indent="0">
              <a:buNone/>
              <a:defRPr/>
            </a:lvl5pPr>
          </a:lstStyle>
          <a:p>
            <a:pPr lvl="0"/>
            <a:r>
              <a:rPr lang="en-US"/>
              <a:t>Date here</a:t>
            </a:r>
          </a:p>
        </p:txBody>
      </p:sp>
    </p:spTree>
    <p:extLst>
      <p:ext uri="{BB962C8B-B14F-4D97-AF65-F5344CB8AC3E}">
        <p14:creationId xmlns:p14="http://schemas.microsoft.com/office/powerpoint/2010/main" val="286948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WHITE_BLUE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EE5732-2D16-3A37-74EB-BB37D12F858A}"/>
              </a:ext>
            </a:extLst>
          </p:cNvPr>
          <p:cNvSpPr txBox="1"/>
          <p:nvPr/>
        </p:nvSpPr>
        <p:spPr>
          <a:xfrm>
            <a:off x="10329333" y="-88053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>
              <a:spcAft>
                <a:spcPts val="700"/>
              </a:spcAft>
            </a:pPr>
            <a:endParaRPr lang="en-US" sz="1401" err="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E2B851-21F0-3D71-363D-F934B9EF7B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59607"/>
            <a:ext cx="12192000" cy="1938786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lnSpc>
                <a:spcPct val="80000"/>
              </a:lnSpc>
              <a:defRPr sz="7200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Click to add a fun </a:t>
            </a:r>
            <a:br>
              <a:rPr lang="en-US"/>
            </a:br>
            <a:r>
              <a:rPr lang="en-US"/>
              <a:t>divider slide</a:t>
            </a:r>
          </a:p>
        </p:txBody>
      </p:sp>
    </p:spTree>
    <p:extLst>
      <p:ext uri="{BB962C8B-B14F-4D97-AF65-F5344CB8AC3E}">
        <p14:creationId xmlns:p14="http://schemas.microsoft.com/office/powerpoint/2010/main" val="332886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-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3F3E7A-A0F8-1516-1906-0B68CC7DE0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978608" y="4288547"/>
            <a:ext cx="2234784" cy="2352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3EC6E1-5FE6-641E-573B-8A4FDDFCDD28}"/>
              </a:ext>
            </a:extLst>
          </p:cNvPr>
          <p:cNvSpPr txBox="1"/>
          <p:nvPr userDrawn="1"/>
        </p:nvSpPr>
        <p:spPr>
          <a:xfrm>
            <a:off x="0" y="2802415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0" i="0">
                <a:solidFill>
                  <a:schemeClr val="bg2"/>
                </a:solidFill>
                <a:latin typeface="Ventura" panose="020B0503030300000000" pitchFamily="34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082681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- WHIT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3F3E7A-A0F8-1516-1906-0B68CC7DE0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978610" y="4288547"/>
            <a:ext cx="2234780" cy="2352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3EC6E1-5FE6-641E-573B-8A4FDDFCDD28}"/>
              </a:ext>
            </a:extLst>
          </p:cNvPr>
          <p:cNvSpPr txBox="1"/>
          <p:nvPr userDrawn="1"/>
        </p:nvSpPr>
        <p:spPr>
          <a:xfrm>
            <a:off x="0" y="2802415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0" i="0">
                <a:solidFill>
                  <a:srgbClr val="0C0C26"/>
                </a:solidFill>
                <a:latin typeface="Ventura" panose="020B0503030300000000" pitchFamily="34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53217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RIGHT -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002B1B8-E97D-B479-ED5E-30020F55346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53200" y="228600"/>
            <a:ext cx="5410201" cy="640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C4AE726-C4E0-FD2C-349A-941E708ADA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9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E75EADA-8E28-E120-7838-9BD6BF8EFD6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8693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58FAE11B-36AB-A4B8-EAC6-60767C914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05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RIGHT -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002B1B8-E97D-B479-ED5E-30020F55346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53200" y="228600"/>
            <a:ext cx="5410201" cy="640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C4AE726-C4E0-FD2C-349A-941E708ADA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9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58FAE11B-36AB-A4B8-EAC6-60767C914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05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4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LEFT -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5779E5E-C319-274D-8296-A41589F26C0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28601" y="228600"/>
            <a:ext cx="5867399" cy="64008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59C00F-755B-ECDA-AF33-3FDA330EE5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940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09014D26-C2AE-B702-5514-2E6E3DF806D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29401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75C62DE4-696D-30AB-4CD6-AE97E3BFF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412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5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LEFT -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5779E5E-C319-274D-8296-A41589F26C0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28601" y="228600"/>
            <a:ext cx="5867399" cy="64008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59C00F-755B-ECDA-AF33-3FDA330EE5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940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75C62DE4-696D-30AB-4CD6-AE97E3BFF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412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3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DNIGHT CENTERED CATEGOR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D2266E33-BF17-2D98-F786-342104523B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11430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C921A13A-A12C-804D-109A-29DECC69A0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2" y="685801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 spc="30" baseline="0">
                <a:solidFill>
                  <a:schemeClr val="bg2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EA3A5-3198-1AD0-04A2-C62A298814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2" y="1950722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1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  <a:lvl2pPr marL="234952" indent="0">
              <a:buNone/>
              <a:defRPr sz="1801"/>
            </a:lvl2pPr>
            <a:lvl3pPr marL="415931" indent="0">
              <a:buNone/>
              <a:defRPr sz="1801"/>
            </a:lvl3pPr>
            <a:lvl4pPr marL="17462" indent="0">
              <a:buNone/>
              <a:defRPr sz="1801"/>
            </a:lvl4pPr>
            <a:lvl5pPr marL="17462" indent="0">
              <a:buNone/>
              <a:defRPr sz="1801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FACC05-1D65-D1B1-C2AC-6B307374A8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8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STY CENTERED CATEGOR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E1939A-66B9-4EC7-F8EA-FCAD719BB3E4}"/>
              </a:ext>
            </a:extLst>
          </p:cNvPr>
          <p:cNvSpPr txBox="1"/>
          <p:nvPr userDrawn="1"/>
        </p:nvSpPr>
        <p:spPr>
          <a:xfrm>
            <a:off x="15707637" y="1653436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>
              <a:spcAft>
                <a:spcPts val="700"/>
              </a:spcAft>
            </a:pPr>
            <a:endParaRPr lang="en-US" sz="1401" err="1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94B4291-B81E-61CC-D7DF-A1EBE7C016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11430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 b="0" i="0">
                <a:solidFill>
                  <a:schemeClr val="tx2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D03D0ED3-F2A8-69A6-D3C2-22F8DB2A84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2" y="685801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 spc="30" baseline="0">
                <a:solidFill>
                  <a:schemeClr val="tx2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48FCEAE-88DB-2535-6BA6-94922920BC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2" y="1950722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1" b="0" i="0">
                <a:solidFill>
                  <a:schemeClr val="tx2"/>
                </a:solidFill>
                <a:latin typeface="Ventura" panose="020B0503030300000000" pitchFamily="34" charset="0"/>
              </a:defRPr>
            </a:lvl1pPr>
            <a:lvl2pPr marL="234952" indent="0">
              <a:buNone/>
              <a:defRPr sz="1801"/>
            </a:lvl2pPr>
            <a:lvl3pPr marL="415931" indent="0">
              <a:buNone/>
              <a:defRPr sz="1801"/>
            </a:lvl3pPr>
            <a:lvl4pPr marL="17462" indent="0">
              <a:buNone/>
              <a:defRPr sz="1801"/>
            </a:lvl4pPr>
            <a:lvl5pPr marL="17462" indent="0">
              <a:buNone/>
              <a:defRPr sz="1801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85A47-49EC-3B47-4744-5FE356D2E6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6"/>
            <a:ext cx="1593844" cy="16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79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TD SKY BLUE CENTERED CATEGO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FA82B28B-238F-4F09-5ACC-D8A66B95DF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11430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E194B0A3-A26E-3B1E-EE06-CD77509BA9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2" y="685801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 spc="30" baseline="0">
                <a:solidFill>
                  <a:schemeClr val="tx2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B5B1064-2F93-FFFB-2E40-8DE0D242EA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2" y="1950722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1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  <a:lvl2pPr marL="234952" indent="0">
              <a:buNone/>
              <a:defRPr sz="1801"/>
            </a:lvl2pPr>
            <a:lvl3pPr marL="415931" indent="0">
              <a:buNone/>
              <a:defRPr sz="1801"/>
            </a:lvl3pPr>
            <a:lvl4pPr marL="17462" indent="0">
              <a:buNone/>
              <a:defRPr sz="1801"/>
            </a:lvl4pPr>
            <a:lvl5pPr marL="17462" indent="0">
              <a:buNone/>
              <a:defRPr sz="1801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3B49D-4CBB-2364-A0DE-3FB2B3A332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3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ISTY COVER O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3280CCA4-97B8-00B7-492D-C281B5B1C0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2816" y="3190980"/>
            <a:ext cx="2040420" cy="21478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7FB58DA-5833-2EE8-D760-805E609CE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8" y="3607130"/>
            <a:ext cx="10820400" cy="193878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ts val="7040"/>
              </a:lnSpc>
              <a:defRPr sz="7600" b="1" i="0" cap="all" baseline="0">
                <a:solidFill>
                  <a:schemeClr val="tx2"/>
                </a:solidFill>
                <a:latin typeface="Ventura Narrow" panose="020B0506030300000000" pitchFamily="34" charset="0"/>
              </a:defRPr>
            </a:lvl1pPr>
          </a:lstStyle>
          <a:p>
            <a:r>
              <a:rPr lang="en-US"/>
              <a:t>Cover slide text </a:t>
            </a:r>
            <a:br>
              <a:rPr lang="en-US"/>
            </a:br>
            <a:r>
              <a:rPr lang="en-US"/>
              <a:t>that’s short + sweet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8CFF9E1-58F6-22E5-282B-FA851E4E04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813" y="5766267"/>
            <a:ext cx="1565275" cy="246221"/>
          </a:xfrm>
        </p:spPr>
        <p:txBody>
          <a:bodyPr/>
          <a:lstStyle>
            <a:lvl1pPr marL="71437" indent="0">
              <a:buNone/>
              <a:defRPr sz="1600" b="1">
                <a:solidFill>
                  <a:schemeClr val="tx2"/>
                </a:solidFill>
              </a:defRPr>
            </a:lvl1pPr>
            <a:lvl2pPr marL="234952" indent="0">
              <a:buNone/>
              <a:defRPr/>
            </a:lvl2pPr>
            <a:lvl3pPr marL="415931" indent="0">
              <a:buNone/>
              <a:defRPr/>
            </a:lvl3pPr>
            <a:lvl4pPr marL="635009" indent="0">
              <a:buNone/>
              <a:defRPr/>
            </a:lvl4pPr>
            <a:lvl5pPr marL="857260" indent="0">
              <a:buNone/>
              <a:defRPr/>
            </a:lvl5pPr>
          </a:lstStyle>
          <a:p>
            <a:pPr lvl="0"/>
            <a:r>
              <a:rPr lang="en-US"/>
              <a:t>Date here</a:t>
            </a:r>
          </a:p>
        </p:txBody>
      </p:sp>
    </p:spTree>
    <p:extLst>
      <p:ext uri="{BB962C8B-B14F-4D97-AF65-F5344CB8AC3E}">
        <p14:creationId xmlns:p14="http://schemas.microsoft.com/office/powerpoint/2010/main" val="377436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INK CENTERED CATEGOR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25FD307E-10BC-A2A2-980C-77F84CFC0C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11430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835C3A1-40C3-B111-756E-6ADC66313D6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2" y="685801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 spc="30" baseline="0">
                <a:solidFill>
                  <a:schemeClr val="bg2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78768C3-3679-3286-9F7B-1A89582AE0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2" y="1950722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1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  <a:lvl2pPr marL="234952" indent="0">
              <a:buNone/>
              <a:defRPr sz="1801"/>
            </a:lvl2pPr>
            <a:lvl3pPr marL="415931" indent="0">
              <a:buNone/>
              <a:defRPr sz="1801"/>
            </a:lvl3pPr>
            <a:lvl4pPr marL="17462" indent="0">
              <a:buNone/>
              <a:defRPr sz="1801"/>
            </a:lvl4pPr>
            <a:lvl5pPr marL="17462" indent="0">
              <a:buNone/>
              <a:defRPr sz="1801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21FA6-940C-40A9-58BA-CC7AFEE8D4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GREY CENTERED CATEGOR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25FD307E-10BC-A2A2-980C-77F84CFC0C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11430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835C3A1-40C3-B111-756E-6ADC66313D6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2" y="685801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 spc="30" baseline="0">
                <a:solidFill>
                  <a:schemeClr val="tx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78768C3-3679-3286-9F7B-1A89582AE0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2" y="1950722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1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  <a:lvl2pPr marL="234952" indent="0">
              <a:buNone/>
              <a:defRPr sz="1801"/>
            </a:lvl2pPr>
            <a:lvl3pPr marL="415931" indent="0">
              <a:buNone/>
              <a:defRPr sz="1801"/>
            </a:lvl3pPr>
            <a:lvl4pPr marL="17462" indent="0">
              <a:buNone/>
              <a:defRPr sz="1801"/>
            </a:lvl4pPr>
            <a:lvl5pPr marL="17462" indent="0">
              <a:buNone/>
              <a:defRPr sz="1801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D20AE0-8524-C590-4ECF-B4F5D3E194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5" y="6322617"/>
            <a:ext cx="1593851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6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TEXT STATEM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E5EC6D-A30B-4A3A-2BD9-BF63083135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123" y="1900158"/>
            <a:ext cx="5402580" cy="3057684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This is a statement slide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B63F1BE-CD1A-080F-72C0-2A9845991B37}"/>
              </a:ext>
            </a:extLst>
          </p:cNvPr>
          <p:cNvCxnSpPr>
            <a:cxnSpLocks/>
          </p:cNvCxnSpPr>
          <p:nvPr userDrawn="1"/>
        </p:nvCxnSpPr>
        <p:spPr>
          <a:xfrm>
            <a:off x="6119445" y="1312985"/>
            <a:ext cx="0" cy="4595446"/>
          </a:xfrm>
          <a:prstGeom prst="line">
            <a:avLst/>
          </a:prstGeom>
          <a:ln w="25400" cap="rnd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BF18B60-857E-2EF2-064C-13E10AF8D0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5" y="6322617"/>
            <a:ext cx="1593851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6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TEXT STATEMENT TTD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E5EC6D-A30B-4A3A-2BD9-BF63083135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123" y="1900158"/>
            <a:ext cx="5402580" cy="3057684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This is a statement slide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C9FEB-00CA-A235-1F6C-F229036E4F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5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TEXT STATEMENT MIDNIGH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E5EC6D-A30B-4A3A-2BD9-BF63083135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123" y="1900158"/>
            <a:ext cx="5402580" cy="3057684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This is a statement slide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C9FEB-00CA-A235-1F6C-F229036E4F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2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TEXT STATEMENT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E5EC6D-A30B-4A3A-2BD9-BF63083135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123" y="1900158"/>
            <a:ext cx="5402580" cy="3057684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This is a statement slide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C9FEB-00CA-A235-1F6C-F229036E4F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4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TEXT STATEMENT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E5EC6D-A30B-4A3A-2BD9-BF63083135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123" y="1900158"/>
            <a:ext cx="5402580" cy="3057684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This is a statement slide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5C9FEB-00CA-A235-1F6C-F229036E4F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2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TEXT STATEMENT MIST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E5EC6D-A30B-4A3A-2BD9-BF63083135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123" y="1900158"/>
            <a:ext cx="5402580" cy="3057684"/>
          </a:xfrm>
          <a:prstGeom prst="rect">
            <a:avLst/>
          </a:prstGeom>
        </p:spPr>
        <p:txBody>
          <a:bodyPr lIns="0" tIns="0" rIns="0" bIns="0"/>
          <a:lstStyle>
            <a:lvl1pPr>
              <a:defRPr sz="7200" b="0" i="0">
                <a:solidFill>
                  <a:schemeClr val="tx2"/>
                </a:solidFill>
                <a:latin typeface="Ventura" panose="020B0503030300000000" pitchFamily="34" charset="0"/>
              </a:defRPr>
            </a:lvl1pPr>
          </a:lstStyle>
          <a:p>
            <a:r>
              <a:rPr lang="en-US"/>
              <a:t>This is a statement slide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8236F3-9ADB-F2FD-354B-98E9009218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6"/>
            <a:ext cx="1593844" cy="16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44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INITE SCATTER COV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96F158C5-C8CE-0285-E578-5533FD715D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29201" y="0"/>
            <a:ext cx="2781300" cy="232537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10">
            <a:extLst>
              <a:ext uri="{FF2B5EF4-FFF2-40B4-BE49-F238E27FC236}">
                <a16:creationId xmlns:a16="http://schemas.microsoft.com/office/drawing/2014/main" id="{2CA14898-1F93-5E3E-8176-3C7C3F731E5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677402" y="1493641"/>
            <a:ext cx="2171700" cy="2569976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D33BE479-7C48-B9E2-58F4-D49E819C5F0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63002" y="4892070"/>
            <a:ext cx="1866900" cy="143253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9587DE9-B5DD-A24E-D27D-64463541A1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62301" y="5344348"/>
            <a:ext cx="3710940" cy="151365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08063CAA-6840-E9F4-F3D9-D421B247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777649"/>
            <a:ext cx="7505700" cy="2114422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80000"/>
              </a:lnSpc>
              <a:defRPr sz="7501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634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96F158C5-C8CE-0285-E578-5533FD715D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150" y="0"/>
            <a:ext cx="1218085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08063CAA-6840-E9F4-F3D9-D421B247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777649"/>
            <a:ext cx="7505700" cy="2114422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80000"/>
              </a:lnSpc>
              <a:defRPr sz="7501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E9BD4B-A5D0-3166-EDC9-20255077C0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WN COVER OPTIO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3280CCA4-97B8-00B7-492D-C281B5B1C0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2816" y="3190980"/>
            <a:ext cx="2040420" cy="21478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7FB58DA-5833-2EE8-D760-805E609CE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8" y="3607130"/>
            <a:ext cx="10820400" cy="193878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ts val="7040"/>
              </a:lnSpc>
              <a:defRPr sz="7600" b="1" i="0" cap="all" baseline="0">
                <a:solidFill>
                  <a:schemeClr val="tx2"/>
                </a:solidFill>
                <a:latin typeface="Ventura Narrow" panose="020B0506030300000000" pitchFamily="34" charset="0"/>
              </a:defRPr>
            </a:lvl1pPr>
          </a:lstStyle>
          <a:p>
            <a:r>
              <a:rPr lang="en-US"/>
              <a:t>Cover slide text </a:t>
            </a:r>
            <a:br>
              <a:rPr lang="en-US"/>
            </a:br>
            <a:r>
              <a:rPr lang="en-US"/>
              <a:t>that’s short + sweet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8CFF9E1-58F6-22E5-282B-FA851E4E04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813" y="5766267"/>
            <a:ext cx="1565275" cy="246221"/>
          </a:xfrm>
        </p:spPr>
        <p:txBody>
          <a:bodyPr/>
          <a:lstStyle>
            <a:lvl1pPr marL="71437" indent="0">
              <a:buNone/>
              <a:defRPr sz="1600" b="1">
                <a:solidFill>
                  <a:schemeClr val="tx2"/>
                </a:solidFill>
              </a:defRPr>
            </a:lvl1pPr>
            <a:lvl2pPr marL="234952" indent="0">
              <a:buNone/>
              <a:defRPr/>
            </a:lvl2pPr>
            <a:lvl3pPr marL="415931" indent="0">
              <a:buNone/>
              <a:defRPr/>
            </a:lvl3pPr>
            <a:lvl4pPr marL="635009" indent="0">
              <a:buNone/>
              <a:defRPr/>
            </a:lvl4pPr>
            <a:lvl5pPr marL="857260" indent="0">
              <a:buNone/>
              <a:defRPr/>
            </a:lvl5pPr>
          </a:lstStyle>
          <a:p>
            <a:pPr lvl="0"/>
            <a:r>
              <a:rPr lang="en-US"/>
              <a:t>Date here</a:t>
            </a:r>
          </a:p>
        </p:txBody>
      </p:sp>
    </p:spTree>
    <p:extLst>
      <p:ext uri="{BB962C8B-B14F-4D97-AF65-F5344CB8AC3E}">
        <p14:creationId xmlns:p14="http://schemas.microsoft.com/office/powerpoint/2010/main" val="346880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BLUE HALF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4B61BF4D-77C4-20B3-8E71-BABA32C713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42969"/>
            <a:ext cx="12183950" cy="341108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08063CAA-6840-E9F4-F3D9-D421B247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722916"/>
            <a:ext cx="7505700" cy="2114422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80000"/>
              </a:lnSpc>
              <a:defRPr sz="7501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963981-E3B7-FDD7-5DAD-4E30C9A38A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11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MIDNIGHT HALF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4B61BF4D-77C4-20B3-8E71-BABA32C713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42969"/>
            <a:ext cx="12183950" cy="341108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08063CAA-6840-E9F4-F3D9-D421B247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722916"/>
            <a:ext cx="7505700" cy="2114422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80000"/>
              </a:lnSpc>
              <a:defRPr sz="7501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963981-E3B7-FDD7-5DAD-4E30C9A38A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169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MISTY HALF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4B61BF4D-77C4-20B3-8E71-BABA32C713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42969"/>
            <a:ext cx="12183950" cy="341108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08063CAA-6840-E9F4-F3D9-D421B247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722916"/>
            <a:ext cx="7505700" cy="2114422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80000"/>
              </a:lnSpc>
              <a:defRPr sz="7501" b="0" i="0">
                <a:solidFill>
                  <a:schemeClr val="tx2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963981-E3B7-FDD7-5DAD-4E30C9A38A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530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HALF PEACH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4B61BF4D-77C4-20B3-8E71-BABA32C713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83950" cy="341108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08063CAA-6840-E9F4-F3D9-D421B247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804062"/>
            <a:ext cx="7505700" cy="2114422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80000"/>
              </a:lnSpc>
              <a:defRPr sz="7501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113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HALF DEEPW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2C6250C-6716-DE91-5776-29311C04E5F4}"/>
              </a:ext>
            </a:extLst>
          </p:cNvPr>
          <p:cNvSpPr/>
          <p:nvPr userDrawn="1"/>
        </p:nvSpPr>
        <p:spPr>
          <a:xfrm>
            <a:off x="6096001" y="2540"/>
            <a:ext cx="6096002" cy="6856624"/>
          </a:xfrm>
          <a:prstGeom prst="roundRect">
            <a:avLst>
              <a:gd name="adj" fmla="val 0"/>
            </a:avLst>
          </a:prstGeom>
          <a:solidFill>
            <a:srgbClr val="1114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F572BD-6764-544A-C581-9F055D90E2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9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215EE732-87F1-1F65-DA7A-C1B153360C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8693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DEFCDF6-F841-074C-EB95-AB7BB76A3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05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184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ALF DEEPW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15B6E72-2E0F-3DFB-41EE-33FB0430E768}"/>
              </a:ext>
            </a:extLst>
          </p:cNvPr>
          <p:cNvSpPr/>
          <p:nvPr userDrawn="1"/>
        </p:nvSpPr>
        <p:spPr>
          <a:xfrm>
            <a:off x="0" y="0"/>
            <a:ext cx="6096000" cy="6856624"/>
          </a:xfrm>
          <a:prstGeom prst="roundRect">
            <a:avLst>
              <a:gd name="adj" fmla="val 0"/>
            </a:avLst>
          </a:prstGeom>
          <a:solidFill>
            <a:srgbClr val="1114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CE5152-E269-AC32-748E-BACFD2CA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A676DED0-67D7-124F-82EC-6E8A6E4434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940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75993FD4-DBCA-A874-1CE2-D670E51B1F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29401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0D260CF-8839-4FAC-7003-6A24E6288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412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43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HALF MI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A6569C-DA6E-DF09-B39A-18B83E88EC92}"/>
              </a:ext>
            </a:extLst>
          </p:cNvPr>
          <p:cNvSpPr/>
          <p:nvPr userDrawn="1"/>
        </p:nvSpPr>
        <p:spPr>
          <a:xfrm>
            <a:off x="6137734" y="2540"/>
            <a:ext cx="6054268" cy="6856624"/>
          </a:xfrm>
          <a:prstGeom prst="roundRect">
            <a:avLst>
              <a:gd name="adj" fmla="val 0"/>
            </a:avLst>
          </a:prstGeom>
          <a:solidFill>
            <a:srgbClr val="AD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7F4BBB-C6D3-1935-B8AC-3F78EE67CD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9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2DF9F523-B64B-69D2-83C5-FBEF3082E4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8693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D4B09BD2-79EB-0816-484D-3593ED708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05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357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ALF MI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C59EBE-72DF-EB06-3A88-791B66642D64}"/>
              </a:ext>
            </a:extLst>
          </p:cNvPr>
          <p:cNvSpPr/>
          <p:nvPr userDrawn="1"/>
        </p:nvSpPr>
        <p:spPr>
          <a:xfrm>
            <a:off x="0" y="0"/>
            <a:ext cx="6096000" cy="6856624"/>
          </a:xfrm>
          <a:prstGeom prst="roundRect">
            <a:avLst>
              <a:gd name="adj" fmla="val 0"/>
            </a:avLst>
          </a:prstGeom>
          <a:solidFill>
            <a:srgbClr val="ADE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A6F55A-B216-0A56-FF99-CF491815E9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6"/>
            <a:ext cx="1593844" cy="16777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B93CFC-6DC2-0B3C-39C3-23DE824A83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940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153FDE32-077B-2195-A075-7ECB59B7E5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29401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B7F8C84A-ED71-CE25-B9C6-30CA88065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412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7587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HALF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6C444B4-17FE-290E-A905-77435A317347}"/>
              </a:ext>
            </a:extLst>
          </p:cNvPr>
          <p:cNvSpPr/>
          <p:nvPr userDrawn="1"/>
        </p:nvSpPr>
        <p:spPr>
          <a:xfrm>
            <a:off x="6137734" y="2540"/>
            <a:ext cx="6054268" cy="6856624"/>
          </a:xfrm>
          <a:prstGeom prst="roundRect">
            <a:avLst>
              <a:gd name="adj" fmla="val 0"/>
            </a:avLst>
          </a:prstGeom>
          <a:solidFill>
            <a:srgbClr val="541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E30AAF-7CFD-9BDA-C721-828AA7050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9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A3C70220-C472-770D-0204-1A9105F5136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8693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4F62D7C-ECE3-9279-2863-6C31FFC6B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05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1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ALF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52BF9DA-55B0-62E1-C83E-0FF5C8029AFA}"/>
              </a:ext>
            </a:extLst>
          </p:cNvPr>
          <p:cNvSpPr/>
          <p:nvPr userDrawn="1"/>
        </p:nvSpPr>
        <p:spPr>
          <a:xfrm>
            <a:off x="0" y="0"/>
            <a:ext cx="6054268" cy="6856624"/>
          </a:xfrm>
          <a:prstGeom prst="roundRect">
            <a:avLst>
              <a:gd name="adj" fmla="val 0"/>
            </a:avLst>
          </a:prstGeom>
          <a:solidFill>
            <a:srgbClr val="541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DD0F45-B4FA-F6CB-1CA2-BD3E0A8E89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B3DB1E-0E0B-350C-A206-C6E5B56A47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940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B777A6AF-B0FC-E713-7D0A-6FC57B6EF7D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29401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CD9B60E-1E09-3B0D-58CC-334D32450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412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2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PICKLES COVER O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7E10E-1F14-5A29-6281-EE55CBA316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8" y="3607130"/>
            <a:ext cx="10820400" cy="193878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lnSpc>
                <a:spcPts val="7040"/>
              </a:lnSpc>
              <a:defRPr sz="7600" b="1" i="0" cap="all" baseline="0">
                <a:solidFill>
                  <a:schemeClr val="bg1"/>
                </a:solidFill>
                <a:latin typeface="Ventura Narrow" panose="020B0506030300000000" pitchFamily="34" charset="0"/>
              </a:defRPr>
            </a:lvl1pPr>
          </a:lstStyle>
          <a:p>
            <a:r>
              <a:rPr lang="en-US"/>
              <a:t>Cover slide text </a:t>
            </a:r>
            <a:br>
              <a:rPr lang="en-US"/>
            </a:br>
            <a:r>
              <a:rPr lang="en-US"/>
              <a:t>that’s short + sweet</a:t>
            </a:r>
          </a:p>
        </p:txBody>
      </p:sp>
      <p:pic>
        <p:nvPicPr>
          <p:cNvPr id="5" name="Graphic 2">
            <a:extLst>
              <a:ext uri="{FF2B5EF4-FFF2-40B4-BE49-F238E27FC236}">
                <a16:creationId xmlns:a16="http://schemas.microsoft.com/office/drawing/2014/main" id="{92D96659-46E9-A719-6D39-08B2D7EDCE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2812" y="3190980"/>
            <a:ext cx="2040427" cy="214781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93C1F2-0C94-48E3-359D-5C4D8C68C7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2813" y="5766267"/>
            <a:ext cx="1565275" cy="246221"/>
          </a:xfrm>
        </p:spPr>
        <p:txBody>
          <a:bodyPr/>
          <a:lstStyle>
            <a:lvl1pPr marL="71437" indent="0">
              <a:buNone/>
              <a:defRPr sz="1600" b="1">
                <a:solidFill>
                  <a:schemeClr val="bg2"/>
                </a:solidFill>
              </a:defRPr>
            </a:lvl1pPr>
            <a:lvl2pPr marL="234952" indent="0">
              <a:buNone/>
              <a:defRPr/>
            </a:lvl2pPr>
            <a:lvl3pPr marL="415931" indent="0">
              <a:buNone/>
              <a:defRPr/>
            </a:lvl3pPr>
            <a:lvl4pPr marL="635009" indent="0">
              <a:buNone/>
              <a:defRPr/>
            </a:lvl4pPr>
            <a:lvl5pPr marL="857260" indent="0">
              <a:buNone/>
              <a:defRPr/>
            </a:lvl5pPr>
          </a:lstStyle>
          <a:p>
            <a:pPr lvl="0"/>
            <a:r>
              <a:rPr lang="en-US"/>
              <a:t>Date here</a:t>
            </a:r>
          </a:p>
        </p:txBody>
      </p:sp>
    </p:spTree>
    <p:extLst>
      <p:ext uri="{BB962C8B-B14F-4D97-AF65-F5344CB8AC3E}">
        <p14:creationId xmlns:p14="http://schemas.microsoft.com/office/powerpoint/2010/main" val="317095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HALF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FDB37EE-9627-3746-EC43-A396BE533600}"/>
              </a:ext>
            </a:extLst>
          </p:cNvPr>
          <p:cNvSpPr/>
          <p:nvPr userDrawn="1"/>
        </p:nvSpPr>
        <p:spPr>
          <a:xfrm>
            <a:off x="6137734" y="2540"/>
            <a:ext cx="6054268" cy="6856624"/>
          </a:xfrm>
          <a:prstGeom prst="roundRect">
            <a:avLst>
              <a:gd name="adj" fmla="val 0"/>
            </a:avLst>
          </a:prstGeom>
          <a:solidFill>
            <a:srgbClr val="005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3EAD1-30D9-1ABD-F2F1-744A3DB239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9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8C6E6871-E877-F915-ACD1-FE453A14AA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8693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50EF58E9-1E12-3A0D-B21E-F3407DDB4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05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9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ALF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13EA81-E8BD-C1FD-A960-B0FCAA2BA94A}"/>
              </a:ext>
            </a:extLst>
          </p:cNvPr>
          <p:cNvSpPr/>
          <p:nvPr userDrawn="1"/>
        </p:nvSpPr>
        <p:spPr>
          <a:xfrm>
            <a:off x="1" y="0"/>
            <a:ext cx="5943600" cy="6856624"/>
          </a:xfrm>
          <a:prstGeom prst="roundRect">
            <a:avLst>
              <a:gd name="adj" fmla="val 0"/>
            </a:avLst>
          </a:prstGeom>
          <a:solidFill>
            <a:srgbClr val="005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EFF6FF-EA57-FBAB-3D26-CF2B627F61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4CE6AA-0A1C-D879-C51C-3E39CF49AC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9402" y="1143001"/>
            <a:ext cx="5236098" cy="76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282AA217-B71B-2412-118B-4500236CFB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29401" y="685801"/>
            <a:ext cx="523609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B9ACE82C-2677-F400-9AAB-174791F1D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412" y="2125662"/>
            <a:ext cx="5236098" cy="38560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0192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CIRCLE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D4C6F0-7A64-BCA2-9978-9C1E15896A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685801"/>
            <a:ext cx="10820400" cy="914400"/>
          </a:xfrm>
          <a:prstGeom prst="rect">
            <a:avLst/>
          </a:prstGeom>
        </p:spPr>
        <p:txBody>
          <a:bodyPr/>
          <a:lstStyle>
            <a:lvl1pPr algn="ctr">
              <a:defRPr sz="28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2F2C89-5737-AFEB-54D9-E14E6BF19EC3}"/>
              </a:ext>
            </a:extLst>
          </p:cNvPr>
          <p:cNvSpPr txBox="1"/>
          <p:nvPr/>
        </p:nvSpPr>
        <p:spPr>
          <a:xfrm>
            <a:off x="-530087" y="453224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1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78E4DD-D540-890B-AA71-006DBBFED3A5}"/>
              </a:ext>
            </a:extLst>
          </p:cNvPr>
          <p:cNvSpPr>
            <a:spLocks noChangeAspect="1"/>
          </p:cNvSpPr>
          <p:nvPr/>
        </p:nvSpPr>
        <p:spPr>
          <a:xfrm>
            <a:off x="1791263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A90859-E378-0251-328D-EEE8B6DE0139}"/>
              </a:ext>
            </a:extLst>
          </p:cNvPr>
          <p:cNvSpPr>
            <a:spLocks noChangeAspect="1"/>
          </p:cNvSpPr>
          <p:nvPr/>
        </p:nvSpPr>
        <p:spPr>
          <a:xfrm>
            <a:off x="4148051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5BD610-B281-AA52-3A1B-B1454B56C6C7}"/>
              </a:ext>
            </a:extLst>
          </p:cNvPr>
          <p:cNvSpPr>
            <a:spLocks noChangeAspect="1"/>
          </p:cNvSpPr>
          <p:nvPr/>
        </p:nvSpPr>
        <p:spPr>
          <a:xfrm>
            <a:off x="6504838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6F300A-1263-CAE1-A78C-C94B02FEB04D}"/>
              </a:ext>
            </a:extLst>
          </p:cNvPr>
          <p:cNvSpPr>
            <a:spLocks noChangeAspect="1"/>
          </p:cNvSpPr>
          <p:nvPr/>
        </p:nvSpPr>
        <p:spPr>
          <a:xfrm>
            <a:off x="8861628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96FBFC3-4FEE-2F80-25AF-2624AD66CF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74928" y="3992351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5CF99A7-2003-E322-F80A-257F68085D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30005" y="3992351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4102C59-C419-A71D-B11E-EE83AA7A82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85081" y="3992351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96C74239-EC17-AA22-24BE-A5D1C70570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40158" y="3992351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355A2-6ECF-9857-A0BC-A4A98CB0ADBE}"/>
              </a:ext>
            </a:extLst>
          </p:cNvPr>
          <p:cNvSpPr txBox="1"/>
          <p:nvPr/>
        </p:nvSpPr>
        <p:spPr>
          <a:xfrm>
            <a:off x="-530087" y="453224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1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43FF1C-1EA3-3DA3-99A8-3B4BF886ECDC}"/>
              </a:ext>
            </a:extLst>
          </p:cNvPr>
          <p:cNvSpPr>
            <a:spLocks noChangeAspect="1"/>
          </p:cNvSpPr>
          <p:nvPr/>
        </p:nvSpPr>
        <p:spPr>
          <a:xfrm>
            <a:off x="1791263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170E4F-B999-5C19-7C29-97002F20DF2F}"/>
              </a:ext>
            </a:extLst>
          </p:cNvPr>
          <p:cNvSpPr>
            <a:spLocks noChangeAspect="1"/>
          </p:cNvSpPr>
          <p:nvPr/>
        </p:nvSpPr>
        <p:spPr>
          <a:xfrm>
            <a:off x="4148051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70989DD-CAC5-5DBE-D343-DEB3BD9CFD51}"/>
              </a:ext>
            </a:extLst>
          </p:cNvPr>
          <p:cNvSpPr>
            <a:spLocks noChangeAspect="1"/>
          </p:cNvSpPr>
          <p:nvPr/>
        </p:nvSpPr>
        <p:spPr>
          <a:xfrm>
            <a:off x="6504838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ABF5B3-4CE1-ED1B-B3B4-2CE224980B07}"/>
              </a:ext>
            </a:extLst>
          </p:cNvPr>
          <p:cNvSpPr>
            <a:spLocks noChangeAspect="1"/>
          </p:cNvSpPr>
          <p:nvPr/>
        </p:nvSpPr>
        <p:spPr>
          <a:xfrm>
            <a:off x="8861628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99252E5-D164-0D8D-9CEA-0E312E4C81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7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 CIRCLES">
    <p:bg>
      <p:bgPr>
        <a:solidFill>
          <a:srgbClr val="1114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D4C6F0-7A64-BCA2-9978-9C1E15896A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685801"/>
            <a:ext cx="10820400" cy="914400"/>
          </a:xfrm>
          <a:prstGeom prst="rect">
            <a:avLst/>
          </a:prstGeom>
        </p:spPr>
        <p:txBody>
          <a:bodyPr/>
          <a:lstStyle>
            <a:lvl1pPr algn="ctr">
              <a:defRPr sz="28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2F2C89-5737-AFEB-54D9-E14E6BF19EC3}"/>
              </a:ext>
            </a:extLst>
          </p:cNvPr>
          <p:cNvSpPr txBox="1"/>
          <p:nvPr/>
        </p:nvSpPr>
        <p:spPr>
          <a:xfrm>
            <a:off x="-530087" y="453224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1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78E4DD-D540-890B-AA71-006DBBFED3A5}"/>
              </a:ext>
            </a:extLst>
          </p:cNvPr>
          <p:cNvSpPr>
            <a:spLocks noChangeAspect="1"/>
          </p:cNvSpPr>
          <p:nvPr/>
        </p:nvSpPr>
        <p:spPr>
          <a:xfrm>
            <a:off x="1032902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A90859-E378-0251-328D-EEE8B6DE0139}"/>
              </a:ext>
            </a:extLst>
          </p:cNvPr>
          <p:cNvSpPr>
            <a:spLocks noChangeAspect="1"/>
          </p:cNvSpPr>
          <p:nvPr/>
        </p:nvSpPr>
        <p:spPr>
          <a:xfrm>
            <a:off x="5410200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5BD610-B281-AA52-3A1B-B1454B56C6C7}"/>
              </a:ext>
            </a:extLst>
          </p:cNvPr>
          <p:cNvSpPr>
            <a:spLocks noChangeAspect="1"/>
          </p:cNvSpPr>
          <p:nvPr/>
        </p:nvSpPr>
        <p:spPr>
          <a:xfrm>
            <a:off x="7598851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6F300A-1263-CAE1-A78C-C94B02FEB04D}"/>
              </a:ext>
            </a:extLst>
          </p:cNvPr>
          <p:cNvSpPr>
            <a:spLocks noChangeAspect="1"/>
          </p:cNvSpPr>
          <p:nvPr/>
        </p:nvSpPr>
        <p:spPr>
          <a:xfrm>
            <a:off x="9787500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96FBFC3-4FEE-2F80-25AF-2624AD66CF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5740" y="4032152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5CF99A7-2003-E322-F80A-257F68085D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00080" y="4032152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4102C59-C419-A71D-B11E-EE83AA7A82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94421" y="4037448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96C74239-EC17-AA22-24BE-A5D1C70570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88762" y="4032151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99662B-9182-3D76-FBB8-2CEA4DA321D2}"/>
              </a:ext>
            </a:extLst>
          </p:cNvPr>
          <p:cNvSpPr>
            <a:spLocks noChangeAspect="1"/>
          </p:cNvSpPr>
          <p:nvPr/>
        </p:nvSpPr>
        <p:spPr>
          <a:xfrm>
            <a:off x="3221551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A2D404E-11FA-332C-6A62-D5CEDB564D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66030" y="4028974"/>
            <a:ext cx="2014539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EF34E-95A8-8D19-C3D4-5BB296350404}"/>
              </a:ext>
            </a:extLst>
          </p:cNvPr>
          <p:cNvSpPr txBox="1"/>
          <p:nvPr/>
        </p:nvSpPr>
        <p:spPr>
          <a:xfrm>
            <a:off x="-530087" y="453224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1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C5C1EC4-5093-B523-309F-434297EE825C}"/>
              </a:ext>
            </a:extLst>
          </p:cNvPr>
          <p:cNvSpPr>
            <a:spLocks noChangeAspect="1"/>
          </p:cNvSpPr>
          <p:nvPr/>
        </p:nvSpPr>
        <p:spPr>
          <a:xfrm>
            <a:off x="1032902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5A0B32-8EEB-E9EC-7128-826E52B58DEB}"/>
              </a:ext>
            </a:extLst>
          </p:cNvPr>
          <p:cNvSpPr>
            <a:spLocks noChangeAspect="1"/>
          </p:cNvSpPr>
          <p:nvPr/>
        </p:nvSpPr>
        <p:spPr>
          <a:xfrm>
            <a:off x="5410200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B229624-7734-7444-E95B-593557CF78B8}"/>
              </a:ext>
            </a:extLst>
          </p:cNvPr>
          <p:cNvSpPr>
            <a:spLocks noChangeAspect="1"/>
          </p:cNvSpPr>
          <p:nvPr/>
        </p:nvSpPr>
        <p:spPr>
          <a:xfrm>
            <a:off x="7598851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FAB5E23-F065-116C-C763-1A2AEFDF6B2C}"/>
              </a:ext>
            </a:extLst>
          </p:cNvPr>
          <p:cNvSpPr>
            <a:spLocks noChangeAspect="1"/>
          </p:cNvSpPr>
          <p:nvPr/>
        </p:nvSpPr>
        <p:spPr>
          <a:xfrm>
            <a:off x="9787500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FCC921D-B96B-515F-7C11-A7B7A5C5CC3C}"/>
              </a:ext>
            </a:extLst>
          </p:cNvPr>
          <p:cNvSpPr>
            <a:spLocks noChangeAspect="1"/>
          </p:cNvSpPr>
          <p:nvPr/>
        </p:nvSpPr>
        <p:spPr>
          <a:xfrm>
            <a:off x="3221551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b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FFF943-AC93-CE84-3608-19DC1EA6CE14}"/>
              </a:ext>
            </a:extLst>
          </p:cNvPr>
          <p:cNvSpPr txBox="1"/>
          <p:nvPr/>
        </p:nvSpPr>
        <p:spPr>
          <a:xfrm>
            <a:off x="9966960" y="7360920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>
              <a:spcAft>
                <a:spcPts val="700"/>
              </a:spcAft>
            </a:pPr>
            <a:endParaRPr lang="en-US" sz="1401" err="1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F59D7F2-81AB-B3AC-1DCA-FA602C0163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9298" y="6322617"/>
            <a:ext cx="1593844" cy="1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75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ECTION_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D961638-BEB4-AF43-9B5D-513D261B3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685800"/>
            <a:ext cx="10820400" cy="91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53ABC8-3E67-80C0-5858-4CF71ABE713D}"/>
              </a:ext>
            </a:extLst>
          </p:cNvPr>
          <p:cNvSpPr/>
          <p:nvPr/>
        </p:nvSpPr>
        <p:spPr>
          <a:xfrm>
            <a:off x="685801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6B476D-016D-A07E-52BB-609D01F5D06A}"/>
              </a:ext>
            </a:extLst>
          </p:cNvPr>
          <p:cNvSpPr/>
          <p:nvPr/>
        </p:nvSpPr>
        <p:spPr>
          <a:xfrm>
            <a:off x="3431860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1F04F5-A347-C402-A2DB-64A5B5EAAAC2}"/>
              </a:ext>
            </a:extLst>
          </p:cNvPr>
          <p:cNvSpPr/>
          <p:nvPr/>
        </p:nvSpPr>
        <p:spPr>
          <a:xfrm>
            <a:off x="6177918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C9FEBB-B0D0-C11F-6534-8F45FD4AD454}"/>
              </a:ext>
            </a:extLst>
          </p:cNvPr>
          <p:cNvSpPr/>
          <p:nvPr/>
        </p:nvSpPr>
        <p:spPr>
          <a:xfrm>
            <a:off x="8923979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2E003-79B0-5DAC-756D-46C9D9A0C77C}"/>
              </a:ext>
            </a:extLst>
          </p:cNvPr>
          <p:cNvSpPr txBox="1"/>
          <p:nvPr/>
        </p:nvSpPr>
        <p:spPr>
          <a:xfrm>
            <a:off x="10139422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7E8BB9-9F06-21E8-52A7-90FC720ED7BC}"/>
              </a:ext>
            </a:extLst>
          </p:cNvPr>
          <p:cNvCxnSpPr>
            <a:cxnSpLocks/>
          </p:cNvCxnSpPr>
          <p:nvPr/>
        </p:nvCxnSpPr>
        <p:spPr>
          <a:xfrm>
            <a:off x="860005" y="2943138"/>
            <a:ext cx="2377440" cy="0"/>
          </a:xfrm>
          <a:prstGeom prst="line">
            <a:avLst/>
          </a:prstGeom>
          <a:ln w="57150" cap="sq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0CBC10-6BE5-8CA6-87C4-21C4AD9F4599}"/>
              </a:ext>
            </a:extLst>
          </p:cNvPr>
          <p:cNvCxnSpPr>
            <a:cxnSpLocks/>
          </p:cNvCxnSpPr>
          <p:nvPr/>
        </p:nvCxnSpPr>
        <p:spPr>
          <a:xfrm>
            <a:off x="3606064" y="2943138"/>
            <a:ext cx="2377440" cy="0"/>
          </a:xfrm>
          <a:prstGeom prst="line">
            <a:avLst/>
          </a:prstGeom>
          <a:ln w="57150" cap="sq">
            <a:solidFill>
              <a:schemeClr val="accent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2BC755-14F6-7FED-8E6C-D6891119CE57}"/>
              </a:ext>
            </a:extLst>
          </p:cNvPr>
          <p:cNvCxnSpPr>
            <a:cxnSpLocks/>
          </p:cNvCxnSpPr>
          <p:nvPr/>
        </p:nvCxnSpPr>
        <p:spPr>
          <a:xfrm>
            <a:off x="6352123" y="2943138"/>
            <a:ext cx="2377440" cy="0"/>
          </a:xfrm>
          <a:prstGeom prst="line">
            <a:avLst/>
          </a:prstGeom>
          <a:ln w="57150" cap="sq">
            <a:solidFill>
              <a:schemeClr val="accent3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B3F6F-948B-06BF-95AA-CF2A7A1C0FC6}"/>
              </a:ext>
            </a:extLst>
          </p:cNvPr>
          <p:cNvCxnSpPr>
            <a:cxnSpLocks/>
          </p:cNvCxnSpPr>
          <p:nvPr/>
        </p:nvCxnSpPr>
        <p:spPr>
          <a:xfrm>
            <a:off x="9098181" y="2943138"/>
            <a:ext cx="2377440" cy="0"/>
          </a:xfrm>
          <a:prstGeom prst="line">
            <a:avLst/>
          </a:prstGeom>
          <a:ln w="57150" cap="sq">
            <a:solidFill>
              <a:schemeClr val="accent4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44C9E6C-8E14-5442-3C51-03A2E623E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739" y="3114916"/>
            <a:ext cx="2258300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>
                <a:solidFill>
                  <a:schemeClr val="tx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1A17E38-927E-66EB-D69E-CCCC3C31DB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06065" y="3111191"/>
            <a:ext cx="2237175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>
                <a:solidFill>
                  <a:schemeClr val="tx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D6BD762-7A72-6804-7A4F-1B8EB246A3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52123" y="3111191"/>
            <a:ext cx="2256619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>
                <a:solidFill>
                  <a:schemeClr val="tx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CD02212-6B64-9D23-3DB1-C7707DFF8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98181" y="3111191"/>
            <a:ext cx="2252078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>
                <a:solidFill>
                  <a:schemeClr val="tx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CB613E2-5E29-969D-6ACE-612E70F328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1739" y="2533968"/>
            <a:ext cx="2258300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 b="1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F9ADE006-7A55-C434-6D44-665C128BFD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6065" y="2530242"/>
            <a:ext cx="2237175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 b="1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EC7725E-1E4C-9E28-5EAD-356FF6CB71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52123" y="2530242"/>
            <a:ext cx="2256619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 b="1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13FCBFE-9337-DD2D-1E85-C1DBE4B6DE5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98181" y="2530242"/>
            <a:ext cx="2252078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 b="1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D706E9-9D12-C1A2-EAFC-B660AE1209D9}"/>
              </a:ext>
            </a:extLst>
          </p:cNvPr>
          <p:cNvSpPr/>
          <p:nvPr/>
        </p:nvSpPr>
        <p:spPr>
          <a:xfrm>
            <a:off x="685801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F59DFB-47CE-D482-C7BC-C76F1397460F}"/>
              </a:ext>
            </a:extLst>
          </p:cNvPr>
          <p:cNvSpPr/>
          <p:nvPr/>
        </p:nvSpPr>
        <p:spPr>
          <a:xfrm>
            <a:off x="3431860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2A66AC-CABB-E00D-FC44-2A93FBAC05EA}"/>
              </a:ext>
            </a:extLst>
          </p:cNvPr>
          <p:cNvSpPr/>
          <p:nvPr/>
        </p:nvSpPr>
        <p:spPr>
          <a:xfrm>
            <a:off x="6177918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C925EB-88CB-68E3-D2CB-B3D05BCA3DD2}"/>
              </a:ext>
            </a:extLst>
          </p:cNvPr>
          <p:cNvSpPr/>
          <p:nvPr/>
        </p:nvSpPr>
        <p:spPr>
          <a:xfrm>
            <a:off x="8923979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39B491-18F5-D493-96F1-9EA6E427CE7D}"/>
              </a:ext>
            </a:extLst>
          </p:cNvPr>
          <p:cNvSpPr txBox="1"/>
          <p:nvPr/>
        </p:nvSpPr>
        <p:spPr>
          <a:xfrm>
            <a:off x="10139422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1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7F7243-52DF-4F4D-42A7-17B6C6270722}"/>
              </a:ext>
            </a:extLst>
          </p:cNvPr>
          <p:cNvCxnSpPr>
            <a:cxnSpLocks/>
          </p:cNvCxnSpPr>
          <p:nvPr/>
        </p:nvCxnSpPr>
        <p:spPr>
          <a:xfrm>
            <a:off x="860005" y="2943138"/>
            <a:ext cx="2377440" cy="0"/>
          </a:xfrm>
          <a:prstGeom prst="line">
            <a:avLst/>
          </a:prstGeom>
          <a:ln w="57150" cap="sq">
            <a:solidFill>
              <a:srgbClr val="11146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0E4AFE1-3545-A3F5-8290-4BB72791DD00}"/>
              </a:ext>
            </a:extLst>
          </p:cNvPr>
          <p:cNvCxnSpPr>
            <a:cxnSpLocks/>
          </p:cNvCxnSpPr>
          <p:nvPr/>
        </p:nvCxnSpPr>
        <p:spPr>
          <a:xfrm>
            <a:off x="3606064" y="2943138"/>
            <a:ext cx="2377440" cy="0"/>
          </a:xfrm>
          <a:prstGeom prst="line">
            <a:avLst/>
          </a:prstGeom>
          <a:ln w="57150" cap="sq">
            <a:solidFill>
              <a:srgbClr val="11146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615DD74-7BBE-D607-1B93-0310DB7FDE4B}"/>
              </a:ext>
            </a:extLst>
          </p:cNvPr>
          <p:cNvCxnSpPr>
            <a:cxnSpLocks/>
          </p:cNvCxnSpPr>
          <p:nvPr/>
        </p:nvCxnSpPr>
        <p:spPr>
          <a:xfrm>
            <a:off x="6352123" y="2943138"/>
            <a:ext cx="2377440" cy="0"/>
          </a:xfrm>
          <a:prstGeom prst="line">
            <a:avLst/>
          </a:prstGeom>
          <a:ln w="57150" cap="sq">
            <a:solidFill>
              <a:srgbClr val="11146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CCF501-2E40-3627-16F6-AF1123D57806}"/>
              </a:ext>
            </a:extLst>
          </p:cNvPr>
          <p:cNvCxnSpPr>
            <a:cxnSpLocks/>
          </p:cNvCxnSpPr>
          <p:nvPr/>
        </p:nvCxnSpPr>
        <p:spPr>
          <a:xfrm>
            <a:off x="9098181" y="2943138"/>
            <a:ext cx="2377440" cy="0"/>
          </a:xfrm>
          <a:prstGeom prst="line">
            <a:avLst/>
          </a:prstGeom>
          <a:ln w="57150" cap="sq">
            <a:solidFill>
              <a:srgbClr val="11146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ECTION_COLOR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D961638-BEB4-AF43-9B5D-513D261B3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2" y="685800"/>
            <a:ext cx="10820400" cy="91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53ABC8-3E67-80C0-5858-4CF71ABE713D}"/>
              </a:ext>
            </a:extLst>
          </p:cNvPr>
          <p:cNvSpPr/>
          <p:nvPr/>
        </p:nvSpPr>
        <p:spPr>
          <a:xfrm>
            <a:off x="685801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6B476D-016D-A07E-52BB-609D01F5D06A}"/>
              </a:ext>
            </a:extLst>
          </p:cNvPr>
          <p:cNvSpPr/>
          <p:nvPr/>
        </p:nvSpPr>
        <p:spPr>
          <a:xfrm>
            <a:off x="3431860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1F04F5-A347-C402-A2DB-64A5B5EAAAC2}"/>
              </a:ext>
            </a:extLst>
          </p:cNvPr>
          <p:cNvSpPr/>
          <p:nvPr/>
        </p:nvSpPr>
        <p:spPr>
          <a:xfrm>
            <a:off x="6177918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C9FEBB-B0D0-C11F-6534-8F45FD4AD454}"/>
              </a:ext>
            </a:extLst>
          </p:cNvPr>
          <p:cNvSpPr/>
          <p:nvPr/>
        </p:nvSpPr>
        <p:spPr>
          <a:xfrm>
            <a:off x="8923979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2E003-79B0-5DAC-756D-46C9D9A0C77C}"/>
              </a:ext>
            </a:extLst>
          </p:cNvPr>
          <p:cNvSpPr txBox="1"/>
          <p:nvPr/>
        </p:nvSpPr>
        <p:spPr>
          <a:xfrm>
            <a:off x="10139422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7E8BB9-9F06-21E8-52A7-90FC720ED7BC}"/>
              </a:ext>
            </a:extLst>
          </p:cNvPr>
          <p:cNvCxnSpPr>
            <a:cxnSpLocks/>
          </p:cNvCxnSpPr>
          <p:nvPr/>
        </p:nvCxnSpPr>
        <p:spPr>
          <a:xfrm>
            <a:off x="715038" y="2419035"/>
            <a:ext cx="2523744" cy="0"/>
          </a:xfrm>
          <a:prstGeom prst="line">
            <a:avLst/>
          </a:prstGeom>
          <a:ln w="57150" cap="sq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0CBC10-6BE5-8CA6-87C4-21C4AD9F4599}"/>
              </a:ext>
            </a:extLst>
          </p:cNvPr>
          <p:cNvCxnSpPr>
            <a:cxnSpLocks/>
          </p:cNvCxnSpPr>
          <p:nvPr/>
        </p:nvCxnSpPr>
        <p:spPr>
          <a:xfrm>
            <a:off x="3461099" y="2419035"/>
            <a:ext cx="2523744" cy="0"/>
          </a:xfrm>
          <a:prstGeom prst="line">
            <a:avLst/>
          </a:prstGeom>
          <a:ln w="57150" cap="sq">
            <a:solidFill>
              <a:schemeClr val="accent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2BC755-14F6-7FED-8E6C-D6891119CE57}"/>
              </a:ext>
            </a:extLst>
          </p:cNvPr>
          <p:cNvCxnSpPr>
            <a:cxnSpLocks/>
          </p:cNvCxnSpPr>
          <p:nvPr/>
        </p:nvCxnSpPr>
        <p:spPr>
          <a:xfrm>
            <a:off x="6207157" y="2419035"/>
            <a:ext cx="2523744" cy="0"/>
          </a:xfrm>
          <a:prstGeom prst="line">
            <a:avLst/>
          </a:prstGeom>
          <a:ln w="57150" cap="sq">
            <a:solidFill>
              <a:schemeClr val="accent3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B3F6F-948B-06BF-95AA-CF2A7A1C0FC6}"/>
              </a:ext>
            </a:extLst>
          </p:cNvPr>
          <p:cNvCxnSpPr>
            <a:cxnSpLocks/>
          </p:cNvCxnSpPr>
          <p:nvPr/>
        </p:nvCxnSpPr>
        <p:spPr>
          <a:xfrm>
            <a:off x="8953216" y="2419035"/>
            <a:ext cx="2523744" cy="0"/>
          </a:xfrm>
          <a:prstGeom prst="line">
            <a:avLst/>
          </a:prstGeom>
          <a:ln w="57150" cap="sq">
            <a:solidFill>
              <a:schemeClr val="accent4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44C9E6C-8E14-5442-3C51-03A2E623E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6100" y="2740025"/>
            <a:ext cx="2305090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>
                <a:solidFill>
                  <a:schemeClr val="tx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1A17E38-927E-66EB-D69E-CCCC3C31DB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0426" y="2736299"/>
            <a:ext cx="2305090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>
                <a:solidFill>
                  <a:schemeClr val="tx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D6BD762-7A72-6804-7A4F-1B8EB246A3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16484" y="2736299"/>
            <a:ext cx="2305090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>
                <a:solidFill>
                  <a:schemeClr val="tx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CD02212-6B64-9D23-3DB1-C7707DFF8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62545" y="2736299"/>
            <a:ext cx="2305090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1">
                <a:solidFill>
                  <a:schemeClr val="tx1"/>
                </a:solidFill>
              </a:defRPr>
            </a:lvl1pPr>
            <a:lvl2pPr marL="234952" indent="0" algn="ctr">
              <a:buNone/>
              <a:defRPr>
                <a:solidFill>
                  <a:schemeClr val="bg1"/>
                </a:solidFill>
              </a:defRPr>
            </a:lvl2pPr>
            <a:lvl3pPr marL="415931" indent="0" algn="ctr">
              <a:buNone/>
              <a:defRPr>
                <a:solidFill>
                  <a:schemeClr val="bg1"/>
                </a:solidFill>
              </a:defRPr>
            </a:lvl3pPr>
            <a:lvl4pPr marL="635009" indent="0" algn="ctr">
              <a:buNone/>
              <a:defRPr>
                <a:solidFill>
                  <a:schemeClr val="bg1"/>
                </a:solidFill>
              </a:defRPr>
            </a:lvl4pPr>
            <a:lvl5pPr marL="85726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D38084-DE57-3519-8B98-FE4F6F011E35}"/>
              </a:ext>
            </a:extLst>
          </p:cNvPr>
          <p:cNvSpPr/>
          <p:nvPr/>
        </p:nvSpPr>
        <p:spPr>
          <a:xfrm>
            <a:off x="685801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D6EAF9-571F-D6E9-9CBC-3C9E0651988A}"/>
              </a:ext>
            </a:extLst>
          </p:cNvPr>
          <p:cNvSpPr/>
          <p:nvPr/>
        </p:nvSpPr>
        <p:spPr>
          <a:xfrm>
            <a:off x="3431860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695046-9C12-6792-F87C-1F94ABBA9605}"/>
              </a:ext>
            </a:extLst>
          </p:cNvPr>
          <p:cNvSpPr/>
          <p:nvPr/>
        </p:nvSpPr>
        <p:spPr>
          <a:xfrm>
            <a:off x="6177918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4DF659-8C41-8803-E1E3-80771A607B30}"/>
              </a:ext>
            </a:extLst>
          </p:cNvPr>
          <p:cNvSpPr/>
          <p:nvPr/>
        </p:nvSpPr>
        <p:spPr>
          <a:xfrm>
            <a:off x="8923979" y="2390098"/>
            <a:ext cx="2582222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3230A7-6560-B63D-4213-74FF09CE5F4A}"/>
              </a:ext>
            </a:extLst>
          </p:cNvPr>
          <p:cNvSpPr txBox="1"/>
          <p:nvPr/>
        </p:nvSpPr>
        <p:spPr>
          <a:xfrm>
            <a:off x="10139422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1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574959-C2C9-26BF-22F5-A5A4C37B627D}"/>
              </a:ext>
            </a:extLst>
          </p:cNvPr>
          <p:cNvCxnSpPr>
            <a:cxnSpLocks/>
          </p:cNvCxnSpPr>
          <p:nvPr/>
        </p:nvCxnSpPr>
        <p:spPr>
          <a:xfrm>
            <a:off x="715038" y="2419035"/>
            <a:ext cx="2523744" cy="0"/>
          </a:xfrm>
          <a:prstGeom prst="line">
            <a:avLst/>
          </a:prstGeom>
          <a:ln w="57150" cap="sq">
            <a:solidFill>
              <a:srgbClr val="11146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435D08-F6AB-501C-0751-09FFEBB5173A}"/>
              </a:ext>
            </a:extLst>
          </p:cNvPr>
          <p:cNvCxnSpPr>
            <a:cxnSpLocks/>
          </p:cNvCxnSpPr>
          <p:nvPr/>
        </p:nvCxnSpPr>
        <p:spPr>
          <a:xfrm>
            <a:off x="3461099" y="2419035"/>
            <a:ext cx="2523744" cy="0"/>
          </a:xfrm>
          <a:prstGeom prst="line">
            <a:avLst/>
          </a:prstGeom>
          <a:ln w="57150" cap="sq">
            <a:solidFill>
              <a:srgbClr val="11146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F60BC0-C121-EF60-CAD6-6D1CEB8E33ED}"/>
              </a:ext>
            </a:extLst>
          </p:cNvPr>
          <p:cNvCxnSpPr>
            <a:cxnSpLocks/>
          </p:cNvCxnSpPr>
          <p:nvPr/>
        </p:nvCxnSpPr>
        <p:spPr>
          <a:xfrm>
            <a:off x="6207157" y="2419035"/>
            <a:ext cx="2523744" cy="0"/>
          </a:xfrm>
          <a:prstGeom prst="line">
            <a:avLst/>
          </a:prstGeom>
          <a:ln w="57150" cap="sq">
            <a:solidFill>
              <a:srgbClr val="11146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BF8B74-C9E8-45F5-D2D7-AA3B61661F14}"/>
              </a:ext>
            </a:extLst>
          </p:cNvPr>
          <p:cNvCxnSpPr>
            <a:cxnSpLocks/>
          </p:cNvCxnSpPr>
          <p:nvPr/>
        </p:nvCxnSpPr>
        <p:spPr>
          <a:xfrm>
            <a:off x="8953216" y="2419035"/>
            <a:ext cx="2523744" cy="0"/>
          </a:xfrm>
          <a:prstGeom prst="line">
            <a:avLst/>
          </a:prstGeom>
          <a:ln w="57150" cap="sq">
            <a:solidFill>
              <a:srgbClr val="11146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99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1" y="1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1"/>
            <a:ext cx="10820400" cy="49149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39E5C80-FD46-00D3-4F1E-3F03C50CF8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67161" y="152104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B4E9CE2-6533-76E4-F4D7-312D78079C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27678" y="152104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82225E8F-A739-3EEE-6C68-9C9BD68F8F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88197" y="152104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6E16796C-07F1-EED4-8098-CB28AB3F3E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715" y="152104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8E4FD7-562E-38F1-70AE-FBD76E4ED1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159" y="29968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EAFA63F-9BCA-5F6F-9381-90701BA116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6157" y="33392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17E9D71-68E7-FF94-4589-5E21D7624B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26676" y="29968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7AF8FFA-D355-A256-28CA-EFE47A9F06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26676" y="33392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D0A8184-5A28-5C67-FE2F-3DF8169900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87195" y="29968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9D16FBC-9ED2-04E9-5BC2-D06379770D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87194" y="33392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0C8D36C-0629-24FA-1D99-02045112A8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47713" y="29968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3EA5461-ED0A-79F0-1CF3-7DD5E5E259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47713" y="33392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267159" y="382945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027678" y="382945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788196" y="382945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3E4E1D08-4098-632B-8409-1C1076D7673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548713" y="382945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6157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6157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526676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26674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7194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87194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F0CA6743-F43B-4796-43FA-3C5B4EFA117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47713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2" name="Text Placeholder 9">
            <a:extLst>
              <a:ext uri="{FF2B5EF4-FFF2-40B4-BE49-F238E27FC236}">
                <a16:creationId xmlns:a16="http://schemas.microsoft.com/office/drawing/2014/main" id="{76F3313C-7CAC-5920-9580-53943BFB60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47711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142373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1" y="1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85801"/>
            <a:ext cx="10820400" cy="49149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B4E9CE2-6533-76E4-F4D7-312D78079C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86940" y="152028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82225E8F-A739-3EEE-6C68-9C9BD68F8F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47458" y="152028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6E16796C-07F1-EED4-8098-CB28AB3F3E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07977" y="152028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17E9D71-68E7-FF94-4589-5E21D7624B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85938" y="299604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7AF8FFA-D355-A256-28CA-EFE47A9F06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85938" y="333851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D0A8184-5A28-5C67-FE2F-3DF8169900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46458" y="299604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9D16FBC-9ED2-04E9-5BC2-D06379770D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46456" y="333851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0C8D36C-0629-24FA-1D99-02045112A8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06975" y="299604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3EA5461-ED0A-79F0-1CF3-7DD5E5E259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06973" y="333851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267159" y="382945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027678" y="382945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788196" y="382945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3E4E1D08-4098-632B-8409-1C1076D7673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548713" y="382945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6157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6157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526676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26674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7194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87194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F0CA6743-F43B-4796-43FA-3C5B4EFA117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47713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2" name="Text Placeholder 9">
            <a:extLst>
              <a:ext uri="{FF2B5EF4-FFF2-40B4-BE49-F238E27FC236}">
                <a16:creationId xmlns:a16="http://schemas.microsoft.com/office/drawing/2014/main" id="{76F3313C-7CAC-5920-9580-53943BFB60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47711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74626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1" y="1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030664"/>
            <a:ext cx="2864427" cy="78414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39E5C80-FD46-00D3-4F1E-3F03C50CF8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47570" y="121243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B4E9CE2-6533-76E4-F4D7-312D78079C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08089" y="121243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82225E8F-A739-3EEE-6C68-9C9BD68F8F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068606" y="121243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8E4FD7-562E-38F1-70AE-FBD76E4ED1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46570" y="268819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EAFA63F-9BCA-5F6F-9381-90701BA116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6568" y="303066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17E9D71-68E7-FF94-4589-5E21D7624B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07087" y="268819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7AF8FFA-D355-A256-28CA-EFE47A9F06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07085" y="303066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D0A8184-5A28-5C67-FE2F-3DF8169900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67604" y="268819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9D16FBC-9ED2-04E9-5BC2-D06379770D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67604" y="303066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547570" y="35208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308087" y="35208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68606" y="35208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46568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46568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07085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807085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567604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567602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18462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1" y="1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B4E9CE2-6533-76E4-F4D7-312D78079C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11552" y="123464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82225E8F-A739-3EEE-6C68-9C9BD68F8F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72069" y="1234649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17E9D71-68E7-FF94-4589-5E21D7624B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10550" y="27104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7AF8FFA-D355-A256-28CA-EFE47A9F06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0548" y="30528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D0A8184-5A28-5C67-FE2F-3DF8169900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71067" y="27104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9D16FBC-9ED2-04E9-5BC2-D06379770D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71067" y="30528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547570" y="35208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308087" y="35208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68606" y="35208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46568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46568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07085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807085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567604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567602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727FCFD6-A463-50C3-611C-99FAEF513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030664"/>
            <a:ext cx="2864427" cy="78414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9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| TEXT |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440" y="685802"/>
            <a:ext cx="11425660" cy="4571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E564BB1-39F3-957D-843F-AA56DAF797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43600" y="6157278"/>
            <a:ext cx="5905500" cy="35052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r">
              <a:spcAft>
                <a:spcPts val="500"/>
              </a:spcAft>
              <a:buNone/>
              <a:defRPr sz="900" b="0" i="0">
                <a:latin typeface="Ventura" panose="020B0503030300000000" pitchFamily="34" charset="0"/>
              </a:defRPr>
            </a:lvl1pPr>
            <a:lvl2pPr marL="234952" indent="0">
              <a:buNone/>
              <a:defRPr/>
            </a:lvl2pPr>
            <a:lvl3pPr marL="415931" indent="0">
              <a:buNone/>
              <a:defRPr/>
            </a:lvl3pPr>
            <a:lvl4pPr marL="635009" indent="0">
              <a:buNone/>
              <a:defRPr/>
            </a:lvl4pPr>
            <a:lvl5pPr marL="857260" indent="0">
              <a:buNone/>
              <a:defRPr/>
            </a:lvl5pPr>
          </a:lstStyle>
          <a:p>
            <a:pPr lvl="0"/>
            <a:r>
              <a:rPr lang="en-US"/>
              <a:t>Source goes here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D201D7F-B9D0-2543-1953-1951FF73C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1" y="1562100"/>
            <a:ext cx="1142566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8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1" y="1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39E5C80-FD46-00D3-4F1E-3F03C50CF8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5474" y="3429001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 anchor="ctr"/>
          <a:lstStyle>
            <a:lvl1pPr marL="71437" indent="0" algn="ctr">
              <a:buNone/>
              <a:defRPr sz="1200" b="0" i="0">
                <a:latin typeface="Ventura" panose="020B0503030300000000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8E4FD7-562E-38F1-70AE-FBD76E4ED1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4472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EAFA63F-9BCA-5F6F-9381-90701BA116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4472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  <a:cs typeface="Vani" panose="020B0604020202020204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035991" y="3429001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 anchor="ctr"/>
          <a:lstStyle>
            <a:lvl1pPr marL="71437" indent="0" algn="ctr">
              <a:buNone/>
              <a:defRPr sz="1200" b="0" i="0">
                <a:latin typeface="Ventura" panose="020B0503030300000000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796510" y="3429001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 anchor="ctr"/>
          <a:lstStyle>
            <a:lvl1pPr marL="71437" indent="0" algn="ctr">
              <a:buNone/>
              <a:defRPr sz="1200" b="0" i="0">
                <a:latin typeface="Ventura" panose="020B0503030300000000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557028" y="3429001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 anchor="ctr"/>
          <a:lstStyle>
            <a:lvl1pPr marL="71437" indent="0" algn="ctr">
              <a:buNone/>
              <a:defRPr sz="1200" b="0" i="0">
                <a:latin typeface="Ventura" panose="020B0503030300000000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34989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34989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  <a:cs typeface="Vani" panose="020B0604020202020204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95508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95506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  <a:cs typeface="Vani" panose="020B0604020202020204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056026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056026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b="0" i="0" spc="30" baseline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F9E40F8-F4B6-BECD-B120-CCEB6AECA26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228602" y="228600"/>
            <a:ext cx="11734800" cy="28803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b="0" i="0">
                <a:latin typeface="Ventura" panose="020B0503030300000000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316" y="1162410"/>
            <a:ext cx="2864427" cy="78414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 b="0" i="0">
                <a:solidFill>
                  <a:schemeClr val="bg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7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1" y="1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035991" y="3429001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796510" y="3429001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557028" y="3429001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34989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34989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spc="3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95508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95506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spc="3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056026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1" b="0" i="0">
                <a:solidFill>
                  <a:schemeClr val="accent1"/>
                </a:solidFill>
                <a:latin typeface="Ventura" panose="020B0503030300000000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056026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 spc="3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F9E40F8-F4B6-BECD-B120-CCEB6AECA26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228602" y="228600"/>
            <a:ext cx="11734800" cy="28803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71437" indent="0" algn="ctr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66A6D62-8B17-82D5-4113-CFF217FC2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4061"/>
            <a:ext cx="2864427" cy="78414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3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|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7CDA7A51-3A6D-3F12-E430-C758495361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443" y="685802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8D205542-7D52-C77F-C68E-D297F838B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1" y="1562100"/>
            <a:ext cx="1075933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 | HEADER |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809C9A38-A469-85BE-E851-BE3A8D8BDF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441" y="685801"/>
            <a:ext cx="11425659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F4228BE-91A1-BE07-2836-3F8675962BD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19099" y="2116271"/>
            <a:ext cx="11430002" cy="3081337"/>
          </a:xfrm>
        </p:spPr>
        <p:txBody>
          <a:bodyPr l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A4F6E505-F3A2-A83A-13C0-B1F99C7B98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1" y="1143001"/>
            <a:ext cx="114300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42E63D0-0212-3EE7-217F-3B2C409224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43600" y="6157278"/>
            <a:ext cx="5905500" cy="35052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r">
              <a:spcAft>
                <a:spcPts val="500"/>
              </a:spcAft>
              <a:buNone/>
              <a:defRPr sz="900" b="0" i="0">
                <a:latin typeface="Ventura" panose="020B0503030300000000" pitchFamily="34" charset="0"/>
              </a:defRPr>
            </a:lvl1pPr>
            <a:lvl2pPr marL="234952" indent="0">
              <a:buNone/>
              <a:defRPr/>
            </a:lvl2pPr>
            <a:lvl3pPr marL="415931" indent="0">
              <a:buNone/>
              <a:defRPr/>
            </a:lvl3pPr>
            <a:lvl4pPr marL="635009" indent="0">
              <a:buNone/>
              <a:defRPr/>
            </a:lvl4pPr>
            <a:lvl5pPr marL="857260" indent="0">
              <a:buNone/>
              <a:defRPr/>
            </a:lvl5pPr>
          </a:lstStyle>
          <a:p>
            <a:pPr lvl="0"/>
            <a:r>
              <a:rPr lang="en-US"/>
              <a:t>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22352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 | HEA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809C9A38-A469-85BE-E851-BE3A8D8BDF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443" y="685801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spc="30" baseline="0">
                <a:solidFill>
                  <a:schemeClr val="accent1"/>
                </a:solidFill>
                <a:latin typeface="Ventura Medium" panose="020B0503030300000000" pitchFamily="34" charset="0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A4F6E505-F3A2-A83A-13C0-B1F99C7B98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1" y="1143001"/>
            <a:ext cx="108204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 b="0" i="0">
                <a:solidFill>
                  <a:schemeClr val="tx1"/>
                </a:solidFill>
                <a:latin typeface="Ventura" panose="020B0503030300000000" pitchFamily="34" charset="0"/>
              </a:defRPr>
            </a:lvl1pPr>
          </a:lstStyle>
          <a:p>
            <a:r>
              <a:rPr lang="en-GB"/>
              <a:t>Click to add a jazzy header</a:t>
            </a:r>
            <a:endParaRPr lang="en-US"/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DDEF71C9-9DE4-731E-81D7-7DFBC5CBCA0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19101" y="2116271"/>
            <a:ext cx="10820400" cy="3081337"/>
          </a:xfrm>
        </p:spPr>
        <p:txBody>
          <a:bodyPr l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0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7D48C6-822D-B4C3-C334-9D7C7D53E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1596342"/>
            <a:ext cx="1075933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3">
            <a:extLst>
              <a:ext uri="{FF2B5EF4-FFF2-40B4-BE49-F238E27FC236}">
                <a16:creationId xmlns:a16="http://schemas.microsoft.com/office/drawing/2014/main" id="{465EF9BC-E504-53CB-26DF-3A965BDA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96" y="533400"/>
            <a:ext cx="10322206" cy="5334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0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734" r:id="rId2"/>
    <p:sldLayoutId id="2147483737" r:id="rId3"/>
    <p:sldLayoutId id="2147483742" r:id="rId4"/>
    <p:sldLayoutId id="2147483743" r:id="rId5"/>
    <p:sldLayoutId id="2147483664" r:id="rId6"/>
    <p:sldLayoutId id="2147483731" r:id="rId7"/>
    <p:sldLayoutId id="2147483667" r:id="rId8"/>
    <p:sldLayoutId id="2147483748" r:id="rId9"/>
    <p:sldLayoutId id="2147483669" r:id="rId10"/>
    <p:sldLayoutId id="2147483670" r:id="rId11"/>
    <p:sldLayoutId id="2147483671" r:id="rId12"/>
    <p:sldLayoutId id="2147483675" r:id="rId13"/>
    <p:sldLayoutId id="2147483736" r:id="rId14"/>
    <p:sldLayoutId id="2147483735" r:id="rId15"/>
    <p:sldLayoutId id="2147483746" r:id="rId16"/>
    <p:sldLayoutId id="2147483744" r:id="rId17"/>
    <p:sldLayoutId id="2147483745" r:id="rId18"/>
    <p:sldLayoutId id="2147483747" r:id="rId19"/>
    <p:sldLayoutId id="2147483676" r:id="rId20"/>
    <p:sldLayoutId id="2147483677" r:id="rId21"/>
    <p:sldLayoutId id="2147483733" r:id="rId22"/>
    <p:sldLayoutId id="2147483679" r:id="rId23"/>
    <p:sldLayoutId id="2147483754" r:id="rId24"/>
    <p:sldLayoutId id="2147483684" r:id="rId25"/>
    <p:sldLayoutId id="2147483755" r:id="rId26"/>
    <p:sldLayoutId id="2147483698" r:id="rId27"/>
    <p:sldLayoutId id="2147483702" r:id="rId28"/>
    <p:sldLayoutId id="2147483701" r:id="rId29"/>
    <p:sldLayoutId id="2147483704" r:id="rId30"/>
    <p:sldLayoutId id="2147483760" r:id="rId31"/>
    <p:sldLayoutId id="2147483709" r:id="rId32"/>
    <p:sldLayoutId id="2147483763" r:id="rId33"/>
    <p:sldLayoutId id="2147483759" r:id="rId34"/>
    <p:sldLayoutId id="2147483756" r:id="rId35"/>
    <p:sldLayoutId id="2147483757" r:id="rId36"/>
    <p:sldLayoutId id="2147483758" r:id="rId37"/>
    <p:sldLayoutId id="2147483749" r:id="rId38"/>
    <p:sldLayoutId id="2147483750" r:id="rId39"/>
    <p:sldLayoutId id="2147483751" r:id="rId40"/>
    <p:sldLayoutId id="2147483752" r:id="rId41"/>
    <p:sldLayoutId id="2147483753" r:id="rId42"/>
    <p:sldLayoutId id="2147483764" r:id="rId43"/>
    <p:sldLayoutId id="2147483711" r:id="rId44"/>
    <p:sldLayoutId id="2147483712" r:id="rId45"/>
    <p:sldLayoutId id="2147483713" r:id="rId46"/>
    <p:sldLayoutId id="2147483714" r:id="rId47"/>
    <p:sldLayoutId id="2147483715" r:id="rId48"/>
    <p:sldLayoutId id="2147483716" r:id="rId49"/>
    <p:sldLayoutId id="2147483717" r:id="rId50"/>
    <p:sldLayoutId id="2147483718" r:id="rId51"/>
    <p:sldLayoutId id="2147483719" r:id="rId52"/>
    <p:sldLayoutId id="2147483720" r:id="rId53"/>
    <p:sldLayoutId id="2147483723" r:id="rId54"/>
    <p:sldLayoutId id="2147483724" r:id="rId55"/>
    <p:sldLayoutId id="2147483725" r:id="rId56"/>
    <p:sldLayoutId id="2147483726" r:id="rId57"/>
    <p:sldLayoutId id="2147483727" r:id="rId58"/>
    <p:sldLayoutId id="2147483728" r:id="rId59"/>
    <p:sldLayoutId id="2147483729" r:id="rId60"/>
    <p:sldLayoutId id="2147483730" r:id="rId61"/>
  </p:sldLayoutIdLst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2800" b="0" i="0" kern="1200">
          <a:solidFill>
            <a:schemeClr val="tx1"/>
          </a:solidFill>
          <a:latin typeface="Ventura" panose="020B0503030300000000" pitchFamily="34" charset="0"/>
          <a:ea typeface="+mj-ea"/>
          <a:cs typeface="+mj-cs"/>
        </a:defRPr>
      </a:lvl1pPr>
    </p:titleStyle>
    <p:bodyStyle>
      <a:lvl1pPr marL="234952" indent="-163515" algn="l" defTabSz="914411" rtl="0" eaLnBrk="1" latinLnBrk="0" hangingPunct="1">
        <a:lnSpc>
          <a:spcPct val="100000"/>
        </a:lnSpc>
        <a:spcBef>
          <a:spcPts val="0"/>
        </a:spcBef>
        <a:spcAft>
          <a:spcPts val="601"/>
        </a:spcAft>
        <a:buClr>
          <a:schemeClr val="tx1"/>
        </a:buClr>
        <a:buFont typeface="Arial" panose="020B0604020202020204" pitchFamily="34" charset="0"/>
        <a:buChar char="•"/>
        <a:tabLst/>
        <a:defRPr sz="1801" b="0" i="0" kern="1200">
          <a:solidFill>
            <a:schemeClr val="tx1"/>
          </a:solidFill>
          <a:latin typeface="Ventura" panose="020B0503030300000000" pitchFamily="34" charset="0"/>
          <a:ea typeface="+mn-ea"/>
          <a:cs typeface="+mn-cs"/>
        </a:defRPr>
      </a:lvl1pPr>
      <a:lvl2pPr marL="415931" indent="-180976" algn="l" defTabSz="914411" rtl="0" eaLnBrk="1" latinLnBrk="0" hangingPunct="1">
        <a:lnSpc>
          <a:spcPct val="100000"/>
        </a:lnSpc>
        <a:spcBef>
          <a:spcPts val="0"/>
        </a:spcBef>
        <a:spcAft>
          <a:spcPts val="601"/>
        </a:spcAft>
        <a:buClr>
          <a:schemeClr val="tx1"/>
        </a:buClr>
        <a:buSzPct val="70000"/>
        <a:buFont typeface="Courier New" panose="02070309020205020404" pitchFamily="49" charset="0"/>
        <a:buChar char="o"/>
        <a:tabLst/>
        <a:defRPr sz="1801" b="0" i="0" kern="1200">
          <a:solidFill>
            <a:schemeClr val="tx1"/>
          </a:solidFill>
          <a:latin typeface="Ventura" panose="020B0503030300000000" pitchFamily="34" charset="0"/>
          <a:ea typeface="+mn-ea"/>
          <a:cs typeface="+mn-cs"/>
        </a:defRPr>
      </a:lvl2pPr>
      <a:lvl3pPr marL="635009" indent="-219078" algn="l" defTabSz="914411" rtl="0" eaLnBrk="1" latinLnBrk="0" hangingPunct="1">
        <a:lnSpc>
          <a:spcPct val="100000"/>
        </a:lnSpc>
        <a:spcBef>
          <a:spcPts val="0"/>
        </a:spcBef>
        <a:spcAft>
          <a:spcPts val="601"/>
        </a:spcAft>
        <a:buClr>
          <a:schemeClr val="tx1"/>
        </a:buClr>
        <a:buFont typeface="Arial" panose="020B0604020202020204" pitchFamily="34" charset="0"/>
        <a:buChar char="•"/>
        <a:tabLst/>
        <a:defRPr sz="1801" b="0" i="0" kern="1200">
          <a:solidFill>
            <a:schemeClr val="tx1"/>
          </a:solidFill>
          <a:latin typeface="Ventura" panose="020B0503030300000000" pitchFamily="34" charset="0"/>
          <a:ea typeface="+mn-ea"/>
          <a:cs typeface="+mn-cs"/>
        </a:defRPr>
      </a:lvl3pPr>
      <a:lvl4pPr marL="857260" indent="-222253" algn="l" defTabSz="914411" rtl="0" eaLnBrk="1" latinLnBrk="0" hangingPunct="1">
        <a:lnSpc>
          <a:spcPct val="100000"/>
        </a:lnSpc>
        <a:spcBef>
          <a:spcPts val="0"/>
        </a:spcBef>
        <a:spcAft>
          <a:spcPts val="601"/>
        </a:spcAft>
        <a:buClr>
          <a:schemeClr val="tx1"/>
        </a:buClr>
        <a:buSzPct val="70000"/>
        <a:buFont typeface="Courier New" panose="02070309020205020404" pitchFamily="49" charset="0"/>
        <a:buChar char="o"/>
        <a:tabLst/>
        <a:defRPr sz="1801" b="0" i="0" kern="1200">
          <a:solidFill>
            <a:schemeClr val="tx1"/>
          </a:solidFill>
          <a:latin typeface="Ventura" panose="020B0503030300000000" pitchFamily="34" charset="0"/>
          <a:ea typeface="+mn-ea"/>
          <a:cs typeface="+mn-cs"/>
        </a:defRPr>
      </a:lvl4pPr>
      <a:lvl5pPr marL="1146189" indent="-288928" algn="l" defTabSz="914411" rtl="0" eaLnBrk="1" latinLnBrk="0" hangingPunct="1">
        <a:lnSpc>
          <a:spcPct val="100000"/>
        </a:lnSpc>
        <a:spcBef>
          <a:spcPts val="0"/>
        </a:spcBef>
        <a:spcAft>
          <a:spcPts val="601"/>
        </a:spcAft>
        <a:buClr>
          <a:schemeClr val="tx1"/>
        </a:buClr>
        <a:buFont typeface="Arial" panose="020B0604020202020204" pitchFamily="34" charset="0"/>
        <a:buChar char="•"/>
        <a:tabLst/>
        <a:defRPr sz="1801" b="0" i="0" kern="1200">
          <a:solidFill>
            <a:schemeClr val="tx1"/>
          </a:solidFill>
          <a:latin typeface="Ventura" panose="020B0503030300000000" pitchFamily="34" charset="0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92" userDrawn="1">
          <p15:clr>
            <a:srgbClr val="F26B43"/>
          </p15:clr>
        </p15:guide>
        <p15:guide id="2" pos="265" userDrawn="1">
          <p15:clr>
            <a:srgbClr val="F26B43"/>
          </p15:clr>
        </p15:guide>
        <p15:guide id="3" pos="6096" userDrawn="1">
          <p15:clr>
            <a:srgbClr val="F26B43"/>
          </p15:clr>
        </p15:guide>
        <p15:guide id="5" pos="5520" userDrawn="1">
          <p15:clr>
            <a:srgbClr val="F26B43"/>
          </p15:clr>
        </p15:guide>
        <p15:guide id="8" orient="horz" pos="432" userDrawn="1">
          <p15:clr>
            <a:srgbClr val="F26B43"/>
          </p15:clr>
        </p15:guide>
        <p15:guide id="9" orient="horz" pos="4080" userDrawn="1">
          <p15:clr>
            <a:srgbClr val="F26B43"/>
          </p15:clr>
        </p15:guide>
        <p15:guide id="10" orient="horz" pos="3984" userDrawn="1">
          <p15:clr>
            <a:srgbClr val="F26B43"/>
          </p15:clr>
        </p15:guide>
        <p15:guide id="11" orient="horz" pos="984" userDrawn="1">
          <p15:clr>
            <a:srgbClr val="F26B43"/>
          </p15:clr>
        </p15:guide>
        <p15:guide id="13" orient="horz" pos="624" userDrawn="1">
          <p15:clr>
            <a:srgbClr val="F26B43"/>
          </p15:clr>
        </p15:guide>
        <p15:guide id="16" pos="3168" userDrawn="1">
          <p15:clr>
            <a:srgbClr val="F26B43"/>
          </p15:clr>
        </p15:guide>
        <p15:guide id="23" pos="4921" userDrawn="1">
          <p15:clr>
            <a:srgbClr val="F26B43"/>
          </p15:clr>
        </p15:guide>
        <p15:guide id="24" pos="1417" userDrawn="1">
          <p15:clr>
            <a:srgbClr val="F26B43"/>
          </p15:clr>
        </p15:guide>
        <p15:guide id="25" pos="3744" userDrawn="1">
          <p15:clr>
            <a:srgbClr val="F26B43"/>
          </p15:clr>
        </p15:guide>
        <p15:guide id="26" pos="4320" userDrawn="1">
          <p15:clr>
            <a:srgbClr val="F26B43"/>
          </p15:clr>
        </p15:guide>
        <p15:guide id="27" pos="1993" userDrawn="1">
          <p15:clr>
            <a:srgbClr val="F26B43"/>
          </p15:clr>
        </p15:guide>
        <p15:guide id="28" pos="841" userDrawn="1">
          <p15:clr>
            <a:srgbClr val="F26B43"/>
          </p15:clr>
        </p15:guide>
        <p15:guide id="29" pos="6697" userDrawn="1">
          <p15:clr>
            <a:srgbClr val="F26B43"/>
          </p15:clr>
        </p15:guide>
        <p15:guide id="30" pos="7273" userDrawn="1">
          <p15:clr>
            <a:srgbClr val="F26B43"/>
          </p15:clr>
        </p15:guide>
        <p15:guide id="31" pos="74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B7E09BC-B532-5B87-3003-50C4E1ABD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94009"/>
            <a:ext cx="10820400" cy="457200"/>
          </a:xfrm>
        </p:spPr>
        <p:txBody>
          <a:bodyPr lIns="0" tIns="0" rIns="0" bIns="0" anchor="t">
            <a:noAutofit/>
          </a:bodyPr>
          <a:lstStyle/>
          <a:p>
            <a:r>
              <a:rPr lang="en-GB" dirty="0"/>
              <a:t>UID2 /token/generate Hashing and Encryption Layers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7B13C8-2C20-B01D-1243-CA09711C7AB6}"/>
              </a:ext>
            </a:extLst>
          </p:cNvPr>
          <p:cNvSpPr/>
          <p:nvPr/>
        </p:nvSpPr>
        <p:spPr>
          <a:xfrm>
            <a:off x="959431" y="3267927"/>
            <a:ext cx="3208138" cy="2280823"/>
          </a:xfrm>
          <a:prstGeom prst="rect">
            <a:avLst/>
          </a:prstGeom>
          <a:solidFill>
            <a:srgbClr val="10692E"/>
          </a:solidFill>
          <a:ln>
            <a:solidFill>
              <a:srgbClr val="10692E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0" i="0" dirty="0">
                <a:solidFill>
                  <a:schemeClr val="bg1"/>
                </a:solidFill>
                <a:effectLst/>
              </a:rPr>
              <a:t>user@example.com</a:t>
            </a:r>
          </a:p>
          <a:p>
            <a:pPr algn="ctr"/>
            <a:r>
              <a:rPr lang="en-SG" sz="1600" b="0" i="0" dirty="0">
                <a:solidFill>
                  <a:schemeClr val="bg1"/>
                </a:solidFill>
                <a:effectLst/>
              </a:rPr>
              <a:t>↓</a:t>
            </a:r>
          </a:p>
          <a:p>
            <a:pPr algn="ctr"/>
            <a:r>
              <a:rPr lang="en-SG" sz="1600" b="0" i="0" dirty="0">
                <a:solidFill>
                  <a:schemeClr val="bg1"/>
                </a:solidFill>
                <a:effectLst/>
              </a:rPr>
              <a:t>tMmiiTI7IaAcPpQPFQ65uMVCWH8av9jw4cwf/F5HVRQ=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7F01DC-7849-CF67-8D6B-05F2BFB2C662}"/>
              </a:ext>
            </a:extLst>
          </p:cNvPr>
          <p:cNvSpPr/>
          <p:nvPr/>
        </p:nvSpPr>
        <p:spPr>
          <a:xfrm>
            <a:off x="959431" y="2431476"/>
            <a:ext cx="3208136" cy="728153"/>
          </a:xfrm>
          <a:prstGeom prst="rect">
            <a:avLst/>
          </a:prstGeom>
          <a:solidFill>
            <a:srgbClr val="0459FC"/>
          </a:solidFill>
          <a:ln>
            <a:solidFill>
              <a:srgbClr val="0459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b="1" u="sng" dirty="0"/>
              <a:t>First Layer: Hash</a:t>
            </a:r>
          </a:p>
          <a:p>
            <a:pPr algn="ctr"/>
            <a:r>
              <a:rPr lang="en-US" sz="1400" dirty="0"/>
              <a:t>Base64-encoded SHA-256 hash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FCCFC5-6573-4BE3-1B0B-5C0A36B3D24A}"/>
              </a:ext>
            </a:extLst>
          </p:cNvPr>
          <p:cNvSpPr/>
          <p:nvPr/>
        </p:nvSpPr>
        <p:spPr>
          <a:xfrm>
            <a:off x="4339530" y="3267927"/>
            <a:ext cx="3208138" cy="2280823"/>
          </a:xfrm>
          <a:prstGeom prst="rect">
            <a:avLst/>
          </a:prstGeom>
          <a:solidFill>
            <a:srgbClr val="10692E"/>
          </a:solidFill>
          <a:ln>
            <a:solidFill>
              <a:srgbClr val="10692E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0" i="0">
                <a:solidFill>
                  <a:schemeClr val="bg1"/>
                </a:solidFill>
                <a:effectLst/>
              </a:rPr>
              <a:t>tMmiiTI7IaAcPpQPFQ65uMVCWH8av9jw4cwf/F5HVRQ=</a:t>
            </a:r>
          </a:p>
          <a:p>
            <a:pPr algn="ctr"/>
            <a:r>
              <a:rPr lang="en-SG" sz="1400" b="0" i="0">
                <a:solidFill>
                  <a:schemeClr val="bg1"/>
                </a:solidFill>
                <a:effectLst/>
              </a:rPr>
              <a:t>↓</a:t>
            </a:r>
          </a:p>
          <a:p>
            <a:pPr algn="ctr"/>
            <a:r>
              <a:rPr lang="en-SG" sz="1400" b="0" i="0">
                <a:solidFill>
                  <a:schemeClr val="bg1"/>
                </a:solidFill>
                <a:effectLst/>
              </a:rPr>
              <a:t>AdvIvSiaum0P5s3X/7X8h8sz+OhF2IG8DNbEnkWSbYM=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EFDE6D-5AC6-735F-9D7E-A14C582CB585}"/>
              </a:ext>
            </a:extLst>
          </p:cNvPr>
          <p:cNvSpPr/>
          <p:nvPr/>
        </p:nvSpPr>
        <p:spPr>
          <a:xfrm>
            <a:off x="4339530" y="2431476"/>
            <a:ext cx="3208136" cy="728153"/>
          </a:xfrm>
          <a:prstGeom prst="rect">
            <a:avLst/>
          </a:prstGeom>
          <a:solidFill>
            <a:srgbClr val="0459FC"/>
          </a:solidFill>
          <a:ln>
            <a:solidFill>
              <a:srgbClr val="0459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b="1" u="sng" dirty="0"/>
              <a:t>Second Layer: Hash &amp; Salt</a:t>
            </a:r>
          </a:p>
          <a:p>
            <a:pPr algn="ctr"/>
            <a:r>
              <a:rPr lang="en-US" sz="1400" dirty="0"/>
              <a:t>Raw UID2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6D6A3A-CAC1-1580-8357-E4322F27316F}"/>
              </a:ext>
            </a:extLst>
          </p:cNvPr>
          <p:cNvSpPr/>
          <p:nvPr/>
        </p:nvSpPr>
        <p:spPr>
          <a:xfrm>
            <a:off x="7678067" y="3267927"/>
            <a:ext cx="3208138" cy="2280823"/>
          </a:xfrm>
          <a:prstGeom prst="rect">
            <a:avLst/>
          </a:prstGeom>
          <a:solidFill>
            <a:srgbClr val="10692E"/>
          </a:solidFill>
          <a:ln>
            <a:solidFill>
              <a:srgbClr val="10692E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SG" sz="1200" dirty="0">
                <a:solidFill>
                  <a:schemeClr val="bg1"/>
                </a:solidFill>
                <a:ea typeface="+mn-lt"/>
                <a:cs typeface="+mn-lt"/>
              </a:rPr>
              <a:t>AdvIvSiaum0P5s3X/7X8h8sz+OhF2IG8DNbEnkWSbYM= </a:t>
            </a:r>
            <a:endParaRPr lang="en-US" dirty="0"/>
          </a:p>
          <a:p>
            <a:pPr algn="ctr"/>
            <a:r>
              <a:rPr lang="en-SG" sz="1200" b="0" i="0">
                <a:solidFill>
                  <a:schemeClr val="bg1"/>
                </a:solidFill>
                <a:effectLst/>
              </a:rPr>
              <a:t>↓</a:t>
            </a:r>
            <a:endParaRPr lang="en-US"/>
          </a:p>
          <a:p>
            <a:pPr algn="ctr"/>
            <a:r>
              <a:rPr lang="en-SG" sz="1200" b="0" i="0" dirty="0">
                <a:solidFill>
                  <a:schemeClr val="bg1"/>
                </a:solidFill>
                <a:effectLst/>
              </a:rPr>
              <a:t>AdvertisingTokenmZ4dZgeuXXl6DhoXqbRXQbHlHhA96leN94U1uavZVspwKXlfWETZ3b/besPFFvJxNLLySg4QEYHUAiyUrNncgnm7ppu0mi6wU2CW6hssiuEkKfstbo9XWgRUbWNTM+ewMzXXM8G9j8Q=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7B4C0E-8E3B-9703-2495-62B9B5B6E601}"/>
              </a:ext>
            </a:extLst>
          </p:cNvPr>
          <p:cNvSpPr/>
          <p:nvPr/>
        </p:nvSpPr>
        <p:spPr>
          <a:xfrm>
            <a:off x="7678067" y="2431476"/>
            <a:ext cx="3208136" cy="728153"/>
          </a:xfrm>
          <a:prstGeom prst="rect">
            <a:avLst/>
          </a:prstGeom>
          <a:solidFill>
            <a:srgbClr val="0459FC"/>
          </a:solidFill>
          <a:ln>
            <a:solidFill>
              <a:srgbClr val="0459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b="1" u="sng" dirty="0"/>
              <a:t>Third Layer: Encryption</a:t>
            </a:r>
          </a:p>
          <a:p>
            <a:pPr algn="ctr"/>
            <a:r>
              <a:rPr lang="en-US" sz="1400" dirty="0"/>
              <a:t>UID2 Token</a:t>
            </a:r>
          </a:p>
        </p:txBody>
      </p:sp>
      <p:sp>
        <p:nvSpPr>
          <p:cNvPr id="11" name="Rectangle: Diagonal Corners Snipped 6">
            <a:extLst>
              <a:ext uri="{FF2B5EF4-FFF2-40B4-BE49-F238E27FC236}">
                <a16:creationId xmlns:a16="http://schemas.microsoft.com/office/drawing/2014/main" id="{07B94B67-0FCE-E4DE-71D4-A2B9F7DB8016}"/>
              </a:ext>
            </a:extLst>
          </p:cNvPr>
          <p:cNvSpPr/>
          <p:nvPr/>
        </p:nvSpPr>
        <p:spPr>
          <a:xfrm>
            <a:off x="959431" y="5078900"/>
            <a:ext cx="3208136" cy="469850"/>
          </a:xfrm>
          <a:prstGeom prst="rect">
            <a:avLst/>
          </a:prstGeom>
          <a:solidFill>
            <a:srgbClr val="1CD2DE"/>
          </a:solidFill>
          <a:ln>
            <a:solidFill>
              <a:srgbClr val="1CD2DE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i="1">
                <a:solidFill>
                  <a:schemeClr val="bg1"/>
                </a:solidFill>
              </a:rPr>
              <a:t>* Can be done by publisher or </a:t>
            </a:r>
            <a:br>
              <a:rPr lang="en-GB" sz="1200" i="1">
                <a:solidFill>
                  <a:schemeClr val="bg1"/>
                </a:solidFill>
              </a:rPr>
            </a:br>
            <a:r>
              <a:rPr lang="en-GB" sz="1200" i="1">
                <a:solidFill>
                  <a:schemeClr val="bg1"/>
                </a:solidFill>
              </a:rPr>
              <a:t>API (send request in plain text)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1F1C53-37B1-05B4-2DB2-E143D9D568D9}"/>
              </a:ext>
            </a:extLst>
          </p:cNvPr>
          <p:cNvSpPr/>
          <p:nvPr/>
        </p:nvSpPr>
        <p:spPr>
          <a:xfrm>
            <a:off x="779318" y="2234048"/>
            <a:ext cx="10338955" cy="3501736"/>
          </a:xfrm>
          <a:prstGeom prst="rect">
            <a:avLst/>
          </a:prstGeom>
          <a:noFill/>
          <a:ln w="28575">
            <a:solidFill>
              <a:srgbClr val="DCDEE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C0CCBCE1-5DEE-2901-6CB4-C055B2CBCB96}"/>
              </a:ext>
            </a:extLst>
          </p:cNvPr>
          <p:cNvSpPr/>
          <p:nvPr/>
        </p:nvSpPr>
        <p:spPr>
          <a:xfrm>
            <a:off x="5616283" y="1761277"/>
            <a:ext cx="654627" cy="384464"/>
          </a:xfrm>
          <a:prstGeom prst="downArrow">
            <a:avLst>
              <a:gd name="adj1" fmla="val 50000"/>
              <a:gd name="adj2" fmla="val 63514"/>
            </a:avLst>
          </a:prstGeom>
          <a:gradFill>
            <a:gsLst>
              <a:gs pos="0">
                <a:srgbClr val="DCDEE1"/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  <a:ln>
            <a:solidFill>
              <a:srgbClr val="DCDEE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DE1536-4C75-9AFC-0AF1-865404C86C8D}"/>
              </a:ext>
            </a:extLst>
          </p:cNvPr>
          <p:cNvSpPr/>
          <p:nvPr/>
        </p:nvSpPr>
        <p:spPr>
          <a:xfrm>
            <a:off x="4186721" y="1162196"/>
            <a:ext cx="3491346" cy="562726"/>
          </a:xfrm>
          <a:prstGeom prst="rect">
            <a:avLst/>
          </a:prstGeom>
          <a:solidFill>
            <a:srgbClr val="DCDEE1"/>
          </a:solidFill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u="sng" dirty="0">
                <a:solidFill>
                  <a:schemeClr val="tx1"/>
                </a:solidFill>
              </a:rPr>
              <a:t>Data In Transit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API Request Encryption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577DC19C-557B-5A41-3DEA-5100C5820387}"/>
              </a:ext>
            </a:extLst>
          </p:cNvPr>
          <p:cNvSpPr/>
          <p:nvPr/>
        </p:nvSpPr>
        <p:spPr>
          <a:xfrm>
            <a:off x="5616283" y="5787736"/>
            <a:ext cx="654627" cy="384464"/>
          </a:xfrm>
          <a:prstGeom prst="downArrow">
            <a:avLst>
              <a:gd name="adj1" fmla="val 50000"/>
              <a:gd name="adj2" fmla="val 63514"/>
            </a:avLst>
          </a:prstGeom>
          <a:gradFill>
            <a:gsLst>
              <a:gs pos="0">
                <a:srgbClr val="DCDEE1"/>
              </a:gs>
              <a:gs pos="50000">
                <a:schemeClr val="bg1">
                  <a:lumMod val="65000"/>
                </a:schemeClr>
              </a:gs>
              <a:gs pos="100000">
                <a:schemeClr val="bg1">
                  <a:lumMod val="50000"/>
                </a:schemeClr>
              </a:gs>
            </a:gsLst>
          </a:gra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A46322-4862-7912-6A23-008DB159580E}"/>
              </a:ext>
            </a:extLst>
          </p:cNvPr>
          <p:cNvSpPr/>
          <p:nvPr/>
        </p:nvSpPr>
        <p:spPr>
          <a:xfrm>
            <a:off x="4197924" y="6208555"/>
            <a:ext cx="3491346" cy="562726"/>
          </a:xfrm>
          <a:prstGeom prst="rect">
            <a:avLst/>
          </a:prstGeom>
          <a:solidFill>
            <a:srgbClr val="DCDEE1"/>
          </a:solidFill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u="sng" dirty="0">
                <a:solidFill>
                  <a:schemeClr val="tx1"/>
                </a:solidFill>
              </a:rPr>
              <a:t>Data In Transit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API Response Decryption</a:t>
            </a:r>
          </a:p>
        </p:txBody>
      </p:sp>
    </p:spTree>
    <p:extLst>
      <p:ext uri="{BB962C8B-B14F-4D97-AF65-F5344CB8AC3E}">
        <p14:creationId xmlns:p14="http://schemas.microsoft.com/office/powerpoint/2010/main" val="217669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TTD">
  <a:themeElements>
    <a:clrScheme name="TTD Palette">
      <a:dk1>
        <a:srgbClr val="0C0C27"/>
      </a:dk1>
      <a:lt1>
        <a:srgbClr val="FFFFFF"/>
      </a:lt1>
      <a:dk2>
        <a:srgbClr val="121461"/>
      </a:dk2>
      <a:lt2>
        <a:srgbClr val="ADE3FF"/>
      </a:lt2>
      <a:accent1>
        <a:srgbClr val="0371E2"/>
      </a:accent1>
      <a:accent2>
        <a:srgbClr val="00564C"/>
      </a:accent2>
      <a:accent3>
        <a:srgbClr val="541346"/>
      </a:accent3>
      <a:accent4>
        <a:srgbClr val="E9D7F1"/>
      </a:accent4>
      <a:accent5>
        <a:srgbClr val="F45212"/>
      </a:accent5>
      <a:accent6>
        <a:srgbClr val="FCDDD0"/>
      </a:accent6>
      <a:hlink>
        <a:srgbClr val="0371E2"/>
      </a:hlink>
      <a:folHlink>
        <a:srgbClr val="121461"/>
      </a:folHlink>
    </a:clrScheme>
    <a:fontScheme name="V">
      <a:majorFont>
        <a:latin typeface="Ventura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ntura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rnd">
          <a:solidFill>
            <a:schemeClr val="bg1">
              <a:lumMod val="75000"/>
            </a:schemeClr>
          </a:solidFill>
          <a:prstDash val="sysDot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spcAft>
            <a:spcPts val="700"/>
          </a:spcAft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TD_Template_APRIL2024" id="{F0EC4076-4453-1545-A126-7F1DD0D5D467}" vid="{CC2B1304-AD26-1F44-8729-4755E530A8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Levels xmlns="c9e1d374-2cc8-4ad7-ac57-672bd4719810" xsi:nil="true"/>
    <MigrationWizIdDocumentLibraryPermissions xmlns="c9e1d374-2cc8-4ad7-ac57-672bd4719810" xsi:nil="true"/>
    <TaxCatchAll xmlns="d0219bc0-6c02-4013-9ac3-282d3151ce2e" xsi:nil="true"/>
    <MigrationWizId xmlns="c9e1d374-2cc8-4ad7-ac57-672bd4719810" xsi:nil="true"/>
    <MigrationWizIdPermissions xmlns="c9e1d374-2cc8-4ad7-ac57-672bd4719810" xsi:nil="true"/>
    <MigrationWizIdSecurityGroups xmlns="c9e1d374-2cc8-4ad7-ac57-672bd4719810" xsi:nil="true"/>
    <lcf76f155ced4ddcb4097134ff3c332f xmlns="c9e1d374-2cc8-4ad7-ac57-672bd4719810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8B5D2F83D76C448A07B39BA1D0BE11" ma:contentTypeVersion="23" ma:contentTypeDescription="Create a new document." ma:contentTypeScope="" ma:versionID="5feb17c939512f52cd8f793c3130c307">
  <xsd:schema xmlns:xsd="http://www.w3.org/2001/XMLSchema" xmlns:xs="http://www.w3.org/2001/XMLSchema" xmlns:p="http://schemas.microsoft.com/office/2006/metadata/properties" xmlns:ns2="c9e1d374-2cc8-4ad7-ac57-672bd4719810" xmlns:ns3="d0219bc0-6c02-4013-9ac3-282d3151ce2e" targetNamespace="http://schemas.microsoft.com/office/2006/metadata/properties" ma:root="true" ma:fieldsID="dde59188cf093581f9e795560093f135" ns2:_="" ns3:_="">
    <xsd:import namespace="c9e1d374-2cc8-4ad7-ac57-672bd4719810"/>
    <xsd:import namespace="d0219bc0-6c02-4013-9ac3-282d3151ce2e"/>
    <xsd:element name="properties">
      <xsd:complexType>
        <xsd:sequence>
          <xsd:element name="documentManagement">
            <xsd:complexType>
              <xsd:all>
                <xsd:element ref="ns2:MigrationWizId" minOccurs="0"/>
                <xsd:element ref="ns2:MigrationWizIdPermissions" minOccurs="0"/>
                <xsd:element ref="ns2:MigrationWizIdPermissionLevels" minOccurs="0"/>
                <xsd:element ref="ns2:MigrationWizIdDocumentLibraryPermissions" minOccurs="0"/>
                <xsd:element ref="ns2:MigrationWizIdSecurityGroups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1d374-2cc8-4ad7-ac57-672bd4719810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c9cf0558-fcd7-4fa2-a3ba-8d670a677c2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9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Location" ma:index="30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219bc0-6c02-4013-9ac3-282d3151ce2e" elementFormDefault="qualified">
    <xsd:import namespace="http://schemas.microsoft.com/office/2006/documentManagement/types"/>
    <xsd:import namespace="http://schemas.microsoft.com/office/infopath/2007/PartnerControls"/>
    <xsd:element name="SharedWithUsers" ma:index="2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7" nillable="true" ma:displayName="Taxonomy Catch All Column" ma:hidden="true" ma:list="{0a2d1d24-17d6-400a-a051-e52451985548}" ma:internalName="TaxCatchAll" ma:showField="CatchAllData" ma:web="d0219bc0-6c02-4013-9ac3-282d3151ce2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914FD8-4AD6-4C8A-BEBA-218A9873FF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EC2C38-69A0-4415-A7EB-C5A434241509}">
  <ds:schemaRefs>
    <ds:schemaRef ds:uri="http://schemas.microsoft.com/office/2006/documentManagement/types"/>
    <ds:schemaRef ds:uri="http://schemas.microsoft.com/office/infopath/2007/PartnerControls"/>
    <ds:schemaRef ds:uri="d0219bc0-6c02-4013-9ac3-282d3151ce2e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c9e1d374-2cc8-4ad7-ac57-672bd4719810"/>
    <ds:schemaRef ds:uri="http://www.w3.org/XML/1998/namespace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5D5A607-F60E-4151-B474-1B50278466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e1d374-2cc8-4ad7-ac57-672bd4719810"/>
    <ds:schemaRef ds:uri="d0219bc0-6c02-4013-9ac3-282d3151ce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TTD</Template>
  <TotalTime>5339</TotalTime>
  <Words>94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Courier New</vt:lpstr>
      <vt:lpstr>Ventura</vt:lpstr>
      <vt:lpstr>Arial</vt:lpstr>
      <vt:lpstr>Ventura Narrow</vt:lpstr>
      <vt:lpstr>Ventura Medium</vt:lpstr>
      <vt:lpstr>TTD</vt:lpstr>
      <vt:lpstr>UID2 /token/generate Hashing and Encryption Layers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UID2 PLAYBOOK</dc:title>
  <dc:subject/>
  <dc:creator>Germaine Low</dc:creator>
  <cp:keywords/>
  <dc:description/>
  <cp:lastModifiedBy>Gen Whitt</cp:lastModifiedBy>
  <cp:revision>108</cp:revision>
  <cp:lastPrinted>2024-05-17T06:34:31Z</cp:lastPrinted>
  <dcterms:created xsi:type="dcterms:W3CDTF">2024-04-12T06:49:40Z</dcterms:created>
  <dcterms:modified xsi:type="dcterms:W3CDTF">2025-02-19T18:29:23Z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0x010100E48B5D2F83D76C448A07B39BA1D0BE11</vt:lpwstr>
  </property>
</Properties>
</file>