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4000" r:id="rId4"/>
  </p:sldMasterIdLst>
  <p:notesMasterIdLst>
    <p:notesMasterId r:id="rId6"/>
  </p:notesMasterIdLst>
  <p:sldIdLst>
    <p:sldId id="21473272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FB7405-4FDA-F744-B43E-7F6346FA77C9}">
          <p14:sldIdLst>
            <p14:sldId id="2147327201"/>
          </p14:sldIdLst>
        </p14:section>
        <p14:section name="Cover slides" id="{DFF7C0C3-1CDB-B24C-97C3-5497A2BD893E}">
          <p14:sldIdLst/>
        </p14:section>
        <p14:section name="Main layout slides" id="{BD7E035E-CB3E-6749-B5E2-EC5B71511F21}">
          <p14:sldIdLst/>
        </p14:section>
        <p14:section name="Divider slides" id="{20E97969-3873-0043-9D2C-151AC23BF2BC}">
          <p14:sldIdLst/>
        </p14:section>
        <p14:section name="Misc. starter slides" id="{3E7909DA-93B6-ED40-97E8-E80E7DBA4120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742"/>
    <a:srgbClr val="FDF6D5"/>
    <a:srgbClr val="004DBE"/>
    <a:srgbClr val="002F87"/>
    <a:srgbClr val="F9A326"/>
    <a:srgbClr val="024CB7"/>
    <a:srgbClr val="F98321"/>
    <a:srgbClr val="F7D031"/>
    <a:srgbClr val="FC5D1F"/>
    <a:srgbClr val="007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BCE56A-CCC1-25CC-7763-688D9C0F9377}" v="30" dt="2024-05-29T20:55:25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F6935-C280-DF42-97BC-3B68990535A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BF39C-3410-624C-8006-43CF92EF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5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040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0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/>
        </p:nvSpPr>
        <p:spPr>
          <a:xfrm>
            <a:off x="10036629" y="5769429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5176" y="228600"/>
            <a:ext cx="11728224" cy="6400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66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IMAG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/>
        </p:nvSpPr>
        <p:spPr>
          <a:xfrm>
            <a:off x="10036629" y="5769429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5176" y="228600"/>
            <a:ext cx="11728224" cy="6400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E6A79-10A9-C0C0-9B9C-2DA639907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5138803" cy="545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1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COVER OPTI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9ED97-F8BD-B1C1-BCEA-6C1D6EAB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968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459607"/>
            <a:ext cx="10820400" cy="1938786"/>
          </a:xfrm>
          <a:prstGeom prst="rect">
            <a:avLst/>
          </a:prstGeom>
        </p:spPr>
        <p:txBody>
          <a:bodyPr anchor="ctr"/>
          <a:lstStyle>
            <a:lvl1pPr algn="l">
              <a:defRPr sz="7200" b="1" i="0" cap="all" baseline="0">
                <a:solidFill>
                  <a:schemeClr val="bg1"/>
                </a:solidFill>
                <a:latin typeface="Bebas Neue Pro" panose="020B0506020202050201" pitchFamily="34" charset="77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cover title</a:t>
            </a:r>
          </a:p>
        </p:txBody>
      </p:sp>
    </p:spTree>
    <p:extLst>
      <p:ext uri="{BB962C8B-B14F-4D97-AF65-F5344CB8AC3E}">
        <p14:creationId xmlns:p14="http://schemas.microsoft.com/office/powerpoint/2010/main" val="23080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1" y="2590067"/>
            <a:ext cx="4953000" cy="16778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defRPr sz="6000" b="0" i="0">
                <a:solidFill>
                  <a:schemeClr val="accent1"/>
                </a:solidFill>
                <a:latin typeface="EINA04-LIGHT" panose="02000000000000000000" pitchFamily="2" charset="77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4D215D-8A1B-41F9-D65F-D0B14F9CBD2C}"/>
              </a:ext>
            </a:extLst>
          </p:cNvPr>
          <p:cNvCxnSpPr>
            <a:cxnSpLocks/>
          </p:cNvCxnSpPr>
          <p:nvPr/>
        </p:nvCxnSpPr>
        <p:spPr>
          <a:xfrm>
            <a:off x="6119446" y="1312985"/>
            <a:ext cx="0" cy="4595446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D08E689-1273-5524-D125-8D19A4F60B28}"/>
              </a:ext>
            </a:extLst>
          </p:cNvPr>
          <p:cNvCxnSpPr>
            <a:cxnSpLocks/>
          </p:cNvCxnSpPr>
          <p:nvPr/>
        </p:nvCxnSpPr>
        <p:spPr>
          <a:xfrm>
            <a:off x="6119446" y="1312985"/>
            <a:ext cx="0" cy="4595446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66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_TTD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1" y="2590067"/>
            <a:ext cx="4953000" cy="16778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defRPr sz="6000" b="0" i="0">
                <a:solidFill>
                  <a:schemeClr val="accent2"/>
                </a:solidFill>
                <a:latin typeface="EINA04-LIGHT" panose="02000000000000000000" pitchFamily="2" charset="77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4D215D-8A1B-41F9-D65F-D0B14F9CBD2C}"/>
              </a:ext>
            </a:extLst>
          </p:cNvPr>
          <p:cNvCxnSpPr>
            <a:cxnSpLocks/>
          </p:cNvCxnSpPr>
          <p:nvPr/>
        </p:nvCxnSpPr>
        <p:spPr>
          <a:xfrm>
            <a:off x="6119446" y="1312985"/>
            <a:ext cx="0" cy="4595446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D08E689-1273-5524-D125-8D19A4F60B28}"/>
              </a:ext>
            </a:extLst>
          </p:cNvPr>
          <p:cNvCxnSpPr>
            <a:cxnSpLocks/>
          </p:cNvCxnSpPr>
          <p:nvPr/>
        </p:nvCxnSpPr>
        <p:spPr>
          <a:xfrm>
            <a:off x="6119446" y="1312985"/>
            <a:ext cx="0" cy="4595446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9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9ED97-F8BD-B1C1-BCEA-6C1D6EAB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968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459607"/>
            <a:ext cx="10820400" cy="1938786"/>
          </a:xfrm>
          <a:prstGeom prst="rect">
            <a:avLst/>
          </a:prstGeom>
        </p:spPr>
        <p:txBody>
          <a:bodyPr anchor="ctr"/>
          <a:lstStyle>
            <a:lvl1pPr algn="ctr">
              <a:defRPr sz="7200" b="0" i="0">
                <a:solidFill>
                  <a:schemeClr val="bg1"/>
                </a:solidFill>
                <a:latin typeface="EINA04-LIGHT" panose="02000000000000000000" pitchFamily="2" charset="77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divider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8B7431A-54B1-494A-89A8-6F1877D34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9ED97-F8BD-B1C1-BCEA-6C1D6EAB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968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459607"/>
            <a:ext cx="10820400" cy="1938786"/>
          </a:xfrm>
          <a:prstGeom prst="rect">
            <a:avLst/>
          </a:prstGeom>
        </p:spPr>
        <p:txBody>
          <a:bodyPr anchor="ctr"/>
          <a:lstStyle>
            <a:lvl1pPr algn="ctr">
              <a:defRPr sz="7200" b="0" i="0">
                <a:solidFill>
                  <a:schemeClr val="accent5"/>
                </a:solidFill>
                <a:latin typeface="EINA04-LIGHT" panose="02000000000000000000" pitchFamily="2" charset="77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divider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EE5732-2D16-3A37-74EB-BB37D12F858A}"/>
              </a:ext>
            </a:extLst>
          </p:cNvPr>
          <p:cNvSpPr txBox="1"/>
          <p:nvPr/>
        </p:nvSpPr>
        <p:spPr>
          <a:xfrm>
            <a:off x="10329333" y="-88053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366818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TD BLUE SOLID BACKGROU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9E228F-8654-32CE-A5CE-6A79CA563A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459607"/>
            <a:ext cx="10820400" cy="1938786"/>
          </a:xfrm>
          <a:prstGeom prst="rect">
            <a:avLst/>
          </a:prstGeom>
        </p:spPr>
        <p:txBody>
          <a:bodyPr anchor="ctr"/>
          <a:lstStyle>
            <a:lvl1pPr algn="ctr">
              <a:defRPr sz="7200" b="0" i="0">
                <a:solidFill>
                  <a:schemeClr val="bg1"/>
                </a:solidFill>
                <a:latin typeface="EINA04-LIGHT" panose="02000000000000000000" pitchFamily="2" charset="77"/>
              </a:defRPr>
            </a:lvl1pPr>
          </a:lstStyle>
          <a:p>
            <a:r>
              <a:rPr lang="en-US" sz="7200" b="1">
                <a:solidFill>
                  <a:schemeClr val="accent3"/>
                </a:solidFill>
                <a:latin typeface="Eina 04 Bold" panose="02000000000000000000" pitchFamily="2" charset="77"/>
              </a:rPr>
              <a:t>Thank you. </a:t>
            </a:r>
            <a:r>
              <a:rPr lang="en-US" sz="7200" b="1">
                <a:solidFill>
                  <a:schemeClr val="accent3"/>
                </a:solidFill>
                <a:latin typeface="Eina 04 Bold" panose="02000000000000000000" pitchFamily="2" charset="77"/>
                <a:sym typeface="Wingdings" pitchFamily="2" charset="2"/>
              </a:rPr>
              <a:t>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F460C-DC47-617F-8A68-2AF35587F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968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5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9ED97-F8BD-B1C1-BCEA-6C1D6EAB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968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459607"/>
            <a:ext cx="10820400" cy="1938786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/>
              <a:t>The end. </a:t>
            </a:r>
            <a:r>
              <a:rPr lang="en-US" b="1">
                <a:solidFill>
                  <a:schemeClr val="accent2"/>
                </a:solidFill>
                <a:latin typeface="Eina 04 Bold" panose="02000000000000000000" pitchFamily="2" charset="77"/>
                <a:sym typeface="Wingdings" pitchFamily="2" charset="2"/>
              </a:rPr>
              <a:t>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E36D1E-24C5-132D-6395-FA6C4100C2E5}"/>
              </a:ext>
            </a:extLst>
          </p:cNvPr>
          <p:cNvSpPr/>
          <p:nvPr/>
        </p:nvSpPr>
        <p:spPr>
          <a:xfrm>
            <a:off x="10058400" y="6089715"/>
            <a:ext cx="1979629" cy="518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6D1BD7-CA49-BF13-6A51-8B3442614C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6207" y="2377440"/>
            <a:ext cx="4928107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C4AE726-C4E0-FD2C-349A-941E708AD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4948514" cy="123608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</a:t>
            </a:r>
            <a:br>
              <a:rPr lang="en-GB"/>
            </a:br>
            <a:r>
              <a:rPr lang="en-GB"/>
              <a:t>add header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E75EADA-8E28-E120-7838-9BD6BF8EFD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494851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</p:spTree>
    <p:extLst>
      <p:ext uri="{BB962C8B-B14F-4D97-AF65-F5344CB8AC3E}">
        <p14:creationId xmlns:p14="http://schemas.microsoft.com/office/powerpoint/2010/main" val="352450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ACB2336-9B91-4F55-96A6-7D1C39051E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040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15FE6F3-3FDC-8846-A757-BED8E7DD02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14388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| SUBHEADER |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CD1644D9-F340-1BE9-7102-109412C66F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5410200" cy="4571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6A3AFC5-EED9-9B19-B684-2934EBDEB1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71105"/>
            <a:ext cx="54102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</p:spTree>
    <p:extLst>
      <p:ext uri="{BB962C8B-B14F-4D97-AF65-F5344CB8AC3E}">
        <p14:creationId xmlns:p14="http://schemas.microsoft.com/office/powerpoint/2010/main" val="115550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Y | HEADER | 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4D4CA22-D522-59BD-6D8A-90C8ABDF3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54102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8D05A190-EE88-E731-7443-C98EBEF01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54102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</p:spTree>
    <p:extLst>
      <p:ext uri="{BB962C8B-B14F-4D97-AF65-F5344CB8AC3E}">
        <p14:creationId xmlns:p14="http://schemas.microsoft.com/office/powerpoint/2010/main" val="174956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Y | HEADER | SUBHEADER |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4D4CA22-D522-59BD-6D8A-90C8ABDF3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54102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8D05A190-EE88-E731-7443-C98EBEF01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54102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F43A9B6D-C898-BBA3-F507-E3B2CC4F3A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54102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</p:spTree>
    <p:extLst>
      <p:ext uri="{BB962C8B-B14F-4D97-AF65-F5344CB8AC3E}">
        <p14:creationId xmlns:p14="http://schemas.microsoft.com/office/powerpoint/2010/main" val="142112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Y | HEADER | SUBHEADER | SOURCE |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4D4CA22-D522-59BD-6D8A-90C8ABDF3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54102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8D05A190-EE88-E731-7443-C98EBEF01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54102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F43A9B6D-C898-BBA3-F507-E3B2CC4F3A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54102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81C4A-4C5B-C017-4662-45DCB12C7E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5501244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88529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LEFT IMAGE |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2BD3-1D09-7A4F-9DD7-3FD90AF542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1455" y="1600200"/>
            <a:ext cx="4024745" cy="1642197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header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779E5E-C319-274D-8296-A41589F26C0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8601" y="228599"/>
            <a:ext cx="6781800" cy="640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8535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EFT IMAGE | HEA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187CFD-554D-8142-896F-DF2AEFE1F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3200" y="685800"/>
            <a:ext cx="4953000" cy="571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A3D72-F701-6C40-B124-3ED76E818D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8600" y="228600"/>
            <a:ext cx="58674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3595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81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IMAGE | HEADER |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187CFD-554D-8142-896F-DF2AEFE1F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3200" y="685800"/>
            <a:ext cx="4953000" cy="571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876382F-1A1E-794B-B4E1-772CE07661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53200" y="1143000"/>
            <a:ext cx="54102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A3D72-F701-6C40-B124-3ED76E818D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8600" y="228600"/>
            <a:ext cx="58674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718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81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IMAGE | CATEGORY |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187CFD-554D-8142-896F-DF2AEFE1F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3200" y="1143000"/>
            <a:ext cx="4953000" cy="571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D63A39A-8C92-DA43-BA72-74724F25B1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53200" y="689783"/>
            <a:ext cx="491041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A3D72-F701-6C40-B124-3ED76E818D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8600" y="228600"/>
            <a:ext cx="58674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0550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IMAGE | CATEGORY | HEADER |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187CFD-554D-8142-896F-DF2AEFE1F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3200" y="1143000"/>
            <a:ext cx="4953000" cy="571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header</a:t>
            </a:r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D63A39A-8C92-DA43-BA72-74724F25B1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52874" y="685800"/>
            <a:ext cx="495332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876382F-1A1E-794B-B4E1-772CE07661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56690" y="1645920"/>
            <a:ext cx="4949510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A3D72-F701-6C40-B124-3ED76E818D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8600" y="228600"/>
            <a:ext cx="58674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5209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81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22889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|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F0D9-5DF9-9B8B-E000-1D88081E33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71105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</p:spTree>
    <p:extLst>
      <p:ext uri="{BB962C8B-B14F-4D97-AF65-F5344CB8AC3E}">
        <p14:creationId xmlns:p14="http://schemas.microsoft.com/office/powerpoint/2010/main" val="89019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HEADER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06665A2-5B93-8B3E-2710-B6934643EA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534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HEADER |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F0D9-5DF9-9B8B-E000-1D88081E33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43000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28E1A-ABBD-41C8-0DEA-9DE7E7B2C63C}"/>
              </a:ext>
            </a:extLst>
          </p:cNvPr>
          <p:cNvSpPr txBox="1"/>
          <p:nvPr/>
        </p:nvSpPr>
        <p:spPr>
          <a:xfrm>
            <a:off x="-1040130" y="498348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600"/>
              </a:spcAft>
            </a:pPr>
            <a:endParaRPr lang="en-US" sz="140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C0F20-F0CA-E02F-D7D8-89F1AB35EAB5}"/>
              </a:ext>
            </a:extLst>
          </p:cNvPr>
          <p:cNvSpPr txBox="1"/>
          <p:nvPr/>
        </p:nvSpPr>
        <p:spPr>
          <a:xfrm>
            <a:off x="-1040130" y="498348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600"/>
              </a:spcAft>
            </a:pPr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24954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HEADER | SUB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F0D9-5DF9-9B8B-E000-1D88081E33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43000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28E1A-ABBD-41C8-0DEA-9DE7E7B2C63C}"/>
              </a:ext>
            </a:extLst>
          </p:cNvPr>
          <p:cNvSpPr txBox="1"/>
          <p:nvPr/>
        </p:nvSpPr>
        <p:spPr>
          <a:xfrm>
            <a:off x="-1040130" y="498348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600"/>
              </a:spcAft>
            </a:pPr>
            <a:endParaRPr lang="en-US" sz="140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C0F20-F0CA-E02F-D7D8-89F1AB35EAB5}"/>
              </a:ext>
            </a:extLst>
          </p:cNvPr>
          <p:cNvSpPr txBox="1"/>
          <p:nvPr/>
        </p:nvSpPr>
        <p:spPr>
          <a:xfrm>
            <a:off x="-1040130" y="498348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600"/>
              </a:spcAft>
            </a:pPr>
            <a:endParaRPr lang="en-US" sz="1400" err="1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A97229-D920-E2DD-7CFC-983587E2B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06731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CATEGORY |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D2266E33-BF17-2D98-F786-342104523B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C921A13A-A12C-804D-109A-29DECC69A0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</p:spTree>
    <p:extLst>
      <p:ext uri="{BB962C8B-B14F-4D97-AF65-F5344CB8AC3E}">
        <p14:creationId xmlns:p14="http://schemas.microsoft.com/office/powerpoint/2010/main" val="31261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CATEGORY | HEADER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D2266E33-BF17-2D98-F786-342104523B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C921A13A-A12C-804D-109A-29DECC69A0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10D4A2F-1AE7-E125-8A9E-BC098A4D9C8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42168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CATEGORY | HEADER |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F0D9-5DF9-9B8B-E000-1D88081E33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45920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5ABFE34-B30A-E380-472D-0765D1EB2E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</p:spTree>
    <p:extLst>
      <p:ext uri="{BB962C8B-B14F-4D97-AF65-F5344CB8AC3E}">
        <p14:creationId xmlns:p14="http://schemas.microsoft.com/office/powerpoint/2010/main" val="153566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CATEGORY | HEADER | SUB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F0D9-5DF9-9B8B-E000-1D88081E33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45920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5ABFE34-B30A-E380-472D-0765D1EB2E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11F3360-F536-C6AB-F64F-3FAEA9B0E3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38813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SLIDE CENTERED HEADE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4C6F0-7A64-BCA2-9978-9C1E15896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9144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48CF4CF-E896-5AC3-6848-2719F96F0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5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_CENTERED CATEGORY | HEADE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D2266E33-BF17-2D98-F786-342104523B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C921A13A-A12C-804D-109A-29DECC69A0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B0C4687-35B4-CC8D-7E00-451D62CB9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7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CENTERED CATEGORY | HEADER | SUB DARK CATEGORY | HEADER | SUB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B0C4687-35B4-CC8D-7E00-451D62CB9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119749EC-51CD-D66C-F09A-05579E1B7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B8FBE-09A6-96DD-F27C-707138A5FE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45920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249A4BE1-16C0-1D0C-29F0-B91AB29805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</p:spTree>
    <p:extLst>
      <p:ext uri="{BB962C8B-B14F-4D97-AF65-F5344CB8AC3E}">
        <p14:creationId xmlns:p14="http://schemas.microsoft.com/office/powerpoint/2010/main" val="293681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| SUB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F0D9-5DF9-9B8B-E000-1D88081E33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71105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17D317A-F991-326C-80EC-EE4D25AA1E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51528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TD BLUE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8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KY BACKGROU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6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RIN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7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EPWATER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IDNIGHT BACKGROUND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8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NSHINE BACKGROU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93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RUS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2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NSET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8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ERSIMMON BACKGROUN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7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900158"/>
            <a:ext cx="5402580" cy="3057684"/>
          </a:xfrm>
          <a:prstGeom prst="rect">
            <a:avLst/>
          </a:prstGeom>
        </p:spPr>
        <p:txBody>
          <a:bodyPr/>
          <a:lstStyle>
            <a:lvl1pPr>
              <a:defRPr sz="7200" b="0" i="0">
                <a:solidFill>
                  <a:schemeClr val="bg1"/>
                </a:solidFill>
                <a:latin typeface="EINA04-LIGHT" panose="02000000000000000000" pitchFamily="2" charset="77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5400628-EA62-FA27-C6D1-A861A40E8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Y |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0FC277D-4AC7-9276-1AC0-15BB205CE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108204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F52DE4C5-E4CC-7D81-A150-AB16B5B658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</p:spTree>
    <p:extLst>
      <p:ext uri="{BB962C8B-B14F-4D97-AF65-F5344CB8AC3E}">
        <p14:creationId xmlns:p14="http://schemas.microsoft.com/office/powerpoint/2010/main" val="101351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816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3541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HALF DEEPW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8B1B01C-85BC-3540-1707-1C8956D6D6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EB80FA7-9651-DECF-3946-D466EC62C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3C796735-049D-85C2-4A08-29EF06888B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367283F-6E3F-F47D-EEAF-BCDD70CCD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1240" y="6318504"/>
            <a:ext cx="1593849" cy="211208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1179A2-F0FB-F2AD-24AA-AFF2259C2E1E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E7135-8DBB-CAC4-8147-5E7ABFCB51D0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91E07FA-0387-E79A-A573-EB064D97A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955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ALF DEEPW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F1DAD92-629B-AF48-BDAC-B0C54F839A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3345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62E8D4BF-3F4B-CEF4-8B85-F273EE92B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3345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2CEE2F9B-93B2-7EEE-2AE0-453694C906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63345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C6C93E0-8AD6-B930-C7FF-D0AFF2D803E7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5E25D0-AA5D-BF21-081A-287904B206C1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214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HALF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9B34D70-EF36-DFA4-998F-818C638647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5BE2CE4-892F-7ABE-FDAF-4424FF9BF9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E291C980-6BC3-1651-FEF4-CA36E4051F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49624D8-E539-D4E5-9111-58D46437F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1240" y="6318504"/>
            <a:ext cx="1593849" cy="211208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8FDCF4C-7C94-F05B-1AF1-81A994C7FF55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29AB1-505C-A6D4-A06B-7A92F88028F4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5043C1A-228B-6C71-50F9-4AA4C952C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521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ALF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6FEB11D-257F-3B79-1C27-D74A9DA57F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3345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01D8EF0-EB25-A67C-0CA3-70AC2898FC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3345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9A8938B1-D8D4-0B12-8A2A-8F3C847E4C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63345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057E76-5EC7-82CC-EF0F-E31FAA69F328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2DA477-2F2A-23F2-904A-2DC671342A4A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103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HALF SU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7E49892-AA75-3490-01E2-6DFC9D9022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FA32EE8-2AC3-D45A-C040-ABA77FAF4E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AF5E22E2-1A38-7D75-242D-1AAE5BD3EF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9112A1-B607-F888-5433-40F5FBFBF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1240" y="6318504"/>
            <a:ext cx="1593849" cy="211208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6736EC2-B61F-72F7-5A23-B06FB6C8AAD8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8970CE-C1DE-C19A-8E44-CA91388FFE1B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930B0F-958F-15C8-D881-D72D1ABE9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48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ALF SU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EE41B24-1FFB-3C25-8DB9-07BB9F5647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3345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D1921D3-1492-9434-D29F-B9FF11CDAD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3345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1C7E466-7FC5-4A80-0244-8752D603B1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63345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4560D9C-41AA-7ECE-9AC2-1E3FEEBB694B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02B86A-7419-2014-9C62-831E9915D71F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756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HALF SUNSH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107841-1312-CAC7-FD94-F37AF53240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21240" y="6318504"/>
            <a:ext cx="1593850" cy="206812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DB5B10F-D30D-5341-B266-239C791BDB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6A5D61A-69D3-532C-2FE7-907F85BDA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CC7A87E8-1314-3E52-66C4-50A6DB7DF9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EEB6B94-F0A1-A4F8-A29A-B0BC183AA446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0F7AB-AD38-D187-4D01-71D53640014C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D585AF-1708-F8DC-CA1B-DAB7EAA5B90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36200" y="6303097"/>
            <a:ext cx="1593850" cy="2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37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ALF SUNSH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579E634-B391-8E70-3CB6-663AB8E41B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3345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FBD1CBE-8AD8-C90C-D2D5-13D282565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3345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6167BB7A-EBC7-D7C5-8519-F615A3B88B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63345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13EA81-E8BD-C1FD-A960-B0FCAA2BA94A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89B0D-78F9-82F4-7755-72B47ADEEC28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114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CIRCLE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4C6F0-7A64-BCA2-9978-9C1E15896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9144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F2C89-5737-AFEB-54D9-E14E6BF19EC3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5970E2-7F24-C5DA-D1B0-BEB603E4AA60}"/>
              </a:ext>
            </a:extLst>
          </p:cNvPr>
          <p:cNvCxnSpPr/>
          <p:nvPr/>
        </p:nvCxnSpPr>
        <p:spPr>
          <a:xfrm>
            <a:off x="0" y="3140766"/>
            <a:ext cx="12192000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A78E4DD-D540-890B-AA71-006DBBFED3A5}"/>
              </a:ext>
            </a:extLst>
          </p:cNvPr>
          <p:cNvSpPr>
            <a:spLocks noChangeAspect="1"/>
          </p:cNvSpPr>
          <p:nvPr/>
        </p:nvSpPr>
        <p:spPr>
          <a:xfrm>
            <a:off x="1791262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90859-E378-0251-328D-EEE8B6DE0139}"/>
              </a:ext>
            </a:extLst>
          </p:cNvPr>
          <p:cNvSpPr>
            <a:spLocks noChangeAspect="1"/>
          </p:cNvSpPr>
          <p:nvPr/>
        </p:nvSpPr>
        <p:spPr>
          <a:xfrm>
            <a:off x="4148050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BD610-B281-AA52-3A1B-B1454B56C6C7}"/>
              </a:ext>
            </a:extLst>
          </p:cNvPr>
          <p:cNvSpPr>
            <a:spLocks noChangeAspect="1"/>
          </p:cNvSpPr>
          <p:nvPr/>
        </p:nvSpPr>
        <p:spPr>
          <a:xfrm>
            <a:off x="650483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300A-1263-CAE1-A78C-C94B02FEB04D}"/>
              </a:ext>
            </a:extLst>
          </p:cNvPr>
          <p:cNvSpPr>
            <a:spLocks noChangeAspect="1"/>
          </p:cNvSpPr>
          <p:nvPr/>
        </p:nvSpPr>
        <p:spPr>
          <a:xfrm>
            <a:off x="8861627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6FBFC3-4FEE-2F80-25AF-2624AD66C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74928" y="3992351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5CF99A7-2003-E322-F80A-257F68085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30005" y="3992351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4102C59-C419-A71D-B11E-EE83AA7A82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85082" y="3992351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6C74239-EC17-AA22-24BE-A5D1C70570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0158" y="3992351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355A2-6ECF-9857-A0BC-A4A98CB0ADBE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AC18F3-CC6A-22B6-09C9-B25AB1C5C859}"/>
              </a:ext>
            </a:extLst>
          </p:cNvPr>
          <p:cNvCxnSpPr/>
          <p:nvPr/>
        </p:nvCxnSpPr>
        <p:spPr>
          <a:xfrm>
            <a:off x="0" y="3140766"/>
            <a:ext cx="12192000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C43FF1C-1EA3-3DA3-99A8-3B4BF886ECDC}"/>
              </a:ext>
            </a:extLst>
          </p:cNvPr>
          <p:cNvSpPr>
            <a:spLocks noChangeAspect="1"/>
          </p:cNvSpPr>
          <p:nvPr/>
        </p:nvSpPr>
        <p:spPr>
          <a:xfrm>
            <a:off x="1791262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170E4F-B999-5C19-7C29-97002F20DF2F}"/>
              </a:ext>
            </a:extLst>
          </p:cNvPr>
          <p:cNvSpPr>
            <a:spLocks noChangeAspect="1"/>
          </p:cNvSpPr>
          <p:nvPr/>
        </p:nvSpPr>
        <p:spPr>
          <a:xfrm>
            <a:off x="4148050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0989DD-CAC5-5DBE-D343-DEB3BD9CFD51}"/>
              </a:ext>
            </a:extLst>
          </p:cNvPr>
          <p:cNvSpPr>
            <a:spLocks noChangeAspect="1"/>
          </p:cNvSpPr>
          <p:nvPr/>
        </p:nvSpPr>
        <p:spPr>
          <a:xfrm>
            <a:off x="650483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ABF5B3-4CE1-ED1B-B3B4-2CE224980B07}"/>
              </a:ext>
            </a:extLst>
          </p:cNvPr>
          <p:cNvSpPr>
            <a:spLocks noChangeAspect="1"/>
          </p:cNvSpPr>
          <p:nvPr/>
        </p:nvSpPr>
        <p:spPr>
          <a:xfrm>
            <a:off x="8861627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B5CA2D5-E4AD-0B2B-AD54-767C0DF28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8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Y | HEADER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54400CD-8073-833B-7361-76E12B852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108204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3E80F4B2-CA9B-0D05-9F4E-3132523133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202C0E7-98C1-2527-F708-11C3BAB14A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11834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816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 CIRCLE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4C6F0-7A64-BCA2-9978-9C1E15896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9144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F2C89-5737-AFEB-54D9-E14E6BF19EC3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5970E2-7F24-C5DA-D1B0-BEB603E4AA60}"/>
              </a:ext>
            </a:extLst>
          </p:cNvPr>
          <p:cNvCxnSpPr/>
          <p:nvPr/>
        </p:nvCxnSpPr>
        <p:spPr>
          <a:xfrm>
            <a:off x="0" y="3140766"/>
            <a:ext cx="12192000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A78E4DD-D540-890B-AA71-006DBBFED3A5}"/>
              </a:ext>
            </a:extLst>
          </p:cNvPr>
          <p:cNvSpPr>
            <a:spLocks noChangeAspect="1"/>
          </p:cNvSpPr>
          <p:nvPr/>
        </p:nvSpPr>
        <p:spPr>
          <a:xfrm>
            <a:off x="103290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90859-E378-0251-328D-EEE8B6DE0139}"/>
              </a:ext>
            </a:extLst>
          </p:cNvPr>
          <p:cNvSpPr>
            <a:spLocks noChangeAspect="1"/>
          </p:cNvSpPr>
          <p:nvPr/>
        </p:nvSpPr>
        <p:spPr>
          <a:xfrm>
            <a:off x="5410199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BD610-B281-AA52-3A1B-B1454B56C6C7}"/>
              </a:ext>
            </a:extLst>
          </p:cNvPr>
          <p:cNvSpPr>
            <a:spLocks noChangeAspect="1"/>
          </p:cNvSpPr>
          <p:nvPr/>
        </p:nvSpPr>
        <p:spPr>
          <a:xfrm>
            <a:off x="7598849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300A-1263-CAE1-A78C-C94B02FEB04D}"/>
              </a:ext>
            </a:extLst>
          </p:cNvPr>
          <p:cNvSpPr>
            <a:spLocks noChangeAspect="1"/>
          </p:cNvSpPr>
          <p:nvPr/>
        </p:nvSpPr>
        <p:spPr>
          <a:xfrm>
            <a:off x="9787499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6FBFC3-4FEE-2F80-25AF-2624AD66C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5740" y="4032151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5CF99A7-2003-E322-F80A-257F68085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0081" y="4032151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4102C59-C419-A71D-B11E-EE83AA7A82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94422" y="4037447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6C74239-EC17-AA22-24BE-A5D1C70570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88763" y="4032150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99662B-9182-3D76-FBB8-2CEA4DA321D2}"/>
              </a:ext>
            </a:extLst>
          </p:cNvPr>
          <p:cNvSpPr>
            <a:spLocks noChangeAspect="1"/>
          </p:cNvSpPr>
          <p:nvPr/>
        </p:nvSpPr>
        <p:spPr>
          <a:xfrm>
            <a:off x="322155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A2D404E-11FA-332C-6A62-D5CEDB564D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66030" y="4028973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EF34E-95A8-8D19-C3D4-5BB296350404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F16499-35FF-B88A-BA87-D3DA831760B9}"/>
              </a:ext>
            </a:extLst>
          </p:cNvPr>
          <p:cNvCxnSpPr/>
          <p:nvPr/>
        </p:nvCxnSpPr>
        <p:spPr>
          <a:xfrm>
            <a:off x="0" y="3140766"/>
            <a:ext cx="12192000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C5C1EC4-5093-B523-309F-434297EE825C}"/>
              </a:ext>
            </a:extLst>
          </p:cNvPr>
          <p:cNvSpPr>
            <a:spLocks noChangeAspect="1"/>
          </p:cNvSpPr>
          <p:nvPr/>
        </p:nvSpPr>
        <p:spPr>
          <a:xfrm>
            <a:off x="103290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5A0B32-8EEB-E9EC-7128-826E52B58DEB}"/>
              </a:ext>
            </a:extLst>
          </p:cNvPr>
          <p:cNvSpPr>
            <a:spLocks noChangeAspect="1"/>
          </p:cNvSpPr>
          <p:nvPr/>
        </p:nvSpPr>
        <p:spPr>
          <a:xfrm>
            <a:off x="5410199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B229624-7734-7444-E95B-593557CF78B8}"/>
              </a:ext>
            </a:extLst>
          </p:cNvPr>
          <p:cNvSpPr>
            <a:spLocks noChangeAspect="1"/>
          </p:cNvSpPr>
          <p:nvPr/>
        </p:nvSpPr>
        <p:spPr>
          <a:xfrm>
            <a:off x="7598849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AB5E23-F065-116C-C763-1A2AEFDF6B2C}"/>
              </a:ext>
            </a:extLst>
          </p:cNvPr>
          <p:cNvSpPr>
            <a:spLocks noChangeAspect="1"/>
          </p:cNvSpPr>
          <p:nvPr/>
        </p:nvSpPr>
        <p:spPr>
          <a:xfrm>
            <a:off x="9787499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CC921D-B96B-515F-7C11-A7B7A5C5CC3C}"/>
              </a:ext>
            </a:extLst>
          </p:cNvPr>
          <p:cNvSpPr>
            <a:spLocks noChangeAspect="1"/>
          </p:cNvSpPr>
          <p:nvPr/>
        </p:nvSpPr>
        <p:spPr>
          <a:xfrm>
            <a:off x="322155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DE3F367-6EF3-D3FC-88AF-F553AC7AD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1FFF943-AC93-CE84-3608-19DC1EA6CE14}"/>
              </a:ext>
            </a:extLst>
          </p:cNvPr>
          <p:cNvSpPr txBox="1"/>
          <p:nvPr/>
        </p:nvSpPr>
        <p:spPr>
          <a:xfrm>
            <a:off x="9966960" y="736092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244761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_B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04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3ABC8-3E67-80C0-5858-4CF71ABE713D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476D-016D-A07E-52BB-609D01F5D06A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F04F5-A347-C402-A2DB-64A5B5EAAAC2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9FEBB-B0D0-C11F-6534-8F45FD4AD454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2E003-79B0-5DAC-756D-46C9D9A0C77C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E8BB9-9F06-21E8-52A7-90FC720ED7BC}"/>
              </a:ext>
            </a:extLst>
          </p:cNvPr>
          <p:cNvCxnSpPr>
            <a:cxnSpLocks/>
          </p:cNvCxnSpPr>
          <p:nvPr/>
        </p:nvCxnSpPr>
        <p:spPr>
          <a:xfrm>
            <a:off x="860005" y="2943138"/>
            <a:ext cx="2377440" cy="0"/>
          </a:xfrm>
          <a:prstGeom prst="line">
            <a:avLst/>
          </a:prstGeom>
          <a:ln w="57150" cap="sq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CBC10-6BE5-8CA6-87C4-21C4AD9F4599}"/>
              </a:ext>
            </a:extLst>
          </p:cNvPr>
          <p:cNvCxnSpPr>
            <a:cxnSpLocks/>
          </p:cNvCxnSpPr>
          <p:nvPr/>
        </p:nvCxnSpPr>
        <p:spPr>
          <a:xfrm>
            <a:off x="3606064" y="2943138"/>
            <a:ext cx="2377440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BC755-14F6-7FED-8E6C-D6891119CE57}"/>
              </a:ext>
            </a:extLst>
          </p:cNvPr>
          <p:cNvCxnSpPr>
            <a:cxnSpLocks/>
          </p:cNvCxnSpPr>
          <p:nvPr/>
        </p:nvCxnSpPr>
        <p:spPr>
          <a:xfrm>
            <a:off x="6352123" y="2943138"/>
            <a:ext cx="2377440" cy="0"/>
          </a:xfrm>
          <a:prstGeom prst="line">
            <a:avLst/>
          </a:prstGeom>
          <a:ln w="57150" cap="sq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B3F6F-948B-06BF-95AA-CF2A7A1C0FC6}"/>
              </a:ext>
            </a:extLst>
          </p:cNvPr>
          <p:cNvCxnSpPr>
            <a:cxnSpLocks/>
          </p:cNvCxnSpPr>
          <p:nvPr/>
        </p:nvCxnSpPr>
        <p:spPr>
          <a:xfrm>
            <a:off x="9098182" y="2943138"/>
            <a:ext cx="2377440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4C9E6C-8E14-5442-3C51-03A2E623E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739" y="3114916"/>
            <a:ext cx="2258300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A17E38-927E-66EB-D69E-CCCC3C31D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6063" y="3111190"/>
            <a:ext cx="2237175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D6BD762-7A72-6804-7A4F-1B8EB246A3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52123" y="3111190"/>
            <a:ext cx="2256618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D02212-6B64-9D23-3DB1-C7707DFF8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98181" y="3111190"/>
            <a:ext cx="2252079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B613E2-5E29-969D-6ACE-612E70F32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1739" y="2533968"/>
            <a:ext cx="2258300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2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9ADE006-7A55-C434-6D44-665C128BFD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6063" y="2530242"/>
            <a:ext cx="2237175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2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C7725E-1E4C-9E28-5EAD-356FF6CB71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52123" y="2530242"/>
            <a:ext cx="2256618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2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13FCBFE-9337-DD2D-1E85-C1DBE4B6DE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98181" y="2530242"/>
            <a:ext cx="2252079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2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C22D68-268B-088A-FFA8-DD921658E0F2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BCF4CF-1DDE-C24F-A2CD-FE67F6C9A45D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B2D01B-4C55-3952-CB74-9B58365EC3B2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901F23-572C-AB2B-FE4D-2093359498AA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716D78-93FF-B4F8-ABB3-0D86C72E2464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DD763-AD58-DCB0-2F2F-E9B7184D5132}"/>
              </a:ext>
            </a:extLst>
          </p:cNvPr>
          <p:cNvCxnSpPr>
            <a:cxnSpLocks/>
          </p:cNvCxnSpPr>
          <p:nvPr/>
        </p:nvCxnSpPr>
        <p:spPr>
          <a:xfrm>
            <a:off x="860005" y="2943138"/>
            <a:ext cx="2377440" cy="0"/>
          </a:xfrm>
          <a:prstGeom prst="line">
            <a:avLst/>
          </a:prstGeom>
          <a:ln w="57150" cap="sq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BBBD24-6252-00DD-4746-50CBBBB20460}"/>
              </a:ext>
            </a:extLst>
          </p:cNvPr>
          <p:cNvCxnSpPr>
            <a:cxnSpLocks/>
          </p:cNvCxnSpPr>
          <p:nvPr/>
        </p:nvCxnSpPr>
        <p:spPr>
          <a:xfrm>
            <a:off x="3606064" y="2943138"/>
            <a:ext cx="2377440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CC09F3-D615-D9AD-DB71-C628512604CE}"/>
              </a:ext>
            </a:extLst>
          </p:cNvPr>
          <p:cNvCxnSpPr>
            <a:cxnSpLocks/>
          </p:cNvCxnSpPr>
          <p:nvPr/>
        </p:nvCxnSpPr>
        <p:spPr>
          <a:xfrm>
            <a:off x="6352123" y="2943138"/>
            <a:ext cx="2377440" cy="0"/>
          </a:xfrm>
          <a:prstGeom prst="line">
            <a:avLst/>
          </a:prstGeom>
          <a:ln w="57150" cap="sq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5D9AA3-8812-A128-8902-B36E3402946F}"/>
              </a:ext>
            </a:extLst>
          </p:cNvPr>
          <p:cNvCxnSpPr>
            <a:cxnSpLocks/>
          </p:cNvCxnSpPr>
          <p:nvPr/>
        </p:nvCxnSpPr>
        <p:spPr>
          <a:xfrm>
            <a:off x="9098182" y="2943138"/>
            <a:ext cx="2377440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74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_ BLUE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04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3ABC8-3E67-80C0-5858-4CF71ABE713D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476D-016D-A07E-52BB-609D01F5D06A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F04F5-A347-C402-A2DB-64A5B5EAAAC2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9FEBB-B0D0-C11F-6534-8F45FD4AD454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2E003-79B0-5DAC-756D-46C9D9A0C77C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E8BB9-9F06-21E8-52A7-90FC720ED7BC}"/>
              </a:ext>
            </a:extLst>
          </p:cNvPr>
          <p:cNvCxnSpPr>
            <a:cxnSpLocks/>
          </p:cNvCxnSpPr>
          <p:nvPr/>
        </p:nvCxnSpPr>
        <p:spPr>
          <a:xfrm>
            <a:off x="715039" y="2419035"/>
            <a:ext cx="2523744" cy="0"/>
          </a:xfrm>
          <a:prstGeom prst="line">
            <a:avLst/>
          </a:prstGeom>
          <a:ln w="57150" cap="sq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CBC10-6BE5-8CA6-87C4-21C4AD9F4599}"/>
              </a:ext>
            </a:extLst>
          </p:cNvPr>
          <p:cNvCxnSpPr>
            <a:cxnSpLocks/>
          </p:cNvCxnSpPr>
          <p:nvPr/>
        </p:nvCxnSpPr>
        <p:spPr>
          <a:xfrm>
            <a:off x="3461098" y="2419035"/>
            <a:ext cx="2523744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BC755-14F6-7FED-8E6C-D6891119CE57}"/>
              </a:ext>
            </a:extLst>
          </p:cNvPr>
          <p:cNvCxnSpPr>
            <a:cxnSpLocks/>
          </p:cNvCxnSpPr>
          <p:nvPr/>
        </p:nvCxnSpPr>
        <p:spPr>
          <a:xfrm>
            <a:off x="6207157" y="2419035"/>
            <a:ext cx="2523744" cy="0"/>
          </a:xfrm>
          <a:prstGeom prst="line">
            <a:avLst/>
          </a:prstGeom>
          <a:ln w="57150" cap="sq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B3F6F-948B-06BF-95AA-CF2A7A1C0FC6}"/>
              </a:ext>
            </a:extLst>
          </p:cNvPr>
          <p:cNvCxnSpPr>
            <a:cxnSpLocks/>
          </p:cNvCxnSpPr>
          <p:nvPr/>
        </p:nvCxnSpPr>
        <p:spPr>
          <a:xfrm>
            <a:off x="8953216" y="2419035"/>
            <a:ext cx="2523744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4C9E6C-8E14-5442-3C51-03A2E623E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6100" y="2740025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A17E38-927E-66EB-D69E-CCCC3C31D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0425" y="2736299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D6BD762-7A72-6804-7A4F-1B8EB246A3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16484" y="2736299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D02212-6B64-9D23-3DB1-C7707DFF8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62543" y="2736299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0CA1EB-6594-6888-7FA4-12FD6379D5B5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07225-B630-5A15-C76B-B1D4B2B3E643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D0BD39-A3CF-5127-7673-3482540063BE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A9804-8F0B-A717-09AC-258E422EABC8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FE6524-FAF3-1E2F-7F71-31F8291A38B3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E142FA-8419-C398-5623-1C2FA0A4A39E}"/>
              </a:ext>
            </a:extLst>
          </p:cNvPr>
          <p:cNvCxnSpPr>
            <a:cxnSpLocks/>
          </p:cNvCxnSpPr>
          <p:nvPr/>
        </p:nvCxnSpPr>
        <p:spPr>
          <a:xfrm>
            <a:off x="715039" y="2419035"/>
            <a:ext cx="2523744" cy="0"/>
          </a:xfrm>
          <a:prstGeom prst="line">
            <a:avLst/>
          </a:prstGeom>
          <a:ln w="57150" cap="sq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CCB0A5-D48E-F3EB-CD43-3D15F2ABD606}"/>
              </a:ext>
            </a:extLst>
          </p:cNvPr>
          <p:cNvCxnSpPr>
            <a:cxnSpLocks/>
          </p:cNvCxnSpPr>
          <p:nvPr/>
        </p:nvCxnSpPr>
        <p:spPr>
          <a:xfrm>
            <a:off x="3461098" y="2419035"/>
            <a:ext cx="2523744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C89A7A-3238-53D0-164D-3B699AD84A04}"/>
              </a:ext>
            </a:extLst>
          </p:cNvPr>
          <p:cNvCxnSpPr>
            <a:cxnSpLocks/>
          </p:cNvCxnSpPr>
          <p:nvPr/>
        </p:nvCxnSpPr>
        <p:spPr>
          <a:xfrm>
            <a:off x="6207157" y="2419035"/>
            <a:ext cx="2523744" cy="0"/>
          </a:xfrm>
          <a:prstGeom prst="line">
            <a:avLst/>
          </a:prstGeom>
          <a:ln w="57150" cap="sq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C27B93-8AB7-E5D4-8D0B-D7E1C9B51010}"/>
              </a:ext>
            </a:extLst>
          </p:cNvPr>
          <p:cNvCxnSpPr>
            <a:cxnSpLocks/>
          </p:cNvCxnSpPr>
          <p:nvPr/>
        </p:nvCxnSpPr>
        <p:spPr>
          <a:xfrm>
            <a:off x="8953216" y="2419035"/>
            <a:ext cx="2523744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6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_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04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3ABC8-3E67-80C0-5858-4CF71ABE713D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476D-016D-A07E-52BB-609D01F5D06A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F04F5-A347-C402-A2DB-64A5B5EAAAC2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9FEBB-B0D0-C11F-6534-8F45FD4AD454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2E003-79B0-5DAC-756D-46C9D9A0C77C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E8BB9-9F06-21E8-52A7-90FC720ED7BC}"/>
              </a:ext>
            </a:extLst>
          </p:cNvPr>
          <p:cNvCxnSpPr>
            <a:cxnSpLocks/>
          </p:cNvCxnSpPr>
          <p:nvPr/>
        </p:nvCxnSpPr>
        <p:spPr>
          <a:xfrm>
            <a:off x="860005" y="2943138"/>
            <a:ext cx="2377440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CBC10-6BE5-8CA6-87C4-21C4AD9F4599}"/>
              </a:ext>
            </a:extLst>
          </p:cNvPr>
          <p:cNvCxnSpPr>
            <a:cxnSpLocks/>
          </p:cNvCxnSpPr>
          <p:nvPr/>
        </p:nvCxnSpPr>
        <p:spPr>
          <a:xfrm>
            <a:off x="3606064" y="2943138"/>
            <a:ext cx="2377440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BC755-14F6-7FED-8E6C-D6891119CE57}"/>
              </a:ext>
            </a:extLst>
          </p:cNvPr>
          <p:cNvCxnSpPr>
            <a:cxnSpLocks/>
          </p:cNvCxnSpPr>
          <p:nvPr/>
        </p:nvCxnSpPr>
        <p:spPr>
          <a:xfrm>
            <a:off x="6352123" y="2943138"/>
            <a:ext cx="2377440" cy="0"/>
          </a:xfrm>
          <a:prstGeom prst="line">
            <a:avLst/>
          </a:prstGeom>
          <a:ln w="57150" cap="sq">
            <a:solidFill>
              <a:schemeClr val="accent3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B3F6F-948B-06BF-95AA-CF2A7A1C0FC6}"/>
              </a:ext>
            </a:extLst>
          </p:cNvPr>
          <p:cNvCxnSpPr>
            <a:cxnSpLocks/>
          </p:cNvCxnSpPr>
          <p:nvPr/>
        </p:nvCxnSpPr>
        <p:spPr>
          <a:xfrm>
            <a:off x="9098182" y="2943138"/>
            <a:ext cx="2377440" cy="0"/>
          </a:xfrm>
          <a:prstGeom prst="line">
            <a:avLst/>
          </a:prstGeom>
          <a:ln w="57150" cap="sq">
            <a:solidFill>
              <a:schemeClr val="accent4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4C9E6C-8E14-5442-3C51-03A2E623E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739" y="3114916"/>
            <a:ext cx="2258300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A17E38-927E-66EB-D69E-CCCC3C31D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6063" y="3111190"/>
            <a:ext cx="2237175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D6BD762-7A72-6804-7A4F-1B8EB246A3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52123" y="3111190"/>
            <a:ext cx="2256618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D02212-6B64-9D23-3DB1-C7707DFF8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98181" y="3111190"/>
            <a:ext cx="2252079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B613E2-5E29-969D-6ACE-612E70F32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1739" y="2533968"/>
            <a:ext cx="2258300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9ADE006-7A55-C434-6D44-665C128BFD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6063" y="2530242"/>
            <a:ext cx="2237175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C7725E-1E4C-9E28-5EAD-356FF6CB71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52123" y="2530242"/>
            <a:ext cx="2256618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13FCBFE-9337-DD2D-1E85-C1DBE4B6DE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98181" y="2530242"/>
            <a:ext cx="2252079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D706E9-9D12-C1A2-EAFC-B660AE1209D9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F59DFB-47CE-D482-C7BC-C76F1397460F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2A66AC-CABB-E00D-FC44-2A93FBAC05EA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C925EB-88CB-68E3-D2CB-B3D05BCA3DD2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9B491-18F5-D493-96F1-9EA6E427CE7D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7F7243-52DF-4F4D-42A7-17B6C6270722}"/>
              </a:ext>
            </a:extLst>
          </p:cNvPr>
          <p:cNvCxnSpPr>
            <a:cxnSpLocks/>
          </p:cNvCxnSpPr>
          <p:nvPr/>
        </p:nvCxnSpPr>
        <p:spPr>
          <a:xfrm>
            <a:off x="860005" y="2943138"/>
            <a:ext cx="2377440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E4AFE1-3545-A3F5-8290-4BB72791DD00}"/>
              </a:ext>
            </a:extLst>
          </p:cNvPr>
          <p:cNvCxnSpPr>
            <a:cxnSpLocks/>
          </p:cNvCxnSpPr>
          <p:nvPr/>
        </p:nvCxnSpPr>
        <p:spPr>
          <a:xfrm>
            <a:off x="3606064" y="2943138"/>
            <a:ext cx="2377440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15DD74-7BBE-D607-1B93-0310DB7FDE4B}"/>
              </a:ext>
            </a:extLst>
          </p:cNvPr>
          <p:cNvCxnSpPr>
            <a:cxnSpLocks/>
          </p:cNvCxnSpPr>
          <p:nvPr/>
        </p:nvCxnSpPr>
        <p:spPr>
          <a:xfrm>
            <a:off x="6352123" y="2943138"/>
            <a:ext cx="2377440" cy="0"/>
          </a:xfrm>
          <a:prstGeom prst="line">
            <a:avLst/>
          </a:prstGeom>
          <a:ln w="57150" cap="sq">
            <a:solidFill>
              <a:schemeClr val="accent3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CCF501-2E40-3627-16F6-AF1123D57806}"/>
              </a:ext>
            </a:extLst>
          </p:cNvPr>
          <p:cNvCxnSpPr>
            <a:cxnSpLocks/>
          </p:cNvCxnSpPr>
          <p:nvPr/>
        </p:nvCxnSpPr>
        <p:spPr>
          <a:xfrm>
            <a:off x="9098182" y="2943138"/>
            <a:ext cx="2377440" cy="0"/>
          </a:xfrm>
          <a:prstGeom prst="line">
            <a:avLst/>
          </a:prstGeom>
          <a:ln w="57150" cap="sq">
            <a:solidFill>
              <a:schemeClr val="accent4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50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_COLOR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04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3ABC8-3E67-80C0-5858-4CF71ABE713D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476D-016D-A07E-52BB-609D01F5D06A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F04F5-A347-C402-A2DB-64A5B5EAAAC2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9FEBB-B0D0-C11F-6534-8F45FD4AD454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2E003-79B0-5DAC-756D-46C9D9A0C77C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E8BB9-9F06-21E8-52A7-90FC720ED7BC}"/>
              </a:ext>
            </a:extLst>
          </p:cNvPr>
          <p:cNvCxnSpPr>
            <a:cxnSpLocks/>
          </p:cNvCxnSpPr>
          <p:nvPr/>
        </p:nvCxnSpPr>
        <p:spPr>
          <a:xfrm>
            <a:off x="715039" y="2419035"/>
            <a:ext cx="2523744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CBC10-6BE5-8CA6-87C4-21C4AD9F4599}"/>
              </a:ext>
            </a:extLst>
          </p:cNvPr>
          <p:cNvCxnSpPr>
            <a:cxnSpLocks/>
          </p:cNvCxnSpPr>
          <p:nvPr/>
        </p:nvCxnSpPr>
        <p:spPr>
          <a:xfrm>
            <a:off x="3461098" y="2419035"/>
            <a:ext cx="2523744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BC755-14F6-7FED-8E6C-D6891119CE57}"/>
              </a:ext>
            </a:extLst>
          </p:cNvPr>
          <p:cNvCxnSpPr>
            <a:cxnSpLocks/>
          </p:cNvCxnSpPr>
          <p:nvPr/>
        </p:nvCxnSpPr>
        <p:spPr>
          <a:xfrm>
            <a:off x="6207157" y="2419035"/>
            <a:ext cx="2523744" cy="0"/>
          </a:xfrm>
          <a:prstGeom prst="line">
            <a:avLst/>
          </a:prstGeom>
          <a:ln w="57150" cap="sq">
            <a:solidFill>
              <a:schemeClr val="accent3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B3F6F-948B-06BF-95AA-CF2A7A1C0FC6}"/>
              </a:ext>
            </a:extLst>
          </p:cNvPr>
          <p:cNvCxnSpPr>
            <a:cxnSpLocks/>
          </p:cNvCxnSpPr>
          <p:nvPr/>
        </p:nvCxnSpPr>
        <p:spPr>
          <a:xfrm>
            <a:off x="8953216" y="2419035"/>
            <a:ext cx="2523744" cy="0"/>
          </a:xfrm>
          <a:prstGeom prst="line">
            <a:avLst/>
          </a:prstGeom>
          <a:ln w="57150" cap="sq">
            <a:solidFill>
              <a:schemeClr val="accent4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4C9E6C-8E14-5442-3C51-03A2E623E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6100" y="2740025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A17E38-927E-66EB-D69E-CCCC3C31D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0425" y="2736299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D6BD762-7A72-6804-7A4F-1B8EB246A3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16484" y="2736299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D02212-6B64-9D23-3DB1-C7707DFF8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62543" y="2736299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38084-DE57-3519-8B98-FE4F6F011E35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D6EAF9-571F-D6E9-9CBC-3C9E0651988A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695046-9C12-6792-F87C-1F94ABBA9605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4DF659-8C41-8803-E1E3-80771A607B30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230A7-6560-B63D-4213-74FF09CE5F4A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574959-C2C9-26BF-22F5-A5A4C37B627D}"/>
              </a:ext>
            </a:extLst>
          </p:cNvPr>
          <p:cNvCxnSpPr>
            <a:cxnSpLocks/>
          </p:cNvCxnSpPr>
          <p:nvPr/>
        </p:nvCxnSpPr>
        <p:spPr>
          <a:xfrm>
            <a:off x="715039" y="2419035"/>
            <a:ext cx="2523744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435D08-F6AB-501C-0751-09FFEBB5173A}"/>
              </a:ext>
            </a:extLst>
          </p:cNvPr>
          <p:cNvCxnSpPr>
            <a:cxnSpLocks/>
          </p:cNvCxnSpPr>
          <p:nvPr/>
        </p:nvCxnSpPr>
        <p:spPr>
          <a:xfrm>
            <a:off x="3461098" y="2419035"/>
            <a:ext cx="2523744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F60BC0-C121-EF60-CAD6-6D1CEB8E33ED}"/>
              </a:ext>
            </a:extLst>
          </p:cNvPr>
          <p:cNvCxnSpPr>
            <a:cxnSpLocks/>
          </p:cNvCxnSpPr>
          <p:nvPr/>
        </p:nvCxnSpPr>
        <p:spPr>
          <a:xfrm>
            <a:off x="6207157" y="2419035"/>
            <a:ext cx="2523744" cy="0"/>
          </a:xfrm>
          <a:prstGeom prst="line">
            <a:avLst/>
          </a:prstGeom>
          <a:ln w="57150" cap="sq">
            <a:solidFill>
              <a:schemeClr val="accent3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BF8B74-C9E8-45F5-D2D7-AA3B61661F14}"/>
              </a:ext>
            </a:extLst>
          </p:cNvPr>
          <p:cNvCxnSpPr>
            <a:cxnSpLocks/>
          </p:cNvCxnSpPr>
          <p:nvPr/>
        </p:nvCxnSpPr>
        <p:spPr>
          <a:xfrm>
            <a:off x="8953216" y="2419035"/>
            <a:ext cx="2523744" cy="0"/>
          </a:xfrm>
          <a:prstGeom prst="line">
            <a:avLst/>
          </a:prstGeom>
          <a:ln w="57150" cap="sq">
            <a:solidFill>
              <a:schemeClr val="accent4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49149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67160" y="15210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27678" y="15210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88196" y="15210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E16796C-07F1-EED4-8098-CB28AB3F3E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714" y="15210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158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6157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26676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6675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87194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7193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0C8D36C-0629-24FA-1D99-02045112A8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47712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3EA5461-ED0A-79F0-1CF3-7DD5E5E259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47711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267159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27677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788195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3E4E1D08-4098-632B-8409-1C1076D7673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548713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6157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156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26675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2667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7193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7192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F0CA6743-F43B-4796-43FA-3C5B4EFA11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47711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76F3313C-7CAC-5920-9580-53943BFB60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47710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43010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49149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86940" y="152028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47458" y="152028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E16796C-07F1-EED4-8098-CB28AB3F3E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7976" y="152028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85938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85937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46456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6455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0C8D36C-0629-24FA-1D99-02045112A8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06974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3EA5461-ED0A-79F0-1CF3-7DD5E5E259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06973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267159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27677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788195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3E4E1D08-4098-632B-8409-1C1076D7673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548713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6157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156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26675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2667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7193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7192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F0CA6743-F43B-4796-43FA-3C5B4EFA11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47711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76F3313C-7CAC-5920-9580-53943BFB60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47710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353082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98" y="3030664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47570" y="121243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08088" y="121243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68606" y="121243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46568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6567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07086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07085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67604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67603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47569" y="352084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08087" y="352084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68605" y="352084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46567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46566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07085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07084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567603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567602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254670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98" y="3030664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11551" y="12346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72069" y="12346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10549" y="27104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0548" y="30528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1067" y="27104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1066" y="30528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47569" y="352084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08087" y="352084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68605" y="352084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46567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46566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07085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07084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567603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567602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94994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5473" y="3429000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4471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470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035991" y="3429000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6509" y="3429000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557027" y="3429000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34989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34988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5507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550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56025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56024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9E40F8-F4B6-BECD-B120-CCEB6AECA26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28600" y="228600"/>
            <a:ext cx="11734800" cy="28803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62409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051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Y | HEADER |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1954F48-24EE-CC10-D3B4-B2F0D534EE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40D8A31A-0E00-47A9-7B65-EDBDA0A24B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108204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09C9A38-A469-85BE-E851-BE3A8D8BDF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</p:spTree>
    <p:extLst>
      <p:ext uri="{BB962C8B-B14F-4D97-AF65-F5344CB8AC3E}">
        <p14:creationId xmlns:p14="http://schemas.microsoft.com/office/powerpoint/2010/main" val="175769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035991" y="3429000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6509" y="3429000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557027" y="3429000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34989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34988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5507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550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56025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56024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9E40F8-F4B6-BECD-B120-CCEB6AECA26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28600" y="228600"/>
            <a:ext cx="11734800" cy="28803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53" y="3891620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969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Y | HEADER | SUB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65B4E7F-C4F0-FA4E-8566-3EBB1AE0AB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FB81480F-0FF4-0FB1-8890-E88164779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108204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C569D58-7D95-C753-F8A6-7C04EABB92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6AD2635-B0E9-713B-03EA-D5160601496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15416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/>
        </p:nvSpPr>
        <p:spPr>
          <a:xfrm>
            <a:off x="10036629" y="5769429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7748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20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13BFAB-4F9D-DF71-01B8-B58AFED70647}"/>
              </a:ext>
            </a:extLst>
          </p:cNvPr>
          <p:cNvPicPr>
            <a:picLocks noChangeAspect="1"/>
          </p:cNvPicPr>
          <p:nvPr/>
        </p:nvPicPr>
        <p:blipFill>
          <a:blip r:embed="rId7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36200" y="6303097"/>
            <a:ext cx="1593850" cy="2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5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  <p:sldLayoutId id="2147484017" r:id="rId17"/>
    <p:sldLayoutId id="2147484018" r:id="rId18"/>
    <p:sldLayoutId id="2147484019" r:id="rId19"/>
    <p:sldLayoutId id="2147484020" r:id="rId20"/>
    <p:sldLayoutId id="2147484021" r:id="rId21"/>
    <p:sldLayoutId id="2147484022" r:id="rId22"/>
    <p:sldLayoutId id="2147484023" r:id="rId23"/>
    <p:sldLayoutId id="2147484024" r:id="rId24"/>
    <p:sldLayoutId id="2147484025" r:id="rId25"/>
    <p:sldLayoutId id="2147484026" r:id="rId26"/>
    <p:sldLayoutId id="2147484027" r:id="rId27"/>
    <p:sldLayoutId id="2147484028" r:id="rId28"/>
    <p:sldLayoutId id="2147484029" r:id="rId29"/>
    <p:sldLayoutId id="2147484030" r:id="rId30"/>
    <p:sldLayoutId id="2147484031" r:id="rId31"/>
    <p:sldLayoutId id="2147484032" r:id="rId32"/>
    <p:sldLayoutId id="2147484033" r:id="rId33"/>
    <p:sldLayoutId id="2147484034" r:id="rId34"/>
    <p:sldLayoutId id="2147484035" r:id="rId35"/>
    <p:sldLayoutId id="2147484036" r:id="rId36"/>
    <p:sldLayoutId id="2147484037" r:id="rId37"/>
    <p:sldLayoutId id="2147484038" r:id="rId38"/>
    <p:sldLayoutId id="2147484039" r:id="rId39"/>
    <p:sldLayoutId id="2147484040" r:id="rId40"/>
    <p:sldLayoutId id="2147484041" r:id="rId41"/>
    <p:sldLayoutId id="2147484042" r:id="rId42"/>
    <p:sldLayoutId id="2147484043" r:id="rId43"/>
    <p:sldLayoutId id="2147484044" r:id="rId44"/>
    <p:sldLayoutId id="2147484045" r:id="rId45"/>
    <p:sldLayoutId id="2147484046" r:id="rId46"/>
    <p:sldLayoutId id="2147484047" r:id="rId47"/>
    <p:sldLayoutId id="2147484048" r:id="rId48"/>
    <p:sldLayoutId id="2147484049" r:id="rId49"/>
    <p:sldLayoutId id="2147484050" r:id="rId50"/>
    <p:sldLayoutId id="2147484051" r:id="rId51"/>
    <p:sldLayoutId id="2147484052" r:id="rId52"/>
    <p:sldLayoutId id="2147484053" r:id="rId53"/>
    <p:sldLayoutId id="2147484054" r:id="rId54"/>
    <p:sldLayoutId id="2147484055" r:id="rId55"/>
    <p:sldLayoutId id="2147484056" r:id="rId56"/>
    <p:sldLayoutId id="2147484057" r:id="rId57"/>
    <p:sldLayoutId id="2147484058" r:id="rId58"/>
    <p:sldLayoutId id="2147484059" r:id="rId59"/>
    <p:sldLayoutId id="2147484060" r:id="rId60"/>
    <p:sldLayoutId id="2147484061" r:id="rId61"/>
    <p:sldLayoutId id="2147484062" r:id="rId62"/>
    <p:sldLayoutId id="2147484063" r:id="rId63"/>
    <p:sldLayoutId id="2147484064" r:id="rId64"/>
    <p:sldLayoutId id="2147484065" r:id="rId65"/>
    <p:sldLayoutId id="2147484066" r:id="rId66"/>
    <p:sldLayoutId id="2147484067" r:id="rId67"/>
    <p:sldLayoutId id="2147484068" r:id="rId68"/>
    <p:sldLayoutId id="2147484069" r:id="rId69"/>
    <p:sldLayoutId id="2147484070" r:id="rId70"/>
  </p:sldLayoutIdLst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34950" indent="-16351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4159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/>
        <a:buChar char="-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635000" indent="-2190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/>
        <a:buChar char="○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2222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6"/>
        </a:buClr>
        <a:buFont typeface="Arial" panose="020B0604020202020204" pitchFamily="34" charset="0"/>
        <a:buChar char="•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1146175" indent="-28892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6"/>
        </a:buClr>
        <a:buFont typeface="Arial" panose="020B0604020202020204" pitchFamily="34" charset="0"/>
        <a:buChar char="•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144">
          <p15:clr>
            <a:srgbClr val="F26B43"/>
          </p15:clr>
        </p15:guide>
        <p15:guide id="3" pos="7536">
          <p15:clr>
            <a:srgbClr val="F26B43"/>
          </p15:clr>
        </p15:guide>
        <p15:guide id="5" pos="7248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144">
          <p15:clr>
            <a:srgbClr val="F26B43"/>
          </p15:clr>
        </p15:guide>
        <p15:guide id="8" orient="horz" pos="432">
          <p15:clr>
            <a:srgbClr val="F26B43"/>
          </p15:clr>
        </p15:guide>
        <p15:guide id="9" orient="horz" pos="4176">
          <p15:clr>
            <a:srgbClr val="F26B43"/>
          </p15:clr>
        </p15:guide>
        <p15:guide id="10" orient="horz" pos="3888">
          <p15:clr>
            <a:srgbClr val="F26B43"/>
          </p15:clr>
        </p15:guide>
        <p15:guide id="11" orient="horz" pos="1008">
          <p15:clr>
            <a:srgbClr val="F26B43"/>
          </p15:clr>
        </p15:guide>
        <p15:guide id="13" orient="horz" pos="720">
          <p15:clr>
            <a:srgbClr val="F26B43"/>
          </p15:clr>
        </p15:guide>
        <p15:guide id="16" pos="4128">
          <p15:clr>
            <a:srgbClr val="F26B43"/>
          </p15:clr>
        </p15:guide>
        <p15:guide id="22" pos="432">
          <p15:clr>
            <a:srgbClr val="F26B43"/>
          </p15:clr>
        </p15:guide>
        <p15:guide id="23" pos="5976">
          <p15:clr>
            <a:srgbClr val="F26B43"/>
          </p15:clr>
        </p15:guide>
        <p15:guide id="24" pos="3264">
          <p15:clr>
            <a:srgbClr val="F26B43"/>
          </p15:clr>
        </p15:guide>
        <p15:guide id="25" pos="4416">
          <p15:clr>
            <a:srgbClr val="F26B43"/>
          </p15:clr>
        </p15:guide>
        <p15:guide id="26" pos="4704">
          <p15:clr>
            <a:srgbClr val="F26B43"/>
          </p15:clr>
        </p15:guide>
        <p15:guide id="27" pos="3552">
          <p15:clr>
            <a:srgbClr val="F26B43"/>
          </p15:clr>
        </p15:guide>
        <p15:guide id="28" pos="2976">
          <p15:clr>
            <a:srgbClr val="F26B43"/>
          </p15:clr>
        </p15:guide>
        <p15:guide id="29" pos="17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7325F62-2CF0-ADDA-767B-219D424534BF}"/>
              </a:ext>
            </a:extLst>
          </p:cNvPr>
          <p:cNvSpPr/>
          <p:nvPr/>
        </p:nvSpPr>
        <p:spPr>
          <a:xfrm>
            <a:off x="6204235" y="5021772"/>
            <a:ext cx="662152" cy="782645"/>
          </a:xfrm>
          <a:prstGeom prst="rect">
            <a:avLst/>
          </a:prstGeom>
          <a:solidFill>
            <a:srgbClr val="001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ACB8C9-5E26-060D-F967-CB8C5E0D842B}"/>
              </a:ext>
            </a:extLst>
          </p:cNvPr>
          <p:cNvSpPr txBox="1"/>
          <p:nvPr/>
        </p:nvSpPr>
        <p:spPr>
          <a:xfrm>
            <a:off x="4305655" y="5930223"/>
            <a:ext cx="2112579" cy="307540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Data Partner Receives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A6A91A-D77D-3521-273F-662079A0A491}"/>
              </a:ext>
            </a:extLst>
          </p:cNvPr>
          <p:cNvCxnSpPr/>
          <p:nvPr/>
        </p:nvCxnSpPr>
        <p:spPr>
          <a:xfrm>
            <a:off x="57807" y="3807373"/>
            <a:ext cx="12076386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F496C9-56C8-A31A-4987-76A5386E8933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36F20D-B551-F3DD-E65A-4C85DA97B40C}"/>
              </a:ext>
            </a:extLst>
          </p:cNvPr>
          <p:cNvSpPr txBox="1"/>
          <p:nvPr/>
        </p:nvSpPr>
        <p:spPr>
          <a:xfrm>
            <a:off x="5949916" y="2418357"/>
            <a:ext cx="2112579" cy="307540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Measurement Partner </a:t>
            </a:r>
          </a:p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Sends Raw UID2s 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F67A8D5B-EDD5-BD57-8877-BA5C555F1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1223" y="4649795"/>
            <a:ext cx="1146520" cy="873699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0B709D-BC27-E269-5637-C0310CE42C0D}"/>
              </a:ext>
            </a:extLst>
          </p:cNvPr>
          <p:cNvCxnSpPr>
            <a:cxnSpLocks/>
          </p:cNvCxnSpPr>
          <p:nvPr/>
        </p:nvCxnSpPr>
        <p:spPr>
          <a:xfrm>
            <a:off x="7366771" y="5120424"/>
            <a:ext cx="4206099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0428D4C-3448-2D8F-558D-FF34BB2B9690}"/>
              </a:ext>
            </a:extLst>
          </p:cNvPr>
          <p:cNvSpPr/>
          <p:nvPr/>
        </p:nvSpPr>
        <p:spPr>
          <a:xfrm>
            <a:off x="11241794" y="4793530"/>
            <a:ext cx="662152" cy="782645"/>
          </a:xfrm>
          <a:prstGeom prst="rect">
            <a:avLst/>
          </a:prstGeom>
          <a:solidFill>
            <a:srgbClr val="001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5EB56D2D-AB37-6936-BAA1-18AB5AB84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59240" y="4680970"/>
            <a:ext cx="850806" cy="842524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4109DD2A-6E89-7970-F442-3DD3089E32A0}"/>
              </a:ext>
            </a:extLst>
          </p:cNvPr>
          <p:cNvSpPr/>
          <p:nvPr/>
        </p:nvSpPr>
        <p:spPr>
          <a:xfrm>
            <a:off x="8985536" y="4736238"/>
            <a:ext cx="662152" cy="782645"/>
          </a:xfrm>
          <a:prstGeom prst="rect">
            <a:avLst/>
          </a:prstGeom>
          <a:solidFill>
            <a:srgbClr val="001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430B105F-063C-DE08-C916-B6EC0A80E5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75549" y="4774735"/>
            <a:ext cx="599250" cy="7689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E335796-69D8-A241-B602-70E1F0AA5D9B}"/>
              </a:ext>
            </a:extLst>
          </p:cNvPr>
          <p:cNvSpPr txBox="1"/>
          <p:nvPr/>
        </p:nvSpPr>
        <p:spPr>
          <a:xfrm>
            <a:off x="6038193" y="5934024"/>
            <a:ext cx="2112579" cy="307540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DSP Sends</a:t>
            </a:r>
          </a:p>
          <a:p>
            <a:pPr algn="ctr"/>
            <a:r>
              <a:rPr lang="en-US" sz="1000">
                <a:solidFill>
                  <a:schemeClr val="bg1"/>
                </a:solidFill>
                <a:latin typeface="+mj-lt"/>
              </a:rPr>
              <a:t>Raw UID2 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F8A645-AE4D-97FA-A958-D1D0BFCAF631}"/>
              </a:ext>
            </a:extLst>
          </p:cNvPr>
          <p:cNvSpPr txBox="1"/>
          <p:nvPr/>
        </p:nvSpPr>
        <p:spPr>
          <a:xfrm>
            <a:off x="1977401" y="2381572"/>
            <a:ext cx="2112579" cy="307540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Via </a:t>
            </a:r>
          </a:p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Bid Stream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CDF320-8F3C-8418-1722-59AAED2E12CD}"/>
              </a:ext>
            </a:extLst>
          </p:cNvPr>
          <p:cNvSpPr txBox="1"/>
          <p:nvPr/>
        </p:nvSpPr>
        <p:spPr>
          <a:xfrm>
            <a:off x="-280493" y="2418118"/>
            <a:ext cx="2112579" cy="307540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1000" dirty="0">
                <a:solidFill>
                  <a:schemeClr val="bg1"/>
                </a:solidFill>
                <a:latin typeface="+mj-lt"/>
              </a:rPr>
              <a:t>Publisher Sends </a:t>
            </a:r>
          </a:p>
          <a:p>
            <a:pPr algn="ctr">
              <a:spcAft>
                <a:spcPts val="700"/>
              </a:spcAft>
            </a:pPr>
            <a:r>
              <a:rPr lang="en-US" sz="1000" dirty="0">
                <a:solidFill>
                  <a:schemeClr val="bg1"/>
                </a:solidFill>
                <a:latin typeface="+mj-lt"/>
              </a:rPr>
              <a:t>UID2 token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0A5C7A-9432-E66C-1D25-B8819C91BE85}"/>
              </a:ext>
            </a:extLst>
          </p:cNvPr>
          <p:cNvCxnSpPr>
            <a:cxnSpLocks/>
          </p:cNvCxnSpPr>
          <p:nvPr/>
        </p:nvCxnSpPr>
        <p:spPr>
          <a:xfrm>
            <a:off x="1061913" y="5256022"/>
            <a:ext cx="4206099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3E66EA9A-82DF-21F9-AF08-8EC841F6B2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107" y="4819373"/>
            <a:ext cx="850806" cy="84252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D6FC7A6-9B20-A44A-F134-48E60CD74DE2}"/>
              </a:ext>
            </a:extLst>
          </p:cNvPr>
          <p:cNvSpPr/>
          <p:nvPr/>
        </p:nvSpPr>
        <p:spPr>
          <a:xfrm>
            <a:off x="9937609" y="6059820"/>
            <a:ext cx="2112579" cy="782645"/>
          </a:xfrm>
          <a:prstGeom prst="rect">
            <a:avLst/>
          </a:prstGeom>
          <a:solidFill>
            <a:srgbClr val="001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F9E498-D960-756E-F9D5-4A3E53F4149D}"/>
              </a:ext>
            </a:extLst>
          </p:cNvPr>
          <p:cNvSpPr/>
          <p:nvPr/>
        </p:nvSpPr>
        <p:spPr>
          <a:xfrm>
            <a:off x="2617201" y="4793012"/>
            <a:ext cx="662152" cy="782645"/>
          </a:xfrm>
          <a:prstGeom prst="rect">
            <a:avLst/>
          </a:prstGeom>
          <a:solidFill>
            <a:srgbClr val="001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45A8AF27-7B69-C081-F86A-CECDB0D029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08289" y="4890633"/>
            <a:ext cx="850806" cy="70000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7FDCB50-FD93-B1DB-DB2A-3B1C8F1EFE02}"/>
              </a:ext>
            </a:extLst>
          </p:cNvPr>
          <p:cNvSpPr txBox="1"/>
          <p:nvPr/>
        </p:nvSpPr>
        <p:spPr>
          <a:xfrm>
            <a:off x="2017335" y="5906050"/>
            <a:ext cx="2112579" cy="307540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Via </a:t>
            </a:r>
          </a:p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 Tracking Pixel 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677DA8-C9F1-9084-F907-CE7E259D531F}"/>
              </a:ext>
            </a:extLst>
          </p:cNvPr>
          <p:cNvSpPr/>
          <p:nvPr/>
        </p:nvSpPr>
        <p:spPr>
          <a:xfrm>
            <a:off x="5072921" y="4864699"/>
            <a:ext cx="662152" cy="782645"/>
          </a:xfrm>
          <a:prstGeom prst="rect">
            <a:avLst/>
          </a:prstGeom>
          <a:solidFill>
            <a:srgbClr val="001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41C5F0D3-2FBB-B2BD-E9C7-51D57B95FC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03325" y="4722123"/>
            <a:ext cx="959069" cy="959069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71A6FE78-D8FF-73F0-36EA-AF610DC62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207" y="1362864"/>
            <a:ext cx="1146520" cy="873699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418EBAD-5DFC-33EE-F17D-F881AE9EE47F}"/>
              </a:ext>
            </a:extLst>
          </p:cNvPr>
          <p:cNvCxnSpPr>
            <a:cxnSpLocks/>
          </p:cNvCxnSpPr>
          <p:nvPr/>
        </p:nvCxnSpPr>
        <p:spPr>
          <a:xfrm>
            <a:off x="1210038" y="1901236"/>
            <a:ext cx="3909848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81C58CC-1D91-D701-0303-C6F446425B3A}"/>
              </a:ext>
            </a:extLst>
          </p:cNvPr>
          <p:cNvSpPr/>
          <p:nvPr/>
        </p:nvSpPr>
        <p:spPr>
          <a:xfrm>
            <a:off x="2480617" y="1404942"/>
            <a:ext cx="928131" cy="782645"/>
          </a:xfrm>
          <a:prstGeom prst="rect">
            <a:avLst/>
          </a:prstGeom>
          <a:solidFill>
            <a:srgbClr val="001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0FB268A-82DF-4336-FEA3-EB42D47593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21223" y="1665048"/>
            <a:ext cx="840828" cy="47227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3EEDA8-5C26-FF73-BC92-0E50E55A0625}"/>
              </a:ext>
            </a:extLst>
          </p:cNvPr>
          <p:cNvCxnSpPr>
            <a:stCxn id="13" idx="3"/>
          </p:cNvCxnSpPr>
          <p:nvPr/>
        </p:nvCxnSpPr>
        <p:spPr>
          <a:xfrm>
            <a:off x="7362051" y="1901183"/>
            <a:ext cx="3909848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F164570-3E73-24FD-7F31-21A7721835EA}"/>
              </a:ext>
            </a:extLst>
          </p:cNvPr>
          <p:cNvSpPr/>
          <p:nvPr/>
        </p:nvSpPr>
        <p:spPr>
          <a:xfrm>
            <a:off x="8965324" y="1402565"/>
            <a:ext cx="662152" cy="782645"/>
          </a:xfrm>
          <a:prstGeom prst="rect">
            <a:avLst/>
          </a:prstGeom>
          <a:solidFill>
            <a:srgbClr val="001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78A67C-42FF-6D1F-B85B-E0D6D5A7C181}"/>
              </a:ext>
            </a:extLst>
          </p:cNvPr>
          <p:cNvSpPr/>
          <p:nvPr/>
        </p:nvSpPr>
        <p:spPr>
          <a:xfrm>
            <a:off x="11059933" y="1460900"/>
            <a:ext cx="662152" cy="782645"/>
          </a:xfrm>
          <a:prstGeom prst="rect">
            <a:avLst/>
          </a:prstGeom>
          <a:solidFill>
            <a:srgbClr val="001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5AD0E89-4730-B167-783B-9888CEF176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9017199" y="1485336"/>
            <a:ext cx="522465" cy="6030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F37DD2D-0A07-683A-DC8D-9A9DBC23A1AD}"/>
              </a:ext>
            </a:extLst>
          </p:cNvPr>
          <p:cNvSpPr txBox="1"/>
          <p:nvPr/>
        </p:nvSpPr>
        <p:spPr>
          <a:xfrm>
            <a:off x="8218883" y="2354613"/>
            <a:ext cx="2112579" cy="307540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 Via </a:t>
            </a:r>
          </a:p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AWS S3 Bucket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4CBC35-580F-7B10-F80E-0AFE3C411DE6}"/>
              </a:ext>
            </a:extLst>
          </p:cNvPr>
          <p:cNvSpPr txBox="1"/>
          <p:nvPr/>
        </p:nvSpPr>
        <p:spPr>
          <a:xfrm>
            <a:off x="10535467" y="2378300"/>
            <a:ext cx="2112579" cy="30754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Advertiser</a:t>
            </a:r>
          </a:p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 Receives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95523-CF2F-666F-D378-F09A26B31392}"/>
              </a:ext>
            </a:extLst>
          </p:cNvPr>
          <p:cNvSpPr txBox="1"/>
          <p:nvPr/>
        </p:nvSpPr>
        <p:spPr>
          <a:xfrm>
            <a:off x="778600" y="244314"/>
            <a:ext cx="4855887" cy="455965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2000">
                <a:solidFill>
                  <a:schemeClr val="bg1"/>
                </a:solidFill>
                <a:latin typeface="+mj-lt"/>
              </a:rPr>
              <a:t>Tokenized UID2 Sharing  Examples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29B1A-3CB3-E435-9925-F43D5B3ECEDE}"/>
              </a:ext>
            </a:extLst>
          </p:cNvPr>
          <p:cNvSpPr txBox="1"/>
          <p:nvPr/>
        </p:nvSpPr>
        <p:spPr>
          <a:xfrm>
            <a:off x="7096825" y="244314"/>
            <a:ext cx="4305734" cy="457583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>
                <a:solidFill>
                  <a:schemeClr val="bg1"/>
                </a:solidFill>
                <a:latin typeface="+mj-lt"/>
              </a:rPr>
              <a:t>Raw UID2 Sharing </a:t>
            </a:r>
            <a:r>
              <a:rPr lang="en-US" sz="2000">
                <a:solidFill>
                  <a:schemeClr val="bg1"/>
                </a:solidFill>
                <a:latin typeface="+mj-lt"/>
              </a:rPr>
              <a:t>Examples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A87A90-B417-B74C-278A-781569C1D26D}"/>
              </a:ext>
            </a:extLst>
          </p:cNvPr>
          <p:cNvSpPr txBox="1"/>
          <p:nvPr/>
        </p:nvSpPr>
        <p:spPr>
          <a:xfrm>
            <a:off x="-301823" y="5906050"/>
            <a:ext cx="2112579" cy="307540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Advertiser Sends  </a:t>
            </a:r>
          </a:p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UID2 Token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AB7B31B-1FCA-BC90-D59A-9BB1D95A6477}"/>
              </a:ext>
            </a:extLst>
          </p:cNvPr>
          <p:cNvSpPr/>
          <p:nvPr/>
        </p:nvSpPr>
        <p:spPr>
          <a:xfrm>
            <a:off x="4936936" y="1443811"/>
            <a:ext cx="662152" cy="782645"/>
          </a:xfrm>
          <a:prstGeom prst="rect">
            <a:avLst/>
          </a:prstGeom>
          <a:solidFill>
            <a:srgbClr val="001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600CB9-BE0E-A60B-EBE6-8A087E1E18F3}"/>
              </a:ext>
            </a:extLst>
          </p:cNvPr>
          <p:cNvSpPr/>
          <p:nvPr/>
        </p:nvSpPr>
        <p:spPr>
          <a:xfrm>
            <a:off x="4936936" y="1423974"/>
            <a:ext cx="662152" cy="782645"/>
          </a:xfrm>
          <a:prstGeom prst="rect">
            <a:avLst/>
          </a:prstGeom>
          <a:solidFill>
            <a:srgbClr val="001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CDDF86A8-C986-36AC-2532-77E0D5BBFE2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93687" y="1649254"/>
            <a:ext cx="850806" cy="70000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FFBB9A2-F65C-108F-3965-ECC6F8696D8B}"/>
              </a:ext>
            </a:extLst>
          </p:cNvPr>
          <p:cNvSpPr txBox="1"/>
          <p:nvPr/>
        </p:nvSpPr>
        <p:spPr>
          <a:xfrm>
            <a:off x="10665795" y="5930223"/>
            <a:ext cx="2112579" cy="30754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Advertiser </a:t>
            </a:r>
          </a:p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Receives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40A8866-6F70-0725-3FAD-2AB6A6855B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9987" y="1430960"/>
            <a:ext cx="850806" cy="84252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29B5118-3FCA-3DEB-B3E8-367AEFBA61D7}"/>
              </a:ext>
            </a:extLst>
          </p:cNvPr>
          <p:cNvSpPr txBox="1"/>
          <p:nvPr/>
        </p:nvSpPr>
        <p:spPr>
          <a:xfrm>
            <a:off x="8218884" y="5906050"/>
            <a:ext cx="2112579" cy="307540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Via </a:t>
            </a:r>
          </a:p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Log Level Reporting </a:t>
            </a:r>
          </a:p>
          <a:p>
            <a:pPr algn="ctr">
              <a:spcAft>
                <a:spcPts val="700"/>
              </a:spcAft>
            </a:pPr>
            <a:endParaRPr lang="en-US" sz="1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F9255E5-E6C2-BCAD-0637-239234B821D1}"/>
              </a:ext>
            </a:extLst>
          </p:cNvPr>
          <p:cNvSpPr txBox="1"/>
          <p:nvPr/>
        </p:nvSpPr>
        <p:spPr>
          <a:xfrm>
            <a:off x="4087293" y="2408684"/>
            <a:ext cx="2112579" cy="307540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1000" dirty="0">
                <a:solidFill>
                  <a:schemeClr val="bg1"/>
                </a:solidFill>
                <a:latin typeface="+mj-lt"/>
              </a:rPr>
              <a:t>DSP Receives</a:t>
            </a:r>
          </a:p>
          <a:p>
            <a:pPr algn="ctr">
              <a:spcAft>
                <a:spcPts val="700"/>
              </a:spcAft>
            </a:pPr>
            <a:r>
              <a:rPr lang="en-US" sz="1000" dirty="0">
                <a:solidFill>
                  <a:schemeClr val="bg1"/>
                </a:solidFill>
                <a:latin typeface="+mj-lt"/>
              </a:rPr>
              <a:t>UID2 Token, Matches to Inventory</a:t>
            </a:r>
          </a:p>
        </p:txBody>
      </p:sp>
      <p:pic>
        <p:nvPicPr>
          <p:cNvPr id="2" name="Picture 1" descr="A white line on a black background&#10;&#10;Description automatically generated">
            <a:extLst>
              <a:ext uri="{FF2B5EF4-FFF2-40B4-BE49-F238E27FC236}">
                <a16:creationId xmlns:a16="http://schemas.microsoft.com/office/drawing/2014/main" id="{07C1A0B6-4333-326F-EBE7-90C0C20D16A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488278" y="1678166"/>
            <a:ext cx="916871" cy="40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8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TD2023">
  <a:themeElements>
    <a:clrScheme name="TTD Colors">
      <a:dk1>
        <a:srgbClr val="000000"/>
      </a:dk1>
      <a:lt1>
        <a:srgbClr val="FFFFFF"/>
      </a:lt1>
      <a:dk2>
        <a:srgbClr val="004DBD"/>
      </a:dk2>
      <a:lt2>
        <a:srgbClr val="FF9D00"/>
      </a:lt2>
      <a:accent1>
        <a:srgbClr val="002F87"/>
      </a:accent1>
      <a:accent2>
        <a:srgbClr val="0099FA"/>
      </a:accent2>
      <a:accent3>
        <a:srgbClr val="F7D02F"/>
      </a:accent3>
      <a:accent4>
        <a:srgbClr val="F98300"/>
      </a:accent4>
      <a:accent5>
        <a:srgbClr val="0371E2"/>
      </a:accent5>
      <a:accent6>
        <a:srgbClr val="FC5D1F"/>
      </a:accent6>
      <a:hlink>
        <a:srgbClr val="0098FA"/>
      </a:hlink>
      <a:folHlink>
        <a:srgbClr val="F98300"/>
      </a:folHlink>
    </a:clrScheme>
    <a:fontScheme name="TTD">
      <a:majorFont>
        <a:latin typeface="Eina 04 Bold"/>
        <a:ea typeface=""/>
        <a:cs typeface=""/>
      </a:majorFont>
      <a:minorFont>
        <a:latin typeface="Eina 04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rnd">
          <a:solidFill>
            <a:schemeClr val="bg1">
              <a:lumMod val="75000"/>
            </a:schemeClr>
          </a:solidFill>
          <a:prstDash val="sysDot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spcAft>
            <a:spcPts val="7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CB1DE08E-EF23-A54E-8CFD-DEA3DBEE075C}" vid="{DCA2DF32-F9BB-D14D-B2F5-ADDFACCA80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FE06798831604F9433CED6F0371DBE" ma:contentTypeVersion="22" ma:contentTypeDescription="Create a new document." ma:contentTypeScope="" ma:versionID="a0f20d762fe6577287c97677a01e7ea9">
  <xsd:schema xmlns:xsd="http://www.w3.org/2001/XMLSchema" xmlns:xs="http://www.w3.org/2001/XMLSchema" xmlns:p="http://schemas.microsoft.com/office/2006/metadata/properties" xmlns:ns2="3278cdcc-5d63-40b4-8d47-2d533f18fbb5" xmlns:ns3="e0e7931f-40e5-4a92-8baf-be3364dc6bfd" targetNamespace="http://schemas.microsoft.com/office/2006/metadata/properties" ma:root="true" ma:fieldsID="734924b522dc1ad4db4bf3b8c651a22c" ns2:_="" ns3:_="">
    <xsd:import namespace="3278cdcc-5d63-40b4-8d47-2d533f18fbb5"/>
    <xsd:import namespace="e0e7931f-40e5-4a92-8baf-be3364dc6bf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Location" minOccurs="0"/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78cdcc-5d63-40b4-8d47-2d533f18fbb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8" nillable="true" ma:displayName="Taxonomy Catch All Column" ma:hidden="true" ma:list="{b5bbafb8-d6ca-46b2-998c-b90ae8b3856e}" ma:internalName="TaxCatchAll" ma:showField="CatchAllData" ma:web="3278cdcc-5d63-40b4-8d47-2d533f18fb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e7931f-40e5-4a92-8baf-be3364dc6b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igrationWizId" ma:index="20" nillable="true" ma:displayName="MigrationWizId" ma:internalName="MigrationWizId">
      <xsd:simpleType>
        <xsd:restriction base="dms:Text"/>
      </xsd:simpleType>
    </xsd:element>
    <xsd:element name="MigrationWizIdPermissions" ma:index="21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22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23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24" nillable="true" ma:displayName="MigrationWizIdSecurityGroups" ma:internalName="MigrationWizIdSecurityGroups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c9cf0558-fcd7-4fa2-a3ba-8d670a677c2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Levels xmlns="e0e7931f-40e5-4a92-8baf-be3364dc6bfd" xsi:nil="true"/>
    <MigrationWizIdDocumentLibraryPermissions xmlns="e0e7931f-40e5-4a92-8baf-be3364dc6bfd" xsi:nil="true"/>
    <TaxCatchAll xmlns="3278cdcc-5d63-40b4-8d47-2d533f18fbb5" xsi:nil="true"/>
    <MigrationWizId xmlns="e0e7931f-40e5-4a92-8baf-be3364dc6bfd" xsi:nil="true"/>
    <MigrationWizIdPermissions xmlns="e0e7931f-40e5-4a92-8baf-be3364dc6bfd" xsi:nil="true"/>
    <MigrationWizIdSecurityGroups xmlns="e0e7931f-40e5-4a92-8baf-be3364dc6bfd" xsi:nil="true"/>
    <lcf76f155ced4ddcb4097134ff3c332f xmlns="e0e7931f-40e5-4a92-8baf-be3364dc6bf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E74FB1B-D5B2-41F5-93DF-07D395E988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F0DF7D-C4F6-4622-906D-66E7565EC19B}">
  <ds:schemaRefs>
    <ds:schemaRef ds:uri="3278cdcc-5d63-40b4-8d47-2d533f18fbb5"/>
    <ds:schemaRef ds:uri="e0e7931f-40e5-4a92-8baf-be3364dc6bf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2EF5C62-0C1E-4592-A5B6-FAF7945D4BD8}">
  <ds:schemaRefs>
    <ds:schemaRef ds:uri="3278cdcc-5d63-40b4-8d47-2d533f18fbb5"/>
    <ds:schemaRef ds:uri="e0e7931f-40e5-4a92-8baf-be3364dc6bf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TTD2023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TTD2023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Zoufal</dc:creator>
  <cp:revision>50</cp:revision>
  <dcterms:created xsi:type="dcterms:W3CDTF">2024-04-18T13:48:18Z</dcterms:created>
  <dcterms:modified xsi:type="dcterms:W3CDTF">2024-05-29T21:01:24Z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0x0101003BFE06798831604F9433CED6F0371DBE</vt:lpwstr>
  </property>
  <property fmtid="{D5CDD505-2E9C-101B-9397-08002B2CF9AE}" pid="3" name="MediaServiceImageTags">
    <vt:lpwstr/>
  </property>
</Properties>
</file>