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FFFD0E7_7F1BFA4B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5394" r:id="rId2"/>
  </p:sldMasterIdLst>
  <p:notesMasterIdLst>
    <p:notesMasterId r:id="rId4"/>
  </p:notesMasterIdLst>
  <p:sldIdLst>
    <p:sldId id="21474715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BED354-8E7B-927B-75AD-12EC8D315545}" name="Jaime Nash" initials="JN" userId="S::jaime.nash@thetradedesk.com::f83436a1-0255-4950-9d89-fb2afffae5c3" providerId="AD"/>
  <p188:author id="{EC406DA0-F6F7-18C1-23DB-61D3BF4F9F5F}" name="Matt Shields" initials="MS" userId="S::matt.shields@thetradedesk.com::91990b66-2a9a-4596-934f-78f96aa508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6149F-517D-07FA-B6F6-FA135E7C1444}" v="8" dt="2023-06-23T13:56:39.977"/>
    <p1510:client id="{72520C9E-12E3-D29F-E0C7-58D8517D183A}" v="7" dt="2023-06-26T17:22:54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>
      <p:cViewPr varScale="1">
        <p:scale>
          <a:sx n="151" d="100"/>
          <a:sy n="151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comments/modernComment_7FFFD0E7_7F1BFA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BF0C92-B3AC-4522-B844-751BB7077CF4}" authorId="{9CBED354-8E7B-927B-75AD-12EC8D315545}" status="resolved" created="2023-03-16T19:05:46.604">
    <pc:sldMkLst xmlns:pc="http://schemas.microsoft.com/office/powerpoint/2013/main/command">
      <pc:docMk/>
      <pc:sldMk cId="4244379406" sldId="838841255"/>
    </pc:sldMkLst>
    <p188:replyLst>
      <p188:reply id="{FC7E2BBD-FAA3-1B4B-8FB5-B77859F4C629}" authorId="{EC406DA0-F6F7-18C1-23DB-61D3BF4F9F5F}" created="2023-03-16T19:44:59.318">
        <p188:txBody>
          <a:bodyPr/>
          <a:lstStyle/>
          <a:p>
            <a:r>
              <a:rPr lang="en-US"/>
              <a:t>[@Jaime Nash], Yes, we can do that :)</a:t>
            </a:r>
          </a:p>
        </p188:txBody>
      </p188:reply>
    </p188:replyLst>
    <p188:txBody>
      <a:bodyPr/>
      <a:lstStyle/>
      <a:p>
        <a:r>
          <a:rPr lang="en-US"/>
          <a:t>[@Matt Shields] can we make these circles blue and green to match EUID logo colors?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2F64-84D1-E947-8EA1-C0B1548BB50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CF3E5-5ADD-0340-AD68-443A8884C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32" fontAlgn="base"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Eina04-Light"/>
              </a:rPr>
              <a:t>First and foremost this ID will help provide a layer of security and</a:t>
            </a:r>
            <a:r>
              <a:rPr lang="en-US">
                <a:latin typeface="Eina04-Light"/>
              </a:rPr>
              <a:t> 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Eina04-Light"/>
              </a:rPr>
              <a:t>accountability, but it will also provide consumer control. </a:t>
            </a:r>
          </a:p>
          <a:p>
            <a:pPr defTabSz="914332">
              <a:defRPr/>
            </a:pPr>
            <a:endParaRPr lang="en-US"/>
          </a:p>
          <a:p>
            <a:pPr defTabSz="914332">
              <a:defRPr/>
            </a:pPr>
            <a:r>
              <a:rPr lang="en-US" b="1">
                <a:cs typeface="Calibri"/>
              </a:rPr>
              <a:t>Secure and Privacy friendly</a:t>
            </a:r>
            <a:r>
              <a:rPr lang="en-US">
                <a:cs typeface="Calibri"/>
              </a:rPr>
              <a:t>: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Eina04-Light" panose="02000000000000000000" pitchFamily="2" charset="77"/>
                <a:ea typeface="+mn-ea"/>
                <a:cs typeface="+mn-cs"/>
              </a:rPr>
              <a:t>To enhance privacy and security, emails will be hashed and encrypted to create the UID2 token. turned into an ID that will require a secret key to access. This will prevent abuse from nefarious 3rd parties. </a:t>
            </a:r>
            <a:endParaRPr lang="en-US" b="1"/>
          </a:p>
          <a:p>
            <a:pPr defTabSz="914332">
              <a:defRPr/>
            </a:pPr>
            <a:endParaRPr lang="en-US" b="1"/>
          </a:p>
          <a:p>
            <a:pPr defTabSz="914332">
              <a:defRPr/>
            </a:pPr>
            <a:r>
              <a:rPr lang="en-US" b="1"/>
              <a:t>Consumer Transparency and Control</a:t>
            </a:r>
            <a:r>
              <a:rPr lang="en-US"/>
              <a:t>: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centralized place for consumers to easily view and manage their preferences across the open internet.</a:t>
            </a:r>
            <a:endParaRPr lang="en-US">
              <a:cs typeface="Calibri"/>
            </a:endParaRPr>
          </a:p>
          <a:p>
            <a:pPr defTabSz="914332" fontAlgn="base">
              <a:defRPr/>
            </a:pPr>
            <a:endParaRPr lang="en-US">
              <a:cs typeface="Calibri"/>
            </a:endParaRPr>
          </a:p>
          <a:p>
            <a:pPr defTabSz="914332">
              <a:defRPr/>
            </a:pPr>
            <a:r>
              <a:rPr lang="en-US" b="1"/>
              <a:t>Open Source and Interoperable</a:t>
            </a:r>
            <a:r>
              <a:rPr lang="en-US"/>
              <a:t>:  Not proprietary or a profit center. No one should have competitive advantage in identity we need to work together as an industry to be successful. </a:t>
            </a:r>
          </a:p>
          <a:p>
            <a:pPr defTabSz="914332">
              <a:defRPr/>
            </a:pPr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914332">
              <a:defRPr/>
            </a:pPr>
            <a:r>
              <a:rPr lang="en-US" b="1"/>
              <a:t>Independently Governed</a:t>
            </a:r>
            <a:r>
              <a:rPr lang="en-US"/>
              <a:t>: In line with that we are planning to hand UID2 over to an independent 3</a:t>
            </a:r>
            <a:r>
              <a:rPr lang="en-US" baseline="30000"/>
              <a:t>rd</a:t>
            </a:r>
            <a:r>
              <a:rPr lang="en-US"/>
              <a:t> party to manage the solution this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2E41E-B1E8-CC44-9B1C-78ED93D9C8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37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4EC7-3ACB-68F9-E409-7DF92035C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9D759-3802-271A-7EA4-2C369F974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083B-BD1F-BD70-511A-8A93BC47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1E588-D8B1-3D8B-DECE-9B3BCB4E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CAB1-23F6-6054-528E-CD02ECD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2701-0111-B376-C253-86CEB46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D71E8-77BD-CB90-A18D-83CCD4CDF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B89C-3F99-9B96-E3ED-B8422DD5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313F4-E1E4-D5AD-9492-7C090280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20483-576D-BF2B-4CAF-DD79B0F5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E07D6-6E59-6089-34E5-24726A1FE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97D83-435B-B762-D2E7-B9DD54E8E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6AB3-558E-1929-9463-23A5BA15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ADD0-868C-834A-C4F9-42C03BFF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AE3FE-E240-AAF0-25B2-DAD9180D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IDNIGHT BACKGROUND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ACB2336-9B91-4F55-96A6-7D1C39051E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5FE6F3-3FDC-8846-A757-BED8E7DD02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163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15699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17D317A-F991-326C-80EC-EE4D25AA1E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93204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0FC277D-4AC7-9276-1AC0-15BB205CE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F52DE4C5-E4CC-7D81-A150-AB16B5B658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202271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400CD-8073-833B-7361-76E12B852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E80F4B2-CA9B-0D05-9F4E-3132523133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202C0E7-98C1-2527-F708-11C3BAB14A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0371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954F48-24EE-CC10-D3B4-B2F0D534E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40D8A31A-0E00-47A9-7B65-EDBDA0A24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17351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E98B-4CF3-7186-74A6-A29D57FC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6C14-6794-DD2F-2973-06EF18E7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8B0E-C451-BCC8-4DDE-D42BB0A0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30FB-640D-D39D-0079-0842A11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4B6B-4A7D-77CF-82CF-A9BDD85A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6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65B4E7F-C4F0-FA4E-8566-3EBB1AE0AB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B81480F-0FF4-0FB1-8890-E88164779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569D58-7D95-C753-F8A6-7C04EABB9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6AD2635-B0E9-713B-03EA-D516060149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20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1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6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35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6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6A79-10A9-C0C0-9B9C-2DA639907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5138803" cy="545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6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OVER OP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l">
              <a:defRPr sz="7200" b="1" i="0" cap="all" baseline="0">
                <a:solidFill>
                  <a:schemeClr val="bg1"/>
                </a:solidFill>
                <a:latin typeface="Bebas Neue Pro" panose="020B0506020202050201" pitchFamily="34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cover title</a:t>
            </a:r>
          </a:p>
        </p:txBody>
      </p:sp>
    </p:spTree>
    <p:extLst>
      <p:ext uri="{BB962C8B-B14F-4D97-AF65-F5344CB8AC3E}">
        <p14:creationId xmlns:p14="http://schemas.microsoft.com/office/powerpoint/2010/main" val="31851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2590067"/>
            <a:ext cx="4953000" cy="16778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6000" b="0" i="0">
                <a:solidFill>
                  <a:schemeClr val="accent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D215D-8A1B-41F9-D65F-D0B14F9CBD2C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08E689-1273-5524-D125-8D19A4F60B28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_TT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2590067"/>
            <a:ext cx="4953000" cy="16778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6000" b="0" i="0">
                <a:solidFill>
                  <a:schemeClr val="accent2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D215D-8A1B-41F9-D65F-D0B14F9CBD2C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08E689-1273-5524-D125-8D19A4F60B28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divider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8B7431A-54B1-494A-89A8-6F1877D34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accent5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divider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1475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TD BLUE SOLID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E228F-8654-32CE-A5CE-6A79CA563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 sz="7200" b="1">
                <a:solidFill>
                  <a:schemeClr val="accent3"/>
                </a:solidFill>
                <a:latin typeface="Eina 04 Bold" panose="02000000000000000000" pitchFamily="2" charset="77"/>
              </a:rPr>
              <a:t>Thank you. </a:t>
            </a:r>
            <a:r>
              <a:rPr lang="en-US" sz="7200" b="1">
                <a:solidFill>
                  <a:schemeClr val="accent3"/>
                </a:solidFill>
                <a:latin typeface="Eina 04 Bold" panose="02000000000000000000" pitchFamily="2" charset="77"/>
                <a:sym typeface="Wingdings" pitchFamily="2" charset="2"/>
              </a:rPr>
              <a:t>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F460C-DC47-617F-8A68-2AF35587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2EDC-58AB-F155-6D06-C12CB78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66EB-E63C-07F1-A1E6-4B112749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AAF7-E7D0-6F5C-B86F-FCC4FE71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7311-C94E-A57D-F832-6A80B2C2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41FC-C058-A5B8-7153-DD6DACAB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929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The end. </a:t>
            </a:r>
            <a:r>
              <a:rPr lang="en-US" b="1">
                <a:solidFill>
                  <a:schemeClr val="accent2"/>
                </a:solidFill>
                <a:latin typeface="Eina 04 Bold" panose="02000000000000000000" pitchFamily="2" charset="77"/>
                <a:sym typeface="Wingdings" pitchFamily="2" charset="2"/>
              </a:rPr>
              <a:t>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E36D1E-24C5-132D-6395-FA6C4100C2E5}"/>
              </a:ext>
            </a:extLst>
          </p:cNvPr>
          <p:cNvSpPr/>
          <p:nvPr/>
        </p:nvSpPr>
        <p:spPr>
          <a:xfrm>
            <a:off x="10058400" y="6089715"/>
            <a:ext cx="1979629" cy="51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6D1BD7-CA49-BF13-6A51-8B3442614C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6207" y="2377440"/>
            <a:ext cx="4928107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4948514" cy="12360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</a:t>
            </a:r>
            <a:br>
              <a:rPr lang="en-GB"/>
            </a:br>
            <a:r>
              <a:rPr lang="en-GB"/>
              <a:t>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E75EADA-8E28-E120-7838-9BD6BF8EFD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851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215204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HEADER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CD1644D9-F340-1BE9-7102-109412C66F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54102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A3AFC5-EED9-9B19-B684-2934EBDE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6617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41111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HEADER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43A9B6D-C898-BBA3-F507-E3B2CC4F3A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40167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HEADER | SOURCE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43A9B6D-C898-BBA3-F507-E3B2CC4F3A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81C4A-4C5B-C017-4662-45DCB12C7E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5501244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437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LEFT IMAGE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2BD3-1D09-7A4F-9DD7-3FD90AF54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1455" y="1600200"/>
            <a:ext cx="4024745" cy="1642197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599"/>
            <a:ext cx="6781800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189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FT IMAGE |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6858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414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6858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876382F-1A1E-794B-B4E1-772CE0766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3200" y="11430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89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11430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D63A39A-8C92-DA43-BA72-74724F25B1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3200" y="689783"/>
            <a:ext cx="491041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41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B84D-A17C-2776-EEED-C851A0C3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D179-BB8D-502B-870F-0B0758813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F8ED8-D0DF-5EE1-6334-14DDC02DA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E907-84B7-C59A-D4F8-AB5989DC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9B8FF-9470-4E28-E36F-02E54738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A7FD4-8694-844D-C31F-E9931B28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09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11430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header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D63A39A-8C92-DA43-BA72-74724F25B1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2874" y="685800"/>
            <a:ext cx="495332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876382F-1A1E-794B-B4E1-772CE0766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6690" y="1645920"/>
            <a:ext cx="494951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47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9731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6665A2-5B93-8B3E-2710-B6934643EA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70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28E1A-ABBD-41C8-0DEA-9DE7E7B2C63C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C0F20-F0CA-E02F-D7D8-89F1AB35EAB5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3496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28E1A-ABBD-41C8-0DEA-9DE7E7B2C63C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C0F20-F0CA-E02F-D7D8-89F1AB35EAB5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A97229-D920-E2DD-7CFC-983587E2B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685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32356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10D4A2F-1AE7-E125-8A9E-BC098A4D9C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55291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5ABFE34-B30A-E380-472D-0765D1EB2E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202441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5ABFE34-B30A-E380-472D-0765D1EB2E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11F3360-F536-C6AB-F64F-3FAEA9B0E3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5902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SLIDE CENTERED HEADE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8CF4CF-E896-5AC3-6848-2719F96F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1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D084-0B88-25B3-A7D5-1A3B136F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A02B5-399F-A597-586D-966F0838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0B4DC-A0E7-2A0A-2C57-3E3DE801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C3A42-1E57-25A5-00A5-A234781C0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DD491-4439-ABDE-E0A5-6176DB5FC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25468-1645-45F8-084E-FCC3A23E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51BDF-F4C3-CBE1-5233-12EB8F51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C6F6B-02D7-EC42-9171-CF54E3CC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2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_CENTERED CATEGORY | HEADE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B0C4687-35B4-CC8D-7E00-451D62CB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CENTERED CATEGORY | HEADER | SUB DARK CATEGORY | HEADER | SUB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B0C4687-35B4-CC8D-7E00-451D62CB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119749EC-51CD-D66C-F09A-05579E1B7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B8FBE-09A6-96DD-F27C-707138A5FE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249A4BE1-16C0-1D0C-29F0-B91AB2980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0404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TD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5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KY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RIN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EPWATER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DNIGHT BACKGROUND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4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NSHINE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9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RUS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9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NSET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0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75D9-7C7E-C6C0-E8A3-9A3C8DA9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EB329-1780-5185-9713-AD311282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C5C20-E740-5E8C-479A-56A4F87E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8297-A773-3E50-F87A-E65306B6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852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RSIMMON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900158"/>
            <a:ext cx="5402580" cy="3057684"/>
          </a:xfrm>
          <a:prstGeom prst="rect">
            <a:avLst/>
          </a:prstGeom>
        </p:spPr>
        <p:txBody>
          <a:bodyPr/>
          <a:lstStyle>
            <a:lvl1pPr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400628-EA62-FA27-C6D1-A861A40E8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53774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8B1B01C-85BC-3540-1707-1C8956D6D6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EB80FA7-9651-DECF-3946-D466EC62C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3C796735-049D-85C2-4A08-29EF06888B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367283F-6E3F-F47D-EEAF-BCDD70CC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1179A2-F0FB-F2AD-24AA-AFF2259C2E1E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E7135-8DBB-CAC4-8147-5E7ABFCB51D0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91E07FA-0387-E79A-A573-EB064D97A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75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F1DAD92-629B-AF48-BDAC-B0C54F839A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2E8D4BF-3F4B-CEF4-8B85-F273EE92B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CEE2F9B-93B2-7EEE-2AE0-453694C906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6C93E0-8AD6-B930-C7FF-D0AFF2D803E7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E25D0-AA5D-BF21-081A-287904B206C1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93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B34D70-EF36-DFA4-998F-818C63864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5BE2CE4-892F-7ABE-FDAF-4424FF9BF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291C980-6BC3-1651-FEF4-CA36E4051F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9624D8-E539-D4E5-9111-58D46437F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8FDCF4C-7C94-F05B-1AF1-81A994C7FF55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29AB1-505C-A6D4-A06B-7A92F88028F4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5043C1A-228B-6C71-50F9-4AA4C952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330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FEB11D-257F-3B79-1C27-D74A9DA57F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01D8EF0-EB25-A67C-0CA3-70AC2898F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A8938B1-D8D4-0B12-8A2A-8F3C847E4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057E76-5EC7-82CC-EF0F-E31FAA69F328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DA477-2F2A-23F2-904A-2DC671342A4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247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E49892-AA75-3490-01E2-6DFC9D9022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A32EE8-2AC3-D45A-C040-ABA77FAF4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F5E22E2-1A38-7D75-242D-1AAE5BD3E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9112A1-B607-F888-5433-40F5FBFB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736EC2-B61F-72F7-5A23-B06FB6C8AAD8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970CE-C1DE-C19A-8E44-CA91388FFE1B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930B0F-958F-15C8-D881-D72D1ABE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474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EE41B24-1FFB-3C25-8DB9-07BB9F5647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1921D3-1492-9434-D29F-B9FF11CDA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1C7E466-7FC5-4A80-0244-8752D603B1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560D9C-41AA-7ECE-9AC2-1E3FEEBB694B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2B86A-7419-2014-9C62-831E9915D71F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66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UNS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07841-1312-CAC7-FD94-F37AF532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21240" y="6318504"/>
            <a:ext cx="1593850" cy="2068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DB5B10F-D30D-5341-B266-239C791BD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6A5D61A-69D3-532C-2FE7-907F85BDA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C7A87E8-1314-3E52-66C4-50A6DB7DF9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EB6B94-F0A1-A4F8-A29A-B0BC183AA446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0F7AB-AD38-D187-4D01-71D53640014C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585AF-1708-F8DC-CA1B-DAB7EAA5B90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6200" y="6303097"/>
            <a:ext cx="1593850" cy="2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02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AA8E8-9A29-835D-7A6E-0D129427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09BA5-02B3-2529-6492-CF266C9C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76C6C-BB8C-4F1E-8AB2-3C79A30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93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UNS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579E634-B391-8E70-3CB6-663AB8E41B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BD1CBE-8AD8-C90C-D2D5-13D282565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167BB7A-EBC7-D7C5-8519-F615A3B88B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3EA81-E8BD-C1FD-A960-B0FCAA2BA94A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89B0D-78F9-82F4-7755-72B47ADEEC28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97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IRCL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970E2-7F24-C5DA-D1B0-BEB603E4AA60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791262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4148050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8861627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4928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0005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082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0158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355A2-6ECF-9857-A0BC-A4A98CB0ADBE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AC18F3-CC6A-22B6-09C9-B25AB1C5C859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43FF1C-1EA3-3DA3-99A8-3B4BF886ECDC}"/>
              </a:ext>
            </a:extLst>
          </p:cNvPr>
          <p:cNvSpPr>
            <a:spLocks noChangeAspect="1"/>
          </p:cNvSpPr>
          <p:nvPr/>
        </p:nvSpPr>
        <p:spPr>
          <a:xfrm>
            <a:off x="1791262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70E4F-B999-5C19-7C29-97002F20DF2F}"/>
              </a:ext>
            </a:extLst>
          </p:cNvPr>
          <p:cNvSpPr>
            <a:spLocks noChangeAspect="1"/>
          </p:cNvSpPr>
          <p:nvPr/>
        </p:nvSpPr>
        <p:spPr>
          <a:xfrm>
            <a:off x="4148050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989DD-CAC5-5DBE-D343-DEB3BD9CFD51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ABF5B3-4CE1-ED1B-B3B4-2CE224980B07}"/>
              </a:ext>
            </a:extLst>
          </p:cNvPr>
          <p:cNvSpPr>
            <a:spLocks noChangeAspect="1"/>
          </p:cNvSpPr>
          <p:nvPr/>
        </p:nvSpPr>
        <p:spPr>
          <a:xfrm>
            <a:off x="8861627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B5CA2D5-E4AD-0B2B-AD54-767C0DF2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IRCL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970E2-7F24-C5DA-D1B0-BEB603E4AA60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03290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54101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759884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97874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740" y="40321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0081" y="40321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4422" y="4037447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8763" y="4032150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9662B-9182-3D76-FBB8-2CEA4DA321D2}"/>
              </a:ext>
            </a:extLst>
          </p:cNvPr>
          <p:cNvSpPr>
            <a:spLocks noChangeAspect="1"/>
          </p:cNvSpPr>
          <p:nvPr/>
        </p:nvSpPr>
        <p:spPr>
          <a:xfrm>
            <a:off x="322155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2D404E-11FA-332C-6A62-D5CEDB564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030" y="4028973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F34E-95A8-8D19-C3D4-5BB296350404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F16499-35FF-B88A-BA87-D3DA831760B9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C5C1EC4-5093-B523-309F-434297EE825C}"/>
              </a:ext>
            </a:extLst>
          </p:cNvPr>
          <p:cNvSpPr>
            <a:spLocks noChangeAspect="1"/>
          </p:cNvSpPr>
          <p:nvPr/>
        </p:nvSpPr>
        <p:spPr>
          <a:xfrm>
            <a:off x="103290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5A0B32-8EEB-E9EC-7128-826E52B58DEB}"/>
              </a:ext>
            </a:extLst>
          </p:cNvPr>
          <p:cNvSpPr>
            <a:spLocks noChangeAspect="1"/>
          </p:cNvSpPr>
          <p:nvPr/>
        </p:nvSpPr>
        <p:spPr>
          <a:xfrm>
            <a:off x="54101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229624-7734-7444-E95B-593557CF78B8}"/>
              </a:ext>
            </a:extLst>
          </p:cNvPr>
          <p:cNvSpPr>
            <a:spLocks noChangeAspect="1"/>
          </p:cNvSpPr>
          <p:nvPr/>
        </p:nvSpPr>
        <p:spPr>
          <a:xfrm>
            <a:off x="759884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AB5E23-F065-116C-C763-1A2AEFDF6B2C}"/>
              </a:ext>
            </a:extLst>
          </p:cNvPr>
          <p:cNvSpPr>
            <a:spLocks noChangeAspect="1"/>
          </p:cNvSpPr>
          <p:nvPr/>
        </p:nvSpPr>
        <p:spPr>
          <a:xfrm>
            <a:off x="97874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CC921D-B96B-515F-7C11-A7B7A5C5CC3C}"/>
              </a:ext>
            </a:extLst>
          </p:cNvPr>
          <p:cNvSpPr>
            <a:spLocks noChangeAspect="1"/>
          </p:cNvSpPr>
          <p:nvPr/>
        </p:nvSpPr>
        <p:spPr>
          <a:xfrm>
            <a:off x="322155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DE3F367-6EF3-D3FC-88AF-F553AC7AD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FFF943-AC93-CE84-3608-19DC1EA6CE14}"/>
              </a:ext>
            </a:extLst>
          </p:cNvPr>
          <p:cNvSpPr txBox="1"/>
          <p:nvPr/>
        </p:nvSpPr>
        <p:spPr>
          <a:xfrm>
            <a:off x="9966960" y="73609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22247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B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3" y="3111190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0"/>
            <a:ext cx="225661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0"/>
            <a:ext cx="225207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3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22D68-268B-088A-FFA8-DD921658E0F2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BCF4CF-1DDE-C24F-A2CD-FE67F6C9A45D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B2D01B-4C55-3952-CB74-9B58365EC3B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901F23-572C-AB2B-FE4D-2093359498AA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16D78-93FF-B4F8-ABB3-0D86C72E2464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DD763-AD58-DCB0-2F2F-E9B7184D513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BBBD24-6252-00DD-4746-50CBBBB2046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CC09F3-D615-D9AD-DB71-C628512604CE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5D9AA3-8812-A128-8902-B36E3402946F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 BLUE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5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3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CA1EB-6594-6888-7FA4-12FD6379D5B5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07225-B630-5A15-C76B-B1D4B2B3E643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0BD39-A3CF-5127-7673-3482540063BE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A9804-8F0B-A717-09AC-258E422EABC8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E6524-FAF3-1E2F-7F71-31F8291A38B3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E142FA-8419-C398-5623-1C2FA0A4A39E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CB0A5-D48E-F3EB-CD43-3D15F2ABD606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89A7A-3238-53D0-164D-3B699AD84A04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C27B93-8AB7-E5D4-8D0B-D7E1C9B51010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3" y="3111190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0"/>
            <a:ext cx="225661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0"/>
            <a:ext cx="225207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3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706E9-9D12-C1A2-EAFC-B660AE1209D9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59DFB-47CE-D482-C7BC-C76F1397460F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A66AC-CABB-E00D-FC44-2A93FBAC05EA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25EB-88CB-68E3-D2CB-B3D05BCA3DD2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B491-18F5-D493-96F1-9EA6E427CE7D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F7243-52DF-4F4D-42A7-17B6C627072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4AFE1-3545-A3F5-8290-4BB72791DD0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5DD74-7BBE-D607-1B93-0310DB7FDE4B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CF501-2E40-3627-16F6-AF1123D5780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5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3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38084-DE57-3519-8B98-FE4F6F011E35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EAF9-571F-D6E9-9CBC-3C9E0651988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046-9C12-6792-F87C-1F94ABBA9605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DF659-8C41-8803-E1E3-80771A607B30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0A7-6560-B63D-4213-74FF09CE5F4A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74959-C2C9-26BF-22F5-A5A4C37B627D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435D08-F6AB-501C-0751-09FFEBB5173A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60BC0-C121-EF60-CAD6-6D1CEB8E33ED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8B74-C9E8-45F5-D2D7-AA3B61661F14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7160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7678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8196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714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158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157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6676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6675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7194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7193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47712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7711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7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5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6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5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2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1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0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7054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6940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47458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7976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8593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937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456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6455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6974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06973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7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5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6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5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2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1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0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88958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8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7570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8088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8606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568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6567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7086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7085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67604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67603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69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5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7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6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4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3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2275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B95B-4294-5979-162F-95E2C2C6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0B6D-3812-CFEE-81F7-809228EB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744F1-B0B4-D01D-F3A8-9F5E591FD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291DA-EE8F-2A2F-4F5B-EAFC2ED9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7D6D0-DF10-4EB5-1A05-B2D13F38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82AA-C343-C6FA-C559-F2D216E4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6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8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11551" y="12346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069" y="12346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549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548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1067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066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69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5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7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6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4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3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00826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473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471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470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09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7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8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7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5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4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0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2409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50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09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7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8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7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5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4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0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3" y="3891620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98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rgbClr val="001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644324-4760-ADA6-C622-5A319E9A3E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6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975D-F97E-109A-533D-DAD589D2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B10AA-F13C-F912-E750-BD84DCDFD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509D5-29A3-FC3E-048A-0F790FB8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9F9D-477A-388D-A583-5AFB7AF3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EB312-FBA8-C7E0-12DB-FB5AB0F3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86B4F-C35B-77CD-A41A-C09EA66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63" Type="http://schemas.openxmlformats.org/officeDocument/2006/relationships/slideLayout" Target="../slideLayouts/slideLayout75.xml"/><Relationship Id="rId68" Type="http://schemas.openxmlformats.org/officeDocument/2006/relationships/slideLayout" Target="../slideLayouts/slideLayout80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3" Type="http://schemas.openxmlformats.org/officeDocument/2006/relationships/slideLayout" Target="../slideLayouts/slideLayout65.xml"/><Relationship Id="rId58" Type="http://schemas.openxmlformats.org/officeDocument/2006/relationships/slideLayout" Target="../slideLayouts/slideLayout70.xml"/><Relationship Id="rId6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17.xml"/><Relationship Id="rId61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56" Type="http://schemas.openxmlformats.org/officeDocument/2006/relationships/slideLayout" Target="../slideLayouts/slideLayout68.xml"/><Relationship Id="rId64" Type="http://schemas.openxmlformats.org/officeDocument/2006/relationships/slideLayout" Target="../slideLayouts/slideLayout76.xml"/><Relationship Id="rId6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72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71.xml"/><Relationship Id="rId67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62" Type="http://schemas.openxmlformats.org/officeDocument/2006/relationships/slideLayout" Target="../slideLayouts/slideLayout74.xml"/><Relationship Id="rId7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57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73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7" Type="http://schemas.openxmlformats.org/officeDocument/2006/relationships/slideLayout" Target="../slideLayouts/slideLayout19.xml"/><Relationship Id="rId71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BE9BD-F9F4-9289-ADF2-2134E9EA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D3765-0B66-C95B-34F5-25B22DE7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20A3-ACBB-7520-E8EF-7B43534FB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91EF-F1B7-5C41-976D-8729AF30A2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95F2-C6D8-0447-06E2-FB0DE9AB2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5255-BF12-24DC-87C9-5DD46B12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13BFAB-4F9D-DF71-01B8-B58AFED70647}"/>
              </a:ext>
            </a:extLst>
          </p:cNvPr>
          <p:cNvPicPr>
            <a:picLocks noChangeAspect="1"/>
          </p:cNvPicPr>
          <p:nvPr/>
        </p:nvPicPr>
        <p:blipFill>
          <a:blip r:embed="rId7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6200" y="6303097"/>
            <a:ext cx="1593850" cy="2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1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225" r:id="rId2"/>
    <p:sldLayoutId id="2147485226" r:id="rId3"/>
    <p:sldLayoutId id="2147485227" r:id="rId4"/>
    <p:sldLayoutId id="2147485228" r:id="rId5"/>
    <p:sldLayoutId id="2147485229" r:id="rId6"/>
    <p:sldLayoutId id="2147485230" r:id="rId7"/>
    <p:sldLayoutId id="2147485231" r:id="rId8"/>
    <p:sldLayoutId id="2147485232" r:id="rId9"/>
    <p:sldLayoutId id="2147485233" r:id="rId10"/>
    <p:sldLayoutId id="2147485234" r:id="rId11"/>
    <p:sldLayoutId id="2147485235" r:id="rId12"/>
    <p:sldLayoutId id="2147485236" r:id="rId13"/>
    <p:sldLayoutId id="2147485237" r:id="rId14"/>
    <p:sldLayoutId id="2147485238" r:id="rId15"/>
    <p:sldLayoutId id="2147485239" r:id="rId16"/>
    <p:sldLayoutId id="2147485240" r:id="rId17"/>
    <p:sldLayoutId id="2147485241" r:id="rId18"/>
    <p:sldLayoutId id="2147485242" r:id="rId19"/>
    <p:sldLayoutId id="2147485243" r:id="rId20"/>
    <p:sldLayoutId id="2147485244" r:id="rId21"/>
    <p:sldLayoutId id="2147485245" r:id="rId22"/>
    <p:sldLayoutId id="2147485246" r:id="rId23"/>
    <p:sldLayoutId id="2147485247" r:id="rId24"/>
    <p:sldLayoutId id="2147485248" r:id="rId25"/>
    <p:sldLayoutId id="2147485249" r:id="rId26"/>
    <p:sldLayoutId id="2147485250" r:id="rId27"/>
    <p:sldLayoutId id="2147485251" r:id="rId28"/>
    <p:sldLayoutId id="2147485252" r:id="rId29"/>
    <p:sldLayoutId id="2147485253" r:id="rId30"/>
    <p:sldLayoutId id="2147485254" r:id="rId31"/>
    <p:sldLayoutId id="2147485255" r:id="rId32"/>
    <p:sldLayoutId id="2147485256" r:id="rId33"/>
    <p:sldLayoutId id="2147485257" r:id="rId34"/>
    <p:sldLayoutId id="2147485258" r:id="rId35"/>
    <p:sldLayoutId id="2147485259" r:id="rId36"/>
    <p:sldLayoutId id="2147485260" r:id="rId37"/>
    <p:sldLayoutId id="2147485261" r:id="rId38"/>
    <p:sldLayoutId id="2147485262" r:id="rId39"/>
    <p:sldLayoutId id="2147485263" r:id="rId40"/>
    <p:sldLayoutId id="2147485264" r:id="rId41"/>
    <p:sldLayoutId id="2147485265" r:id="rId42"/>
    <p:sldLayoutId id="2147485266" r:id="rId43"/>
    <p:sldLayoutId id="2147485267" r:id="rId44"/>
    <p:sldLayoutId id="2147485268" r:id="rId45"/>
    <p:sldLayoutId id="2147485269" r:id="rId46"/>
    <p:sldLayoutId id="2147485270" r:id="rId47"/>
    <p:sldLayoutId id="2147485271" r:id="rId48"/>
    <p:sldLayoutId id="2147485272" r:id="rId49"/>
    <p:sldLayoutId id="2147485273" r:id="rId50"/>
    <p:sldLayoutId id="2147485274" r:id="rId51"/>
    <p:sldLayoutId id="2147485275" r:id="rId52"/>
    <p:sldLayoutId id="2147485276" r:id="rId53"/>
    <p:sldLayoutId id="2147485277" r:id="rId54"/>
    <p:sldLayoutId id="2147485278" r:id="rId55"/>
    <p:sldLayoutId id="2147485279" r:id="rId56"/>
    <p:sldLayoutId id="2147485280" r:id="rId57"/>
    <p:sldLayoutId id="2147485281" r:id="rId58"/>
    <p:sldLayoutId id="2147485282" r:id="rId59"/>
    <p:sldLayoutId id="2147485283" r:id="rId60"/>
    <p:sldLayoutId id="2147485284" r:id="rId61"/>
    <p:sldLayoutId id="2147485285" r:id="rId62"/>
    <p:sldLayoutId id="2147485286" r:id="rId63"/>
    <p:sldLayoutId id="2147485287" r:id="rId64"/>
    <p:sldLayoutId id="2147485288" r:id="rId65"/>
    <p:sldLayoutId id="2147485289" r:id="rId66"/>
    <p:sldLayoutId id="2147485290" r:id="rId67"/>
    <p:sldLayoutId id="2147485291" r:id="rId68"/>
    <p:sldLayoutId id="2147485292" r:id="rId69"/>
    <p:sldLayoutId id="2147485293" r:id="rId70"/>
    <p:sldLayoutId id="2147485294" r:id="rId71"/>
  </p:sldLayoutIdLst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34950" indent="-1635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159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-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635000" indent="-2190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○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2222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6175" indent="-2889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44">
          <p15:clr>
            <a:srgbClr val="F26B43"/>
          </p15:clr>
        </p15:guide>
        <p15:guide id="3" pos="7536">
          <p15:clr>
            <a:srgbClr val="F26B43"/>
          </p15:clr>
        </p15:guide>
        <p15:guide id="5" pos="7248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432">
          <p15:clr>
            <a:srgbClr val="F26B43"/>
          </p15:clr>
        </p15:guide>
        <p15:guide id="9" orient="horz" pos="4176">
          <p15:clr>
            <a:srgbClr val="F26B43"/>
          </p15:clr>
        </p15:guide>
        <p15:guide id="10" orient="horz" pos="3888">
          <p15:clr>
            <a:srgbClr val="F26B43"/>
          </p15:clr>
        </p15:guide>
        <p15:guide id="11" orient="horz" pos="1008">
          <p15:clr>
            <a:srgbClr val="F26B43"/>
          </p15:clr>
        </p15:guide>
        <p15:guide id="13" orient="horz" pos="720">
          <p15:clr>
            <a:srgbClr val="F26B43"/>
          </p15:clr>
        </p15:guide>
        <p15:guide id="16" pos="4128">
          <p15:clr>
            <a:srgbClr val="F26B43"/>
          </p15:clr>
        </p15:guide>
        <p15:guide id="22" pos="432">
          <p15:clr>
            <a:srgbClr val="F26B43"/>
          </p15:clr>
        </p15:guide>
        <p15:guide id="23" pos="5976">
          <p15:clr>
            <a:srgbClr val="F26B43"/>
          </p15:clr>
        </p15:guide>
        <p15:guide id="24" pos="3264">
          <p15:clr>
            <a:srgbClr val="F26B43"/>
          </p15:clr>
        </p15:guide>
        <p15:guide id="25" pos="4416">
          <p15:clr>
            <a:srgbClr val="F26B43"/>
          </p15:clr>
        </p15:guide>
        <p15:guide id="26" pos="4704">
          <p15:clr>
            <a:srgbClr val="F26B43"/>
          </p15:clr>
        </p15:guide>
        <p15:guide id="27" pos="3552">
          <p15:clr>
            <a:srgbClr val="F26B43"/>
          </p15:clr>
        </p15:guide>
        <p15:guide id="28" pos="2976">
          <p15:clr>
            <a:srgbClr val="F26B43"/>
          </p15:clr>
        </p15:guide>
        <p15:guide id="29" pos="1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D0E7_7F1BFA4B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E18C35-94BA-57A7-0127-129AC3D87828}"/>
              </a:ext>
            </a:extLst>
          </p:cNvPr>
          <p:cNvGrpSpPr/>
          <p:nvPr/>
        </p:nvGrpSpPr>
        <p:grpSpPr>
          <a:xfrm>
            <a:off x="5191539" y="1549418"/>
            <a:ext cx="1813940" cy="4211203"/>
            <a:chOff x="5191539" y="1549418"/>
            <a:chExt cx="1813940" cy="4211203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AC85938-75DD-510B-E027-28659766C983}"/>
                </a:ext>
              </a:extLst>
            </p:cNvPr>
            <p:cNvSpPr/>
            <p:nvPr/>
          </p:nvSpPr>
          <p:spPr>
            <a:xfrm>
              <a:off x="5196557" y="1549418"/>
              <a:ext cx="1808922" cy="53671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Call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278295D-9B3D-DA90-E69C-FC2CB2B83076}"/>
                </a:ext>
              </a:extLst>
            </p:cNvPr>
            <p:cNvSpPr/>
            <p:nvPr/>
          </p:nvSpPr>
          <p:spPr>
            <a:xfrm>
              <a:off x="5196557" y="3019214"/>
              <a:ext cx="1808922" cy="5367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13E4C36-E215-3615-B44E-298010FD5ED3}"/>
                </a:ext>
              </a:extLst>
            </p:cNvPr>
            <p:cNvSpPr/>
            <p:nvPr/>
          </p:nvSpPr>
          <p:spPr>
            <a:xfrm>
              <a:off x="5196557" y="3754112"/>
              <a:ext cx="1808922" cy="53671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Snowflake</a:t>
              </a:r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4D380A-9C6A-C841-7C28-E1D6CC1CB5AD}"/>
                </a:ext>
              </a:extLst>
            </p:cNvPr>
            <p:cNvSpPr/>
            <p:nvPr/>
          </p:nvSpPr>
          <p:spPr>
            <a:xfrm>
              <a:off x="5196557" y="4489010"/>
              <a:ext cx="1808922" cy="536713"/>
            </a:xfrm>
            <a:prstGeom prst="roundRect">
              <a:avLst/>
            </a:prstGeom>
            <a:solidFill>
              <a:srgbClr val="78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Reporting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AA4EA3F-90E8-924A-AFEE-14B0C82FE714}"/>
                </a:ext>
              </a:extLst>
            </p:cNvPr>
            <p:cNvSpPr/>
            <p:nvPr/>
          </p:nvSpPr>
          <p:spPr>
            <a:xfrm>
              <a:off x="5191539" y="5223908"/>
              <a:ext cx="1808922" cy="53671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B7C1D45-07B1-0157-4622-DAF8BA556195}"/>
                </a:ext>
              </a:extLst>
            </p:cNvPr>
            <p:cNvSpPr/>
            <p:nvPr/>
          </p:nvSpPr>
          <p:spPr>
            <a:xfrm>
              <a:off x="5196557" y="2284316"/>
              <a:ext cx="1808922" cy="53671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Pixel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23C4F99-3A85-6593-1FE2-EC925096217E}"/>
              </a:ext>
            </a:extLst>
          </p:cNvPr>
          <p:cNvGrpSpPr/>
          <p:nvPr/>
        </p:nvGrpSpPr>
        <p:grpSpPr>
          <a:xfrm>
            <a:off x="451153" y="1325339"/>
            <a:ext cx="1448173" cy="4845213"/>
            <a:chOff x="451153" y="1420407"/>
            <a:chExt cx="1448173" cy="48452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165D44-425A-FB60-8B3A-9DBAE20D4A90}"/>
                </a:ext>
              </a:extLst>
            </p:cNvPr>
            <p:cNvGrpSpPr/>
            <p:nvPr/>
          </p:nvGrpSpPr>
          <p:grpSpPr>
            <a:xfrm>
              <a:off x="613201" y="1420407"/>
              <a:ext cx="1124076" cy="1412704"/>
              <a:chOff x="502864" y="1641681"/>
              <a:chExt cx="1124076" cy="1412704"/>
            </a:xfrm>
          </p:grpSpPr>
          <p:pic>
            <p:nvPicPr>
              <p:cNvPr id="16" name="Picture 15" descr="A picture containing screenshot, font, symbol, text&#10;&#10;Description automatically generated">
                <a:extLst>
                  <a:ext uri="{FF2B5EF4-FFF2-40B4-BE49-F238E27FC236}">
                    <a16:creationId xmlns:a16="http://schemas.microsoft.com/office/drawing/2014/main" id="{2CBE5D50-9BE9-E21B-F1F7-4E94F00A6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864" y="1641681"/>
                <a:ext cx="994042" cy="98487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4994A9-47D2-F46E-5B55-D46A7BB25CA8}"/>
                  </a:ext>
                </a:extLst>
              </p:cNvPr>
              <p:cNvSpPr txBox="1"/>
              <p:nvPr/>
            </p:nvSpPr>
            <p:spPr>
              <a:xfrm>
                <a:off x="539517" y="2668656"/>
                <a:ext cx="108742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Advertisers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597BE9-B2C1-C11A-22DF-53A587289A93}"/>
                </a:ext>
              </a:extLst>
            </p:cNvPr>
            <p:cNvGrpSpPr/>
            <p:nvPr/>
          </p:nvGrpSpPr>
          <p:grpSpPr>
            <a:xfrm>
              <a:off x="589856" y="2885710"/>
              <a:ext cx="1170767" cy="1264504"/>
              <a:chOff x="456173" y="3036448"/>
              <a:chExt cx="1170767" cy="1264504"/>
            </a:xfrm>
          </p:grpSpPr>
          <p:pic>
            <p:nvPicPr>
              <p:cNvPr id="19" name="Picture 18" descr="A picture containing clipart, sketch, graphics, stencil&#10;&#10;Description automatically generated">
                <a:extLst>
                  <a:ext uri="{FF2B5EF4-FFF2-40B4-BE49-F238E27FC236}">
                    <a16:creationId xmlns:a16="http://schemas.microsoft.com/office/drawing/2014/main" id="{538C33F7-2859-DA7B-4DB4-31C997055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92" y="3036448"/>
                <a:ext cx="1168048" cy="767168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11F494-36D3-EE95-9376-A4EB7A50A1A6}"/>
                  </a:ext>
                </a:extLst>
              </p:cNvPr>
              <p:cNvSpPr txBox="1"/>
              <p:nvPr/>
            </p:nvSpPr>
            <p:spPr>
              <a:xfrm>
                <a:off x="456173" y="3915223"/>
                <a:ext cx="108742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Publishers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2584D4-42C0-7379-869F-C16EA5B999D6}"/>
                </a:ext>
              </a:extLst>
            </p:cNvPr>
            <p:cNvGrpSpPr/>
            <p:nvPr/>
          </p:nvGrpSpPr>
          <p:grpSpPr>
            <a:xfrm>
              <a:off x="451153" y="4202813"/>
              <a:ext cx="1448173" cy="1081467"/>
              <a:chOff x="275797" y="4412560"/>
              <a:chExt cx="1448173" cy="1081467"/>
            </a:xfrm>
          </p:grpSpPr>
          <p:pic>
            <p:nvPicPr>
              <p:cNvPr id="29" name="Picture 28" descr="A white lines with dots on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16B9A2FE-24CB-54F3-30D3-5C82D5DC1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864" y="4412560"/>
                <a:ext cx="994042" cy="695738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F37BDB-2025-F06D-FCDB-8489EE6F9A35}"/>
                  </a:ext>
                </a:extLst>
              </p:cNvPr>
              <p:cNvSpPr txBox="1"/>
              <p:nvPr/>
            </p:nvSpPr>
            <p:spPr>
              <a:xfrm>
                <a:off x="275797" y="5108298"/>
                <a:ext cx="144817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Data Providers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F41EE95-91CE-5096-FDEB-08A72F853D2D}"/>
                </a:ext>
              </a:extLst>
            </p:cNvPr>
            <p:cNvGrpSpPr/>
            <p:nvPr/>
          </p:nvGrpSpPr>
          <p:grpSpPr>
            <a:xfrm>
              <a:off x="451153" y="5336878"/>
              <a:ext cx="1448173" cy="928742"/>
              <a:chOff x="229107" y="5536130"/>
              <a:chExt cx="1448173" cy="928742"/>
            </a:xfrm>
          </p:grpSpPr>
          <p:pic>
            <p:nvPicPr>
              <p:cNvPr id="32" name="Picture 31" descr="A white clock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B869EC3D-5F51-EE39-D5A5-BE9DCE586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83" y="5536130"/>
                <a:ext cx="1087423" cy="50091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375EE7-AC32-0A81-1513-A9C071604692}"/>
                  </a:ext>
                </a:extLst>
              </p:cNvPr>
              <p:cNvSpPr txBox="1"/>
              <p:nvPr/>
            </p:nvSpPr>
            <p:spPr>
              <a:xfrm>
                <a:off x="229107" y="6079143"/>
                <a:ext cx="144817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DSPs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774C58A-BB5B-D26F-BD2E-19260EDE515F}"/>
              </a:ext>
            </a:extLst>
          </p:cNvPr>
          <p:cNvGrpSpPr/>
          <p:nvPr/>
        </p:nvGrpSpPr>
        <p:grpSpPr>
          <a:xfrm>
            <a:off x="10292674" y="1325339"/>
            <a:ext cx="1448173" cy="4845213"/>
            <a:chOff x="451153" y="1420407"/>
            <a:chExt cx="1448173" cy="484521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96EC6D2-4AE2-EC36-22A8-EB230FF684BF}"/>
                </a:ext>
              </a:extLst>
            </p:cNvPr>
            <p:cNvGrpSpPr/>
            <p:nvPr/>
          </p:nvGrpSpPr>
          <p:grpSpPr>
            <a:xfrm>
              <a:off x="613201" y="1420407"/>
              <a:ext cx="1124076" cy="1412704"/>
              <a:chOff x="502864" y="1641681"/>
              <a:chExt cx="1124076" cy="1412704"/>
            </a:xfrm>
          </p:grpSpPr>
          <p:pic>
            <p:nvPicPr>
              <p:cNvPr id="159" name="Picture 158" descr="A picture containing screenshot, font, symbol, text&#10;&#10;Description automatically generated">
                <a:extLst>
                  <a:ext uri="{FF2B5EF4-FFF2-40B4-BE49-F238E27FC236}">
                    <a16:creationId xmlns:a16="http://schemas.microsoft.com/office/drawing/2014/main" id="{42608E40-F2B0-1C9B-0FB1-2049B235C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864" y="1641681"/>
                <a:ext cx="994042" cy="984872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6E0158D-8206-D2DE-2708-CE7328B2003F}"/>
                  </a:ext>
                </a:extLst>
              </p:cNvPr>
              <p:cNvSpPr txBox="1"/>
              <p:nvPr/>
            </p:nvSpPr>
            <p:spPr>
              <a:xfrm>
                <a:off x="539517" y="2668656"/>
                <a:ext cx="108742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Advertisers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B0CBDCB-2643-82C8-E3E4-BC6389EFAD5D}"/>
                </a:ext>
              </a:extLst>
            </p:cNvPr>
            <p:cNvGrpSpPr/>
            <p:nvPr/>
          </p:nvGrpSpPr>
          <p:grpSpPr>
            <a:xfrm>
              <a:off x="589856" y="2885710"/>
              <a:ext cx="1170767" cy="1264504"/>
              <a:chOff x="456173" y="3036448"/>
              <a:chExt cx="1170767" cy="1264504"/>
            </a:xfrm>
          </p:grpSpPr>
          <p:pic>
            <p:nvPicPr>
              <p:cNvPr id="157" name="Picture 156" descr="A picture containing clipart, sketch, graphics, stencil&#10;&#10;Description automatically generated">
                <a:extLst>
                  <a:ext uri="{FF2B5EF4-FFF2-40B4-BE49-F238E27FC236}">
                    <a16:creationId xmlns:a16="http://schemas.microsoft.com/office/drawing/2014/main" id="{839C4DCB-6558-470D-2468-63CF2FE1A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92" y="3036448"/>
                <a:ext cx="1168048" cy="767168"/>
              </a:xfrm>
              <a:prstGeom prst="rect">
                <a:avLst/>
              </a:prstGeom>
            </p:spPr>
          </p:pic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C634FA2-9B3B-0F39-313B-2D1E3E31CBE8}"/>
                  </a:ext>
                </a:extLst>
              </p:cNvPr>
              <p:cNvSpPr txBox="1"/>
              <p:nvPr/>
            </p:nvSpPr>
            <p:spPr>
              <a:xfrm>
                <a:off x="456173" y="3915223"/>
                <a:ext cx="108742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Publishers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F08FE18-B398-21CB-7F65-5C594C34F565}"/>
                </a:ext>
              </a:extLst>
            </p:cNvPr>
            <p:cNvGrpSpPr/>
            <p:nvPr/>
          </p:nvGrpSpPr>
          <p:grpSpPr>
            <a:xfrm>
              <a:off x="451153" y="4202813"/>
              <a:ext cx="1448173" cy="1081467"/>
              <a:chOff x="275797" y="4412560"/>
              <a:chExt cx="1448173" cy="1081467"/>
            </a:xfrm>
          </p:grpSpPr>
          <p:pic>
            <p:nvPicPr>
              <p:cNvPr id="155" name="Picture 154" descr="A white lines with dots on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34AED97E-623E-2661-59C8-429B1A90F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864" y="4412560"/>
                <a:ext cx="994042" cy="695738"/>
              </a:xfrm>
              <a:prstGeom prst="rect">
                <a:avLst/>
              </a:prstGeom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FB534FB-5F79-F5E5-BACB-2E3E9E18B975}"/>
                  </a:ext>
                </a:extLst>
              </p:cNvPr>
              <p:cNvSpPr txBox="1"/>
              <p:nvPr/>
            </p:nvSpPr>
            <p:spPr>
              <a:xfrm>
                <a:off x="275797" y="5108298"/>
                <a:ext cx="144817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Data Providers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FB578EC-9440-ED57-7C40-74FBB34F252F}"/>
                </a:ext>
              </a:extLst>
            </p:cNvPr>
            <p:cNvGrpSpPr/>
            <p:nvPr/>
          </p:nvGrpSpPr>
          <p:grpSpPr>
            <a:xfrm>
              <a:off x="451153" y="5336878"/>
              <a:ext cx="1448173" cy="928742"/>
              <a:chOff x="229107" y="5536130"/>
              <a:chExt cx="1448173" cy="928742"/>
            </a:xfrm>
          </p:grpSpPr>
          <p:pic>
            <p:nvPicPr>
              <p:cNvPr id="153" name="Picture 152" descr="A white clock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614D40B0-1BDF-31FD-C019-51A366A52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83" y="5536130"/>
                <a:ext cx="1087423" cy="500910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53CC759-B578-E31B-AFFC-D1E2D9C604FF}"/>
                  </a:ext>
                </a:extLst>
              </p:cNvPr>
              <p:cNvSpPr txBox="1"/>
              <p:nvPr/>
            </p:nvSpPr>
            <p:spPr>
              <a:xfrm>
                <a:off x="229107" y="6079143"/>
                <a:ext cx="144817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DSPs</a:t>
                </a:r>
              </a:p>
            </p:txBody>
          </p:sp>
        </p:grp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5D83DF8-F4B9-86CB-DD00-F358AE970694}"/>
              </a:ext>
            </a:extLst>
          </p:cNvPr>
          <p:cNvCxnSpPr>
            <a:stCxn id="32" idx="3"/>
            <a:endCxn id="9" idx="1"/>
          </p:cNvCxnSpPr>
          <p:nvPr/>
        </p:nvCxnSpPr>
        <p:spPr>
          <a:xfrm>
            <a:off x="1718952" y="5492265"/>
            <a:ext cx="347258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82513254-227D-0820-AE07-5A5FCCF96457}"/>
              </a:ext>
            </a:extLst>
          </p:cNvPr>
          <p:cNvCxnSpPr>
            <a:stCxn id="16" idx="3"/>
            <a:endCxn id="2" idx="1"/>
          </p:cNvCxnSpPr>
          <p:nvPr/>
        </p:nvCxnSpPr>
        <p:spPr>
          <a:xfrm>
            <a:off x="1607243" y="1817775"/>
            <a:ext cx="35893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0FF2388-CA94-09D8-335E-CDA4E1266E0D}"/>
              </a:ext>
            </a:extLst>
          </p:cNvPr>
          <p:cNvCxnSpPr>
            <a:stCxn id="9" idx="3"/>
            <a:endCxn id="153" idx="1"/>
          </p:cNvCxnSpPr>
          <p:nvPr/>
        </p:nvCxnSpPr>
        <p:spPr>
          <a:xfrm>
            <a:off x="7000461" y="5492265"/>
            <a:ext cx="3472589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88B658A-CA65-8B0F-57A3-61EFBA89F090}"/>
              </a:ext>
            </a:extLst>
          </p:cNvPr>
          <p:cNvCxnSpPr>
            <a:stCxn id="2" idx="3"/>
            <a:endCxn id="159" idx="1"/>
          </p:cNvCxnSpPr>
          <p:nvPr/>
        </p:nvCxnSpPr>
        <p:spPr>
          <a:xfrm>
            <a:off x="7005479" y="1817775"/>
            <a:ext cx="34492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5E250274-0C5E-3863-FC8F-FA8DABABB681}"/>
              </a:ext>
            </a:extLst>
          </p:cNvPr>
          <p:cNvCxnSpPr>
            <a:stCxn id="2" idx="1"/>
            <a:endCxn id="19" idx="3"/>
          </p:cNvCxnSpPr>
          <p:nvPr/>
        </p:nvCxnSpPr>
        <p:spPr>
          <a:xfrm flipH="1">
            <a:off x="1760623" y="1817775"/>
            <a:ext cx="3435934" cy="13564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1FE8136-C174-6893-2955-0833257E9820}"/>
              </a:ext>
            </a:extLst>
          </p:cNvPr>
          <p:cNvCxnSpPr>
            <a:stCxn id="2" idx="1"/>
            <a:endCxn id="29" idx="3"/>
          </p:cNvCxnSpPr>
          <p:nvPr/>
        </p:nvCxnSpPr>
        <p:spPr>
          <a:xfrm flipH="1">
            <a:off x="1672262" y="1817775"/>
            <a:ext cx="3524295" cy="26378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C4A8D40-E355-B508-E2B9-83776505C31F}"/>
              </a:ext>
            </a:extLst>
          </p:cNvPr>
          <p:cNvCxnSpPr>
            <a:stCxn id="2" idx="1"/>
            <a:endCxn id="32" idx="3"/>
          </p:cNvCxnSpPr>
          <p:nvPr/>
        </p:nvCxnSpPr>
        <p:spPr>
          <a:xfrm flipH="1">
            <a:off x="1718952" y="1817775"/>
            <a:ext cx="3477605" cy="36744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9403D38-5377-97F2-0F55-018567435A2A}"/>
              </a:ext>
            </a:extLst>
          </p:cNvPr>
          <p:cNvCxnSpPr>
            <a:stCxn id="2" idx="3"/>
            <a:endCxn id="157" idx="1"/>
          </p:cNvCxnSpPr>
          <p:nvPr/>
        </p:nvCxnSpPr>
        <p:spPr>
          <a:xfrm>
            <a:off x="7005479" y="1817775"/>
            <a:ext cx="3428617" cy="13564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CB0080E-0E82-F5BB-CAB9-4AD286BD4BA6}"/>
              </a:ext>
            </a:extLst>
          </p:cNvPr>
          <p:cNvCxnSpPr>
            <a:stCxn id="2" idx="3"/>
            <a:endCxn id="155" idx="1"/>
          </p:cNvCxnSpPr>
          <p:nvPr/>
        </p:nvCxnSpPr>
        <p:spPr>
          <a:xfrm>
            <a:off x="7005479" y="1817775"/>
            <a:ext cx="3514262" cy="26378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60123E6-5ACF-E3CA-DA1E-EBA73E9AC4DA}"/>
              </a:ext>
            </a:extLst>
          </p:cNvPr>
          <p:cNvCxnSpPr>
            <a:stCxn id="2" idx="3"/>
            <a:endCxn id="153" idx="1"/>
          </p:cNvCxnSpPr>
          <p:nvPr/>
        </p:nvCxnSpPr>
        <p:spPr>
          <a:xfrm>
            <a:off x="7005479" y="1817775"/>
            <a:ext cx="3467571" cy="36744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6409F3F-CAEA-1557-D51E-99C0C6573117}"/>
              </a:ext>
            </a:extLst>
          </p:cNvPr>
          <p:cNvCxnSpPr>
            <a:stCxn id="10" idx="3"/>
            <a:endCxn id="159" idx="1"/>
          </p:cNvCxnSpPr>
          <p:nvPr/>
        </p:nvCxnSpPr>
        <p:spPr>
          <a:xfrm flipV="1">
            <a:off x="7005479" y="1817775"/>
            <a:ext cx="3449243" cy="73489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33979E8-5A16-4646-F9EA-470C258496E0}"/>
              </a:ext>
            </a:extLst>
          </p:cNvPr>
          <p:cNvCxnSpPr>
            <a:stCxn id="10" idx="3"/>
            <a:endCxn id="157" idx="1"/>
          </p:cNvCxnSpPr>
          <p:nvPr/>
        </p:nvCxnSpPr>
        <p:spPr>
          <a:xfrm>
            <a:off x="7005479" y="2552673"/>
            <a:ext cx="3428617" cy="6215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68DB9EA-D91E-2D58-F32F-906306F68461}"/>
              </a:ext>
            </a:extLst>
          </p:cNvPr>
          <p:cNvCxnSpPr>
            <a:stCxn id="10" idx="3"/>
            <a:endCxn id="155" idx="1"/>
          </p:cNvCxnSpPr>
          <p:nvPr/>
        </p:nvCxnSpPr>
        <p:spPr>
          <a:xfrm>
            <a:off x="7005479" y="2552673"/>
            <a:ext cx="3514262" cy="190294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C66A2A2-0E2D-067E-D6C3-F08115FEBD56}"/>
              </a:ext>
            </a:extLst>
          </p:cNvPr>
          <p:cNvCxnSpPr>
            <a:stCxn id="10" idx="3"/>
            <a:endCxn id="153" idx="1"/>
          </p:cNvCxnSpPr>
          <p:nvPr/>
        </p:nvCxnSpPr>
        <p:spPr>
          <a:xfrm>
            <a:off x="7005479" y="2552673"/>
            <a:ext cx="3467571" cy="29395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2131023-5194-8496-D34B-D623BDC8DA1E}"/>
              </a:ext>
            </a:extLst>
          </p:cNvPr>
          <p:cNvCxnSpPr>
            <a:stCxn id="10" idx="1"/>
            <a:endCxn id="16" idx="3"/>
          </p:cNvCxnSpPr>
          <p:nvPr/>
        </p:nvCxnSpPr>
        <p:spPr>
          <a:xfrm flipH="1" flipV="1">
            <a:off x="1607243" y="1817775"/>
            <a:ext cx="3589314" cy="73489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B739EF2-05D8-7913-1C29-C0922D95488E}"/>
              </a:ext>
            </a:extLst>
          </p:cNvPr>
          <p:cNvCxnSpPr>
            <a:stCxn id="10" idx="1"/>
            <a:endCxn id="19" idx="3"/>
          </p:cNvCxnSpPr>
          <p:nvPr/>
        </p:nvCxnSpPr>
        <p:spPr>
          <a:xfrm flipH="1">
            <a:off x="1760623" y="2552673"/>
            <a:ext cx="3435934" cy="6215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2159AF4-A5B5-99E8-C7A4-36548F7C899B}"/>
              </a:ext>
            </a:extLst>
          </p:cNvPr>
          <p:cNvCxnSpPr>
            <a:stCxn id="10" idx="1"/>
            <a:endCxn id="29" idx="3"/>
          </p:cNvCxnSpPr>
          <p:nvPr/>
        </p:nvCxnSpPr>
        <p:spPr>
          <a:xfrm flipH="1">
            <a:off x="1672262" y="2552673"/>
            <a:ext cx="3524295" cy="190294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5602B31-4A80-6652-F192-610B0965CC37}"/>
              </a:ext>
            </a:extLst>
          </p:cNvPr>
          <p:cNvCxnSpPr>
            <a:stCxn id="10" idx="1"/>
            <a:endCxn id="32" idx="3"/>
          </p:cNvCxnSpPr>
          <p:nvPr/>
        </p:nvCxnSpPr>
        <p:spPr>
          <a:xfrm flipH="1">
            <a:off x="1718952" y="2552673"/>
            <a:ext cx="3477605" cy="29395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7475A05B-AB2E-D5A5-B4F2-B09318F41989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 flipV="1">
            <a:off x="1607243" y="1817775"/>
            <a:ext cx="3589314" cy="146979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C9380FE-662C-7056-D85E-0F0EAF0C92B0}"/>
              </a:ext>
            </a:extLst>
          </p:cNvPr>
          <p:cNvCxnSpPr>
            <a:stCxn id="5" idx="1"/>
            <a:endCxn id="19" idx="3"/>
          </p:cNvCxnSpPr>
          <p:nvPr/>
        </p:nvCxnSpPr>
        <p:spPr>
          <a:xfrm flipH="1" flipV="1">
            <a:off x="1760623" y="3174226"/>
            <a:ext cx="3435934" cy="11334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63711AA-A919-4ACE-09BC-7EE6CE6DAD8F}"/>
              </a:ext>
            </a:extLst>
          </p:cNvPr>
          <p:cNvCxnSpPr>
            <a:cxnSpLocks/>
            <a:stCxn id="5" idx="1"/>
            <a:endCxn id="29" idx="3"/>
          </p:cNvCxnSpPr>
          <p:nvPr/>
        </p:nvCxnSpPr>
        <p:spPr>
          <a:xfrm flipH="1">
            <a:off x="1672262" y="3287571"/>
            <a:ext cx="3524295" cy="116804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CD561B4-DF2E-C70A-F077-1CBAEBDEC568}"/>
              </a:ext>
            </a:extLst>
          </p:cNvPr>
          <p:cNvCxnSpPr>
            <a:stCxn id="5" idx="1"/>
            <a:endCxn id="32" idx="3"/>
          </p:cNvCxnSpPr>
          <p:nvPr/>
        </p:nvCxnSpPr>
        <p:spPr>
          <a:xfrm flipH="1">
            <a:off x="1718952" y="3287571"/>
            <a:ext cx="3477605" cy="220469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710728-1D8F-6079-BEED-2CBA75BD9560}"/>
              </a:ext>
            </a:extLst>
          </p:cNvPr>
          <p:cNvCxnSpPr>
            <a:stCxn id="5" idx="3"/>
            <a:endCxn id="159" idx="1"/>
          </p:cNvCxnSpPr>
          <p:nvPr/>
        </p:nvCxnSpPr>
        <p:spPr>
          <a:xfrm flipV="1">
            <a:off x="7005479" y="1817775"/>
            <a:ext cx="3449243" cy="146979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0CFE62F-5063-3E4D-AC27-94E9ED79A1AF}"/>
              </a:ext>
            </a:extLst>
          </p:cNvPr>
          <p:cNvCxnSpPr>
            <a:stCxn id="5" idx="3"/>
            <a:endCxn id="157" idx="1"/>
          </p:cNvCxnSpPr>
          <p:nvPr/>
        </p:nvCxnSpPr>
        <p:spPr>
          <a:xfrm flipV="1">
            <a:off x="7005479" y="3174226"/>
            <a:ext cx="3428617" cy="11334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424CBA9-ACA0-A4AB-F577-E553DC352AF2}"/>
              </a:ext>
            </a:extLst>
          </p:cNvPr>
          <p:cNvCxnSpPr>
            <a:stCxn id="5" idx="3"/>
            <a:endCxn id="155" idx="1"/>
          </p:cNvCxnSpPr>
          <p:nvPr/>
        </p:nvCxnSpPr>
        <p:spPr>
          <a:xfrm>
            <a:off x="7005479" y="3287571"/>
            <a:ext cx="3514262" cy="116804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502076E-3D58-ECD8-5CFC-1B065EA223F0}"/>
              </a:ext>
            </a:extLst>
          </p:cNvPr>
          <p:cNvCxnSpPr>
            <a:stCxn id="5" idx="3"/>
            <a:endCxn id="153" idx="1"/>
          </p:cNvCxnSpPr>
          <p:nvPr/>
        </p:nvCxnSpPr>
        <p:spPr>
          <a:xfrm>
            <a:off x="7005479" y="3287571"/>
            <a:ext cx="3467571" cy="220469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3973B043-8A4F-3931-3717-97D3084C246B}"/>
              </a:ext>
            </a:extLst>
          </p:cNvPr>
          <p:cNvCxnSpPr>
            <a:stCxn id="7" idx="3"/>
            <a:endCxn id="159" idx="1"/>
          </p:cNvCxnSpPr>
          <p:nvPr/>
        </p:nvCxnSpPr>
        <p:spPr>
          <a:xfrm flipV="1">
            <a:off x="7005479" y="1817775"/>
            <a:ext cx="3449243" cy="22046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8FA5296-875B-F311-891F-07B866A3049E}"/>
              </a:ext>
            </a:extLst>
          </p:cNvPr>
          <p:cNvCxnSpPr>
            <a:stCxn id="7" idx="3"/>
            <a:endCxn id="157" idx="1"/>
          </p:cNvCxnSpPr>
          <p:nvPr/>
        </p:nvCxnSpPr>
        <p:spPr>
          <a:xfrm flipV="1">
            <a:off x="7005479" y="3174226"/>
            <a:ext cx="3428617" cy="8482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81F44FA-5CF4-E249-F400-923850049551}"/>
              </a:ext>
            </a:extLst>
          </p:cNvPr>
          <p:cNvCxnSpPr>
            <a:stCxn id="7" idx="3"/>
            <a:endCxn id="155" idx="1"/>
          </p:cNvCxnSpPr>
          <p:nvPr/>
        </p:nvCxnSpPr>
        <p:spPr>
          <a:xfrm>
            <a:off x="7005479" y="4022469"/>
            <a:ext cx="3514262" cy="4331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4523032-24B0-6497-33E1-24D3A5042B72}"/>
              </a:ext>
            </a:extLst>
          </p:cNvPr>
          <p:cNvCxnSpPr>
            <a:stCxn id="7" idx="3"/>
            <a:endCxn id="153" idx="1"/>
          </p:cNvCxnSpPr>
          <p:nvPr/>
        </p:nvCxnSpPr>
        <p:spPr>
          <a:xfrm>
            <a:off x="7005479" y="4022469"/>
            <a:ext cx="3467571" cy="14697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96B95E1-7619-640B-049F-50B43581A79D}"/>
              </a:ext>
            </a:extLst>
          </p:cNvPr>
          <p:cNvCxnSpPr>
            <a:stCxn id="7" idx="1"/>
            <a:endCxn id="16" idx="3"/>
          </p:cNvCxnSpPr>
          <p:nvPr/>
        </p:nvCxnSpPr>
        <p:spPr>
          <a:xfrm flipH="1" flipV="1">
            <a:off x="1607243" y="1817775"/>
            <a:ext cx="3589314" cy="22046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DC27014-6D4E-6D61-E6EB-1935B4E48DDB}"/>
              </a:ext>
            </a:extLst>
          </p:cNvPr>
          <p:cNvCxnSpPr>
            <a:stCxn id="7" idx="1"/>
            <a:endCxn id="19" idx="3"/>
          </p:cNvCxnSpPr>
          <p:nvPr/>
        </p:nvCxnSpPr>
        <p:spPr>
          <a:xfrm flipH="1" flipV="1">
            <a:off x="1760623" y="3174226"/>
            <a:ext cx="3435934" cy="8482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60C4749-B3A3-A571-7532-A645D3152FBB}"/>
              </a:ext>
            </a:extLst>
          </p:cNvPr>
          <p:cNvCxnSpPr>
            <a:stCxn id="7" idx="1"/>
            <a:endCxn id="29" idx="3"/>
          </p:cNvCxnSpPr>
          <p:nvPr/>
        </p:nvCxnSpPr>
        <p:spPr>
          <a:xfrm flipH="1">
            <a:off x="1672262" y="4022469"/>
            <a:ext cx="3524295" cy="4331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8641694-18D3-92BB-3A0C-D81D37C4B305}"/>
              </a:ext>
            </a:extLst>
          </p:cNvPr>
          <p:cNvCxnSpPr>
            <a:stCxn id="7" idx="1"/>
            <a:endCxn id="32" idx="3"/>
          </p:cNvCxnSpPr>
          <p:nvPr/>
        </p:nvCxnSpPr>
        <p:spPr>
          <a:xfrm flipH="1">
            <a:off x="1718952" y="4022469"/>
            <a:ext cx="3477605" cy="14697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40536924-5F7E-F283-6F78-A04824945009}"/>
              </a:ext>
            </a:extLst>
          </p:cNvPr>
          <p:cNvCxnSpPr>
            <a:stCxn id="8" idx="1"/>
            <a:endCxn id="16" idx="3"/>
          </p:cNvCxnSpPr>
          <p:nvPr/>
        </p:nvCxnSpPr>
        <p:spPr>
          <a:xfrm flipH="1" flipV="1">
            <a:off x="1607243" y="1817775"/>
            <a:ext cx="3589314" cy="29395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290E63A2-616C-4721-BDEC-69C705F2D6CF}"/>
              </a:ext>
            </a:extLst>
          </p:cNvPr>
          <p:cNvCxnSpPr>
            <a:stCxn id="8" idx="1"/>
            <a:endCxn id="19" idx="3"/>
          </p:cNvCxnSpPr>
          <p:nvPr/>
        </p:nvCxnSpPr>
        <p:spPr>
          <a:xfrm flipH="1" flipV="1">
            <a:off x="1760623" y="3174226"/>
            <a:ext cx="3435934" cy="15831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3761027-A473-CA13-C6FB-07929721F666}"/>
              </a:ext>
            </a:extLst>
          </p:cNvPr>
          <p:cNvCxnSpPr>
            <a:stCxn id="8" idx="1"/>
            <a:endCxn id="29" idx="3"/>
          </p:cNvCxnSpPr>
          <p:nvPr/>
        </p:nvCxnSpPr>
        <p:spPr>
          <a:xfrm flipH="1" flipV="1">
            <a:off x="1672262" y="4455614"/>
            <a:ext cx="3524295" cy="301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B63ADB7-F0C5-9F14-740B-4A6C72DC3612}"/>
              </a:ext>
            </a:extLst>
          </p:cNvPr>
          <p:cNvCxnSpPr>
            <a:stCxn id="8" idx="1"/>
            <a:endCxn id="32" idx="3"/>
          </p:cNvCxnSpPr>
          <p:nvPr/>
        </p:nvCxnSpPr>
        <p:spPr>
          <a:xfrm flipH="1">
            <a:off x="1718952" y="4757367"/>
            <a:ext cx="3477605" cy="7348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0D39694-5BEE-85EB-712F-74A8C98155E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005479" y="1817774"/>
            <a:ext cx="3425898" cy="29395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7729173-6193-A63F-DB08-09AE7DCAEDD6}"/>
              </a:ext>
            </a:extLst>
          </p:cNvPr>
          <p:cNvCxnSpPr>
            <a:stCxn id="8" idx="3"/>
            <a:endCxn id="157" idx="1"/>
          </p:cNvCxnSpPr>
          <p:nvPr/>
        </p:nvCxnSpPr>
        <p:spPr>
          <a:xfrm flipV="1">
            <a:off x="7005479" y="3174226"/>
            <a:ext cx="3428617" cy="15831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FF83D78F-0D8D-CA03-1CC5-68F1B91AF695}"/>
              </a:ext>
            </a:extLst>
          </p:cNvPr>
          <p:cNvCxnSpPr>
            <a:stCxn id="8" idx="3"/>
            <a:endCxn id="155" idx="1"/>
          </p:cNvCxnSpPr>
          <p:nvPr/>
        </p:nvCxnSpPr>
        <p:spPr>
          <a:xfrm flipV="1">
            <a:off x="7005479" y="4455614"/>
            <a:ext cx="3514262" cy="301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73B646E-89EA-CEED-254D-AEE1AD272B82}"/>
              </a:ext>
            </a:extLst>
          </p:cNvPr>
          <p:cNvCxnSpPr>
            <a:stCxn id="8" idx="3"/>
            <a:endCxn id="153" idx="1"/>
          </p:cNvCxnSpPr>
          <p:nvPr/>
        </p:nvCxnSpPr>
        <p:spPr>
          <a:xfrm>
            <a:off x="7005479" y="4757367"/>
            <a:ext cx="3467571" cy="7348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8FFAF86C-6C52-C5C4-3BBD-F1D6CDC2A9CE}"/>
              </a:ext>
            </a:extLst>
          </p:cNvPr>
          <p:cNvCxnSpPr>
            <a:stCxn id="9" idx="1"/>
            <a:endCxn id="16" idx="3"/>
          </p:cNvCxnSpPr>
          <p:nvPr/>
        </p:nvCxnSpPr>
        <p:spPr>
          <a:xfrm flipH="1" flipV="1">
            <a:off x="1607243" y="1817775"/>
            <a:ext cx="3584296" cy="36744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6552329-0F30-0907-4B67-A11514F04549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flipH="1" flipV="1">
            <a:off x="1760623" y="3174226"/>
            <a:ext cx="3430916" cy="231803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EE8E0C83-F12F-A4D2-7A5A-D6808585BA5B}"/>
              </a:ext>
            </a:extLst>
          </p:cNvPr>
          <p:cNvCxnSpPr>
            <a:stCxn id="9" idx="1"/>
            <a:endCxn id="29" idx="3"/>
          </p:cNvCxnSpPr>
          <p:nvPr/>
        </p:nvCxnSpPr>
        <p:spPr>
          <a:xfrm flipH="1" flipV="1">
            <a:off x="1672262" y="4455614"/>
            <a:ext cx="3519277" cy="103665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7D4FEFE-7C6B-8636-D0EF-C1EC8B828B92}"/>
              </a:ext>
            </a:extLst>
          </p:cNvPr>
          <p:cNvCxnSpPr>
            <a:stCxn id="9" idx="3"/>
            <a:endCxn id="159" idx="1"/>
          </p:cNvCxnSpPr>
          <p:nvPr/>
        </p:nvCxnSpPr>
        <p:spPr>
          <a:xfrm flipV="1">
            <a:off x="7000461" y="1817775"/>
            <a:ext cx="3454261" cy="36744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B3A8091D-02F0-93B6-EFF8-8B8F3A1B4C71}"/>
              </a:ext>
            </a:extLst>
          </p:cNvPr>
          <p:cNvCxnSpPr>
            <a:stCxn id="9" idx="3"/>
            <a:endCxn id="157" idx="1"/>
          </p:cNvCxnSpPr>
          <p:nvPr/>
        </p:nvCxnSpPr>
        <p:spPr>
          <a:xfrm flipV="1">
            <a:off x="7000461" y="3174226"/>
            <a:ext cx="3433635" cy="231803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D96B4E21-9F0F-1E66-58B4-1487E7D8F195}"/>
              </a:ext>
            </a:extLst>
          </p:cNvPr>
          <p:cNvCxnSpPr>
            <a:stCxn id="9" idx="3"/>
            <a:endCxn id="155" idx="1"/>
          </p:cNvCxnSpPr>
          <p:nvPr/>
        </p:nvCxnSpPr>
        <p:spPr>
          <a:xfrm flipV="1">
            <a:off x="7000461" y="4455614"/>
            <a:ext cx="3519280" cy="103665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ounded Rectangle 329">
            <a:extLst>
              <a:ext uri="{FF2B5EF4-FFF2-40B4-BE49-F238E27FC236}">
                <a16:creationId xmlns:a16="http://schemas.microsoft.com/office/drawing/2014/main" id="{7210F03F-2CD7-DE75-1CBC-760C06D4E4F7}"/>
              </a:ext>
            </a:extLst>
          </p:cNvPr>
          <p:cNvSpPr/>
          <p:nvPr/>
        </p:nvSpPr>
        <p:spPr>
          <a:xfrm>
            <a:off x="451153" y="748182"/>
            <a:ext cx="1359790" cy="36709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534F1962-6B5D-6CD1-FBA1-95C21DF3BF11}"/>
              </a:ext>
            </a:extLst>
          </p:cNvPr>
          <p:cNvSpPr/>
          <p:nvPr/>
        </p:nvSpPr>
        <p:spPr>
          <a:xfrm>
            <a:off x="5191540" y="608049"/>
            <a:ext cx="1808921" cy="59012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Method</a:t>
            </a:r>
          </a:p>
        </p:txBody>
      </p:sp>
      <p:sp>
        <p:nvSpPr>
          <p:cNvPr id="332" name="Rounded Rectangle 331">
            <a:extLst>
              <a:ext uri="{FF2B5EF4-FFF2-40B4-BE49-F238E27FC236}">
                <a16:creationId xmlns:a16="http://schemas.microsoft.com/office/drawing/2014/main" id="{DEC3B6AE-8C9C-9C84-064F-9BBF4E266C99}"/>
              </a:ext>
            </a:extLst>
          </p:cNvPr>
          <p:cNvSpPr/>
          <p:nvPr/>
        </p:nvSpPr>
        <p:spPr>
          <a:xfrm>
            <a:off x="10292674" y="829492"/>
            <a:ext cx="1406433" cy="36709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13253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TD">
  <a:themeElements>
    <a:clrScheme name="TTD Colors">
      <a:dk1>
        <a:srgbClr val="000000"/>
      </a:dk1>
      <a:lt1>
        <a:srgbClr val="FFFFFF"/>
      </a:lt1>
      <a:dk2>
        <a:srgbClr val="004DBD"/>
      </a:dk2>
      <a:lt2>
        <a:srgbClr val="FF9D00"/>
      </a:lt2>
      <a:accent1>
        <a:srgbClr val="002F87"/>
      </a:accent1>
      <a:accent2>
        <a:srgbClr val="0099FA"/>
      </a:accent2>
      <a:accent3>
        <a:srgbClr val="F7D02F"/>
      </a:accent3>
      <a:accent4>
        <a:srgbClr val="F98300"/>
      </a:accent4>
      <a:accent5>
        <a:srgbClr val="0371E2"/>
      </a:accent5>
      <a:accent6>
        <a:srgbClr val="FC5D1F"/>
      </a:accent6>
      <a:hlink>
        <a:srgbClr val="0098FA"/>
      </a:hlink>
      <a:folHlink>
        <a:srgbClr val="F98300"/>
      </a:folHlink>
    </a:clrScheme>
    <a:fontScheme name="TTD">
      <a:majorFont>
        <a:latin typeface="Eina 04 Bold"/>
        <a:ea typeface=""/>
        <a:cs typeface=""/>
      </a:majorFont>
      <a:minorFont>
        <a:latin typeface="Eina 04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spcAft>
            <a:spcPts val="7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TD" id="{8C8CC82B-7892-B14C-9A57-89887AFA5CDC}" vid="{24E99784-AA98-D642-B368-1D26E2D1E7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169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Bebas Neue Pro</vt:lpstr>
      <vt:lpstr>Calibri</vt:lpstr>
      <vt:lpstr>Calibri Light</vt:lpstr>
      <vt:lpstr>Eina 04 Bold</vt:lpstr>
      <vt:lpstr>Eina 04 Regular</vt:lpstr>
      <vt:lpstr>EINA04-LIGHT</vt:lpstr>
      <vt:lpstr>EINA04-LIGHT</vt:lpstr>
      <vt:lpstr>Office Theme</vt:lpstr>
      <vt:lpstr>TTD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Zoufal</dc:creator>
  <cp:lastModifiedBy>Gen Whitt</cp:lastModifiedBy>
  <cp:revision>13</cp:revision>
  <dcterms:created xsi:type="dcterms:W3CDTF">2023-06-22T18:39:23Z</dcterms:created>
  <dcterms:modified xsi:type="dcterms:W3CDTF">2023-07-11T18:52:39Z</dcterms:modified>
</cp:coreProperties>
</file>