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EE1"/>
    <a:srgbClr val="0C0C26"/>
    <a:srgbClr val="10692E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UID2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Step: Hash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AdvIvSiaum0P5s3X/7X8h8sz+OhF2IG8DNbEnkWSbYM=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Step: Hash &amp; Salt</a:t>
            </a:r>
          </a:p>
          <a:p>
            <a:pPr algn="ctr"/>
            <a:r>
              <a:rPr lang="en-US" sz="1400" dirty="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AdvIvSiaum0P5s3X/7X8h8sz+OhF2IG8DNbEnkWSbYM= </a:t>
            </a:r>
            <a:endParaRPr lang="en-US" dirty="0"/>
          </a:p>
          <a:p>
            <a:pPr algn="ctr"/>
            <a:r>
              <a:rPr lang="en-SG" sz="1200" b="0" i="0">
                <a:solidFill>
                  <a:schemeClr val="bg1"/>
                </a:solidFill>
                <a:effectLst/>
              </a:rPr>
              <a:t>↓</a:t>
            </a:r>
            <a:endParaRPr lang="en-US"/>
          </a:p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AdvertisingTokenmZ4dZgeuXXl6DhoXqbRXQbHlHhA96leN94U1uavZVspwKXlfWETZ3b/besPFFvJxNLLySg4QEYHUAiyUrNncgnm7ppu0mi6wU2CW6hssiuEkKfstbo9XWgRUbWNTM+ewMzXXM8G9j8Q=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/>
              <a:t>Third Step: </a:t>
            </a:r>
            <a:r>
              <a:rPr lang="en-US" sz="1200" b="1" u="sng" dirty="0"/>
              <a:t>Encryption</a:t>
            </a:r>
          </a:p>
          <a:p>
            <a:pPr algn="ctr"/>
            <a:r>
              <a:rPr lang="en-US" sz="1400" dirty="0"/>
              <a:t>UID2 Token</a:t>
            </a:r>
          </a:p>
        </p:txBody>
      </p:sp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078900"/>
            <a:ext cx="3208136" cy="469850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>
                <a:solidFill>
                  <a:schemeClr val="bg1"/>
                </a:solidFill>
              </a:rPr>
              <a:t>* Can be done by publisher or </a:t>
            </a:r>
            <a:br>
              <a:rPr lang="en-GB" sz="1200" i="1">
                <a:solidFill>
                  <a:schemeClr val="bg1"/>
                </a:solidFill>
              </a:rPr>
            </a:br>
            <a:r>
              <a:rPr lang="en-GB" sz="1200" i="1">
                <a:solidFill>
                  <a:schemeClr val="bg1"/>
                </a:solidFill>
              </a:rPr>
              <a:t>API (send request in plain text)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Application-Level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5365</TotalTime>
  <Words>95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Ventura</vt:lpstr>
      <vt:lpstr>Courier New</vt:lpstr>
      <vt:lpstr>Ventura Narrow</vt:lpstr>
      <vt:lpstr>Ventura Medium</vt:lpstr>
      <vt:lpstr>TTD</vt:lpstr>
      <vt:lpstr>UID2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110</cp:revision>
  <cp:lastPrinted>2024-05-17T06:34:31Z</cp:lastPrinted>
  <dcterms:created xsi:type="dcterms:W3CDTF">2024-04-12T06:49:40Z</dcterms:created>
  <dcterms:modified xsi:type="dcterms:W3CDTF">2025-02-20T19:47:08Z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