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4"/>
  </p:sldMasterIdLst>
  <p:notesMasterIdLst>
    <p:notesMasterId r:id="rId6"/>
  </p:notesMasterIdLst>
  <p:sldIdLst>
    <p:sldId id="326" r:id="rId5"/>
  </p:sldIdLst>
  <p:sldSz cx="12192000" cy="6858000"/>
  <p:notesSz cx="6858000" cy="9144000"/>
  <p:embeddedFontLst>
    <p:embeddedFont>
      <p:font typeface="Ventura" panose="020B0503030300000000" pitchFamily="34" charset="0"/>
      <p:regular r:id="rId7"/>
      <p:bold r:id="rId8"/>
      <p:italic r:id="rId9"/>
      <p:boldItalic r:id="rId10"/>
    </p:embeddedFont>
    <p:embeddedFont>
      <p:font typeface="Ventura Medium" panose="020B0603030300000000" pitchFamily="34" charset="0"/>
      <p:regular r:id="rId11"/>
      <p:italic r:id="rId12"/>
    </p:embeddedFont>
    <p:embeddedFont>
      <p:font typeface="Ventura Narrow" panose="020B0506030300000000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26"/>
    <a:srgbClr val="10692E"/>
    <a:srgbClr val="DCDEE1"/>
    <a:srgbClr val="1CD2DE"/>
    <a:srgbClr val="0459FC"/>
    <a:srgbClr val="FFE4A9"/>
    <a:srgbClr val="111462"/>
    <a:srgbClr val="121462"/>
    <a:srgbClr val="ADE2FF"/>
    <a:srgbClr val="037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4731E-4156-C44C-9489-BEDD79B65F24}" v="104" dt="2025-01-09T06:41:03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0"/>
    <p:restoredTop sz="94881"/>
  </p:normalViewPr>
  <p:slideViewPr>
    <p:cSldViewPr snapToGrid="0">
      <p:cViewPr varScale="1">
        <p:scale>
          <a:sx n="153" d="100"/>
          <a:sy n="153" d="100"/>
        </p:scale>
        <p:origin x="29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ntura" panose="020B0503030300000000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ntura" panose="020B0503030300000000" pitchFamily="34" charset="0"/>
              </a:defRPr>
            </a:lvl1pPr>
          </a:lstStyle>
          <a:p>
            <a:fld id="{91C16C1E-FEE2-294C-9E14-46B851FD2875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ntura" panose="020B0503030300000000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ntura" panose="020B0503030300000000" pitchFamily="34" charset="0"/>
              </a:defRPr>
            </a:lvl1pPr>
          </a:lstStyle>
          <a:p>
            <a:fld id="{7E38D960-7529-9548-B152-75665B79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4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D BLUE SKY COVER 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bg1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280CCA4-97B8-00B7-492D-C281B5B1C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2" y="3190980"/>
            <a:ext cx="2040427" cy="214781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BF7A7BA-14A8-434E-65FE-1C2394660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bg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16632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 userDrawn="1"/>
        </p:nvSpPr>
        <p:spPr>
          <a:xfrm>
            <a:off x="10036629" y="5769430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77486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43291-C7A7-C1B2-5F8C-254AF9A09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8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- WHIT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30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7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77443-0D84-4B01-8EC3-53A40E03AF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HITE BORDER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30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7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E6A79-10A9-C0C0-9B9C-2DA639907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4" y="1016253"/>
            <a:ext cx="5663877" cy="6601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lnSpc>
                <a:spcPct val="80000"/>
              </a:lnSpc>
              <a:defRPr sz="40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ED7A7-0E09-833E-2E8E-20D8BB75B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TTD BLU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DEFED-2CDB-A06E-2081-D4EDDA448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MISTY">
    <p:bg>
      <p:bgPr>
        <a:solidFill>
          <a:srgbClr val="AD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rgbClr val="11146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10292-A9E1-9026-1E97-5AC295014A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MIDNIGHT">
    <p:bg>
      <p:bgPr>
        <a:solidFill>
          <a:srgbClr val="111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51692-FB55-A47D-6E06-F527FEBA6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GREEN PICKL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F613D-215A-14A5-65D7-75B636CA1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ORANGE SUNSE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accent6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8D2D5-1A87-7D0B-3F84-5E01D911C8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AW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9DB1B-730A-2BC1-BDC4-7C14DD973C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WHITE-BLACK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E5732-2D16-3A37-74EB-BB37D12F858A}"/>
              </a:ext>
            </a:extLst>
          </p:cNvPr>
          <p:cNvSpPr txBox="1"/>
          <p:nvPr/>
        </p:nvSpPr>
        <p:spPr>
          <a:xfrm>
            <a:off x="10329333" y="-88053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E2B851-21F0-3D71-363D-F934B9EF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69442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NIGHT COVER O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AB12C1-2E89-CFF4-A833-1EA39470F6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bg1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D63A06B3-AC3E-1ED2-652B-8C589675E3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2" y="3190980"/>
            <a:ext cx="2040427" cy="214781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A8E8D9-E44A-326D-4F90-55479C2437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bg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28694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WHITE_BLUE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E5732-2D16-3A37-74EB-BB37D12F858A}"/>
              </a:ext>
            </a:extLst>
          </p:cNvPr>
          <p:cNvSpPr txBox="1"/>
          <p:nvPr/>
        </p:nvSpPr>
        <p:spPr>
          <a:xfrm>
            <a:off x="10329333" y="-88053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E2B851-21F0-3D71-363D-F934B9EF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3288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F3E7A-A0F8-1516-1906-0B68CC7DE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78608" y="4288547"/>
            <a:ext cx="2234784" cy="235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EC6E1-5FE6-641E-573B-8A4FDDFCDD28}"/>
              </a:ext>
            </a:extLst>
          </p:cNvPr>
          <p:cNvSpPr txBox="1"/>
          <p:nvPr userDrawn="1"/>
        </p:nvSpPr>
        <p:spPr>
          <a:xfrm>
            <a:off x="0" y="2802415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>
                <a:solidFill>
                  <a:schemeClr val="bg2"/>
                </a:solidFill>
                <a:latin typeface="Ventura" panose="020B0503030300000000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0826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- WHI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F3E7A-A0F8-1516-1906-0B68CC7DE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78610" y="4288547"/>
            <a:ext cx="2234780" cy="235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EC6E1-5FE6-641E-573B-8A4FDDFCDD28}"/>
              </a:ext>
            </a:extLst>
          </p:cNvPr>
          <p:cNvSpPr txBox="1"/>
          <p:nvPr userDrawn="1"/>
        </p:nvSpPr>
        <p:spPr>
          <a:xfrm>
            <a:off x="0" y="2802415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>
                <a:solidFill>
                  <a:srgbClr val="0C0C26"/>
                </a:solidFill>
                <a:latin typeface="Ventura" panose="020B0503030300000000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5321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 -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1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4AE726-C4E0-FD2C-349A-941E708AD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E75EADA-8E28-E120-7838-9BD6BF8EFD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8FAE11B-36AB-A4B8-EAC6-60767C91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1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4AE726-C4E0-FD2C-349A-941E708AD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8FAE11B-36AB-A4B8-EAC6-60767C91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 -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779E5E-C319-274D-8296-A41589F26C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8601" y="228600"/>
            <a:ext cx="5867399" cy="640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9C00F-755B-ECDA-AF33-3FDA330EE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9014D26-C2AE-B702-5514-2E6E3DF806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5C62DE4-696D-30AB-4CD6-AE97E3BF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779E5E-C319-274D-8296-A41589F26C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8601" y="228600"/>
            <a:ext cx="5867399" cy="640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9C00F-755B-ECDA-AF33-3FDA330EE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5C62DE4-696D-30AB-4CD6-AE97E3BF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NIGHT CENTERED CATEGOR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2266E33-BF17-2D98-F786-342104523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921A13A-A12C-804D-109A-29DECC69A0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bg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EA3A5-3198-1AD0-04A2-C62A298814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ACC05-1D65-D1B1-C2AC-6B307374A8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8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TY CENTERED CATEGO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E1939A-66B9-4EC7-F8EA-FCAD719BB3E4}"/>
              </a:ext>
            </a:extLst>
          </p:cNvPr>
          <p:cNvSpPr txBox="1"/>
          <p:nvPr userDrawn="1"/>
        </p:nvSpPr>
        <p:spPr>
          <a:xfrm>
            <a:off x="15707637" y="1653436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94B4291-B81E-61CC-D7DF-A1EBE7C01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D03D0ED3-F2A8-69A6-D3C2-22F8DB2A84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tx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48FCEAE-88DB-2535-6BA6-94922920BC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85A47-49EC-3B47-4744-5FE356D2E6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9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D SKY BLUE CENTERED CATEGO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A82B28B-238F-4F09-5ACC-D8A66B95DF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E194B0A3-A26E-3B1E-EE06-CD77509BA9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tx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B5B1064-2F93-FFFB-2E40-8DE0D242EA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3B49D-4CBB-2364-A0DE-3FB2B3A33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3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TY COVER O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280CCA4-97B8-00B7-492D-C281B5B1C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6" y="3190980"/>
            <a:ext cx="2040420" cy="2147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FB58DA-5833-2EE8-D760-805E609C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tx2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8CFF9E1-58F6-22E5-282B-FA851E4E04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tx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77436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NK CENTERED CATEGO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5FD307E-10BC-A2A2-980C-77F84CFC0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835C3A1-40C3-B111-756E-6ADC66313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bg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78768C3-3679-3286-9F7B-1A89582AE0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21FA6-940C-40A9-58BA-CC7AFEE8D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GREY CENTERED CATEGO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5FD307E-10BC-A2A2-980C-77F84CFC0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835C3A1-40C3-B111-756E-6ADC66313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tx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78768C3-3679-3286-9F7B-1A89582AE0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D20AE0-8524-C590-4ECF-B4F5D3E194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5" y="6322617"/>
            <a:ext cx="1593851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B63F1BE-CD1A-080F-72C0-2A9845991B37}"/>
              </a:ext>
            </a:extLst>
          </p:cNvPr>
          <p:cNvCxnSpPr>
            <a:cxnSpLocks/>
          </p:cNvCxnSpPr>
          <p:nvPr userDrawn="1"/>
        </p:nvCxnSpPr>
        <p:spPr>
          <a:xfrm>
            <a:off x="6119445" y="1312985"/>
            <a:ext cx="0" cy="4595446"/>
          </a:xfrm>
          <a:prstGeom prst="line">
            <a:avLst/>
          </a:prstGeom>
          <a:ln w="25400" cap="rnd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BF18B60-857E-2EF2-064C-13E10AF8D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5" y="6322617"/>
            <a:ext cx="1593851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6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TTD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MIDN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MIST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8236F3-9ADB-F2FD-354B-98E900921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SCATTER COV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6F158C5-C8CE-0285-E578-5533FD715D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1" y="0"/>
            <a:ext cx="2781300" cy="232537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2CA14898-1F93-5E3E-8176-3C7C3F731E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77402" y="1493641"/>
            <a:ext cx="2171700" cy="25699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D33BE479-7C48-B9E2-58F4-D49E819C5F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3002" y="4892070"/>
            <a:ext cx="1866900" cy="143253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9587DE9-B5DD-A24E-D27D-64463541A1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62301" y="5344348"/>
            <a:ext cx="3710940" cy="15136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77649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634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6F158C5-C8CE-0285-E578-5533FD715D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50" y="0"/>
            <a:ext cx="1218085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77649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E9BD4B-A5D0-3166-EDC9-20255077C0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WN COVER OP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280CCA4-97B8-00B7-492D-C281B5B1C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6" y="3190980"/>
            <a:ext cx="2040420" cy="2147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FB58DA-5833-2EE8-D760-805E609C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tx2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8CFF9E1-58F6-22E5-282B-FA851E4E04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tx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4688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LUE HALF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2969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22916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3981-E3B7-FDD7-5DAD-4E30C9A38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11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MIDNIGHT HALF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2969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22916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3981-E3B7-FDD7-5DAD-4E30C9A38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69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MISTY HALF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2969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22916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3981-E3B7-FDD7-5DAD-4E30C9A38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530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ALF PEACH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804062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13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C6250C-6716-DE91-5776-29311C04E5F4}"/>
              </a:ext>
            </a:extLst>
          </p:cNvPr>
          <p:cNvSpPr/>
          <p:nvPr userDrawn="1"/>
        </p:nvSpPr>
        <p:spPr>
          <a:xfrm>
            <a:off x="6096001" y="2540"/>
            <a:ext cx="6096002" cy="6856624"/>
          </a:xfrm>
          <a:prstGeom prst="roundRect">
            <a:avLst>
              <a:gd name="adj" fmla="val 0"/>
            </a:avLst>
          </a:prstGeom>
          <a:solidFill>
            <a:srgbClr val="111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572BD-6764-544A-C581-9F055D90E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15EE732-87F1-1F65-DA7A-C1B153360C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EFCDF6-F841-074C-EB95-AB7BB76A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84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5B6E72-2E0F-3DFB-41EE-33FB0430E768}"/>
              </a:ext>
            </a:extLst>
          </p:cNvPr>
          <p:cNvSpPr/>
          <p:nvPr userDrawn="1"/>
        </p:nvSpPr>
        <p:spPr>
          <a:xfrm>
            <a:off x="0" y="0"/>
            <a:ext cx="6096000" cy="6856624"/>
          </a:xfrm>
          <a:prstGeom prst="roundRect">
            <a:avLst>
              <a:gd name="adj" fmla="val 0"/>
            </a:avLst>
          </a:prstGeom>
          <a:solidFill>
            <a:srgbClr val="111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E5152-E269-AC32-748E-BACFD2CA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676DED0-67D7-124F-82EC-6E8A6E443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75993FD4-DBCA-A874-1CE2-D670E51B1F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0D260CF-8839-4FAC-7003-6A24E628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43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MI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A6569C-DA6E-DF09-B39A-18B83E88EC92}"/>
              </a:ext>
            </a:extLst>
          </p:cNvPr>
          <p:cNvSpPr/>
          <p:nvPr userDrawn="1"/>
        </p:nvSpPr>
        <p:spPr>
          <a:xfrm>
            <a:off x="6137734" y="2540"/>
            <a:ext cx="6054268" cy="6856624"/>
          </a:xfrm>
          <a:prstGeom prst="roundRect">
            <a:avLst>
              <a:gd name="adj" fmla="val 0"/>
            </a:avLst>
          </a:prstGeom>
          <a:solidFill>
            <a:srgbClr val="AD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F4BBB-C6D3-1935-B8AC-3F78EE67C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DF9F523-B64B-69D2-83C5-FBEF3082E4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4B09BD2-79EB-0816-484D-3593ED70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57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MI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C59EBE-72DF-EB06-3A88-791B66642D64}"/>
              </a:ext>
            </a:extLst>
          </p:cNvPr>
          <p:cNvSpPr/>
          <p:nvPr userDrawn="1"/>
        </p:nvSpPr>
        <p:spPr>
          <a:xfrm>
            <a:off x="0" y="0"/>
            <a:ext cx="6096000" cy="6856624"/>
          </a:xfrm>
          <a:prstGeom prst="roundRect">
            <a:avLst>
              <a:gd name="adj" fmla="val 0"/>
            </a:avLst>
          </a:prstGeom>
          <a:solidFill>
            <a:srgbClr val="AD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A6F55A-B216-0A56-FF99-CF491815E9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93CFC-6DC2-0B3C-39C3-23DE824A83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53FDE32-077B-2195-A075-7ECB59B7E5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7F8C84A-ED71-CE25-B9C6-30CA8806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58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C444B4-17FE-290E-A905-77435A317347}"/>
              </a:ext>
            </a:extLst>
          </p:cNvPr>
          <p:cNvSpPr/>
          <p:nvPr userDrawn="1"/>
        </p:nvSpPr>
        <p:spPr>
          <a:xfrm>
            <a:off x="6137734" y="2540"/>
            <a:ext cx="6054268" cy="6856624"/>
          </a:xfrm>
          <a:prstGeom prst="roundRect">
            <a:avLst>
              <a:gd name="adj" fmla="val 0"/>
            </a:avLst>
          </a:prstGeom>
          <a:solidFill>
            <a:srgbClr val="541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30AAF-7CFD-9BDA-C721-828AA7050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A3C70220-C472-770D-0204-1A9105F513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4F62D7C-ECE3-9279-2863-6C31FFC6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52BF9DA-55B0-62E1-C83E-0FF5C8029AFA}"/>
              </a:ext>
            </a:extLst>
          </p:cNvPr>
          <p:cNvSpPr/>
          <p:nvPr userDrawn="1"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rgbClr val="541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D0F45-B4FA-F6CB-1CA2-BD3E0A8E89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3DB1E-0E0B-350C-A206-C6E5B56A4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B777A6AF-B0FC-E713-7D0A-6FC57B6EF7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CD9B60E-1E09-3B0D-58CC-334D3245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2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PICKLES COVER O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E10E-1F14-5A29-6281-EE55CBA316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bg1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92D96659-46E9-A719-6D39-08B2D7EDCE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2" y="3190980"/>
            <a:ext cx="2040427" cy="21478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3C1F2-0C94-48E3-359D-5C4D8C68C7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bg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17095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DB37EE-9627-3746-EC43-A396BE533600}"/>
              </a:ext>
            </a:extLst>
          </p:cNvPr>
          <p:cNvSpPr/>
          <p:nvPr userDrawn="1"/>
        </p:nvSpPr>
        <p:spPr>
          <a:xfrm>
            <a:off x="6137734" y="2540"/>
            <a:ext cx="6054268" cy="6856624"/>
          </a:xfrm>
          <a:prstGeom prst="roundRect">
            <a:avLst>
              <a:gd name="adj" fmla="val 0"/>
            </a:avLst>
          </a:prstGeom>
          <a:solidFill>
            <a:srgbClr val="00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3EAD1-30D9-1ABD-F2F1-744A3DB23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8C6E6871-E877-F915-ACD1-FE453A14AA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0EF58E9-1E12-3A0D-B21E-F3407DDB4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9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13EA81-E8BD-C1FD-A960-B0FCAA2BA94A}"/>
              </a:ext>
            </a:extLst>
          </p:cNvPr>
          <p:cNvSpPr/>
          <p:nvPr userDrawn="1"/>
        </p:nvSpPr>
        <p:spPr>
          <a:xfrm>
            <a:off x="1" y="0"/>
            <a:ext cx="5943600" cy="6856624"/>
          </a:xfrm>
          <a:prstGeom prst="roundRect">
            <a:avLst>
              <a:gd name="adj" fmla="val 0"/>
            </a:avLst>
          </a:prstGeom>
          <a:solidFill>
            <a:srgbClr val="00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FF6FF-EA57-FBAB-3D26-CF2B627F6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CE6AA-0A1C-D879-C51C-3E39CF49A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82AA217-B71B-2412-118B-4500236CFB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9ACE82C-2677-F400-9AAB-174791F1D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019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IRCL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791263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4148051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886162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4928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0005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5081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0158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355A2-6ECF-9857-A0BC-A4A98CB0ADBE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43FF1C-1EA3-3DA3-99A8-3B4BF886ECDC}"/>
              </a:ext>
            </a:extLst>
          </p:cNvPr>
          <p:cNvSpPr>
            <a:spLocks noChangeAspect="1"/>
          </p:cNvSpPr>
          <p:nvPr/>
        </p:nvSpPr>
        <p:spPr>
          <a:xfrm>
            <a:off x="1791263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170E4F-B999-5C19-7C29-97002F20DF2F}"/>
              </a:ext>
            </a:extLst>
          </p:cNvPr>
          <p:cNvSpPr>
            <a:spLocks noChangeAspect="1"/>
          </p:cNvSpPr>
          <p:nvPr/>
        </p:nvSpPr>
        <p:spPr>
          <a:xfrm>
            <a:off x="4148051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0989DD-CAC5-5DBE-D343-DEB3BD9CFD51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ABF5B3-4CE1-ED1B-B3B4-2CE224980B07}"/>
              </a:ext>
            </a:extLst>
          </p:cNvPr>
          <p:cNvSpPr>
            <a:spLocks noChangeAspect="1"/>
          </p:cNvSpPr>
          <p:nvPr/>
        </p:nvSpPr>
        <p:spPr>
          <a:xfrm>
            <a:off x="886162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9252E5-D164-0D8D-9CEA-0E312E4C8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7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 CIRCLES">
    <p:bg>
      <p:bgPr>
        <a:solidFill>
          <a:srgbClr val="111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032902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54102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75988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97875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5740" y="4032152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0080" y="4032152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94421" y="4037448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8762" y="40321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9662B-9182-3D76-FBB8-2CEA4DA321D2}"/>
              </a:ext>
            </a:extLst>
          </p:cNvPr>
          <p:cNvSpPr>
            <a:spLocks noChangeAspect="1"/>
          </p:cNvSpPr>
          <p:nvPr/>
        </p:nvSpPr>
        <p:spPr>
          <a:xfrm>
            <a:off x="32215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A2D404E-11FA-332C-6A62-D5CEDB564D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66030" y="4028974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EF34E-95A8-8D19-C3D4-5BB296350404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5C1EC4-5093-B523-309F-434297EE825C}"/>
              </a:ext>
            </a:extLst>
          </p:cNvPr>
          <p:cNvSpPr>
            <a:spLocks noChangeAspect="1"/>
          </p:cNvSpPr>
          <p:nvPr/>
        </p:nvSpPr>
        <p:spPr>
          <a:xfrm>
            <a:off x="1032902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5A0B32-8EEB-E9EC-7128-826E52B58DEB}"/>
              </a:ext>
            </a:extLst>
          </p:cNvPr>
          <p:cNvSpPr>
            <a:spLocks noChangeAspect="1"/>
          </p:cNvSpPr>
          <p:nvPr/>
        </p:nvSpPr>
        <p:spPr>
          <a:xfrm>
            <a:off x="54102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229624-7734-7444-E95B-593557CF78B8}"/>
              </a:ext>
            </a:extLst>
          </p:cNvPr>
          <p:cNvSpPr>
            <a:spLocks noChangeAspect="1"/>
          </p:cNvSpPr>
          <p:nvPr/>
        </p:nvSpPr>
        <p:spPr>
          <a:xfrm>
            <a:off x="75988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AB5E23-F065-116C-C763-1A2AEFDF6B2C}"/>
              </a:ext>
            </a:extLst>
          </p:cNvPr>
          <p:cNvSpPr>
            <a:spLocks noChangeAspect="1"/>
          </p:cNvSpPr>
          <p:nvPr/>
        </p:nvSpPr>
        <p:spPr>
          <a:xfrm>
            <a:off x="97875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CC921D-B96B-515F-7C11-A7B7A5C5CC3C}"/>
              </a:ext>
            </a:extLst>
          </p:cNvPr>
          <p:cNvSpPr>
            <a:spLocks noChangeAspect="1"/>
          </p:cNvSpPr>
          <p:nvPr/>
        </p:nvSpPr>
        <p:spPr>
          <a:xfrm>
            <a:off x="32215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FF943-AC93-CE84-3608-19DC1EA6CE14}"/>
              </a:ext>
            </a:extLst>
          </p:cNvPr>
          <p:cNvSpPr txBox="1"/>
          <p:nvPr/>
        </p:nvSpPr>
        <p:spPr>
          <a:xfrm>
            <a:off x="9966960" y="73609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59D7F2-81AB-B3AC-1DCA-FA602C016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7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9098181" y="2943138"/>
            <a:ext cx="2377440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739" y="3114916"/>
            <a:ext cx="2258300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6065" y="3111191"/>
            <a:ext cx="2237175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2123" y="3111191"/>
            <a:ext cx="2256619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98181" y="3111191"/>
            <a:ext cx="2252078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613E2-5E29-969D-6ACE-612E70F32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1739" y="2533968"/>
            <a:ext cx="2258300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9ADE006-7A55-C434-6D44-665C128BFD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6065" y="2530242"/>
            <a:ext cx="2237175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C7725E-1E4C-9E28-5EAD-356FF6CB71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2123" y="2530242"/>
            <a:ext cx="2256619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13FCBFE-9337-DD2D-1E85-C1DBE4B6DE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98181" y="2530242"/>
            <a:ext cx="2252078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706E9-9D12-C1A2-EAFC-B660AE1209D9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F59DFB-47CE-D482-C7BC-C76F1397460F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A66AC-CABB-E00D-FC44-2A93FBAC05EA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C925EB-88CB-68E3-D2CB-B3D05BCA3DD2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9B491-18F5-D493-96F1-9EA6E427CE7D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7F7243-52DF-4F4D-42A7-17B6C6270722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E4AFE1-3545-A3F5-8290-4BB72791DD00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15DD74-7BBE-D607-1B93-0310DB7FDE4B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CCF501-2E40-3627-16F6-AF1123D57806}"/>
              </a:ext>
            </a:extLst>
          </p:cNvPr>
          <p:cNvCxnSpPr>
            <a:cxnSpLocks/>
          </p:cNvCxnSpPr>
          <p:nvPr/>
        </p:nvCxnSpPr>
        <p:spPr>
          <a:xfrm>
            <a:off x="9098181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715038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461099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100" y="2740025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0426" y="2736299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6484" y="2736299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62545" y="2736299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38084-DE57-3519-8B98-FE4F6F011E35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6EAF9-571F-D6E9-9CBC-3C9E0651988A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95046-9C12-6792-F87C-1F94ABBA9605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DF659-8C41-8803-E1E3-80771A607B30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230A7-6560-B63D-4213-74FF09CE5F4A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574959-C2C9-26BF-22F5-A5A4C37B627D}"/>
              </a:ext>
            </a:extLst>
          </p:cNvPr>
          <p:cNvCxnSpPr>
            <a:cxnSpLocks/>
          </p:cNvCxnSpPr>
          <p:nvPr/>
        </p:nvCxnSpPr>
        <p:spPr>
          <a:xfrm>
            <a:off x="715038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435D08-F6AB-501C-0751-09FFEBB5173A}"/>
              </a:ext>
            </a:extLst>
          </p:cNvPr>
          <p:cNvCxnSpPr>
            <a:cxnSpLocks/>
          </p:cNvCxnSpPr>
          <p:nvPr/>
        </p:nvCxnSpPr>
        <p:spPr>
          <a:xfrm>
            <a:off x="3461099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F60BC0-C121-EF60-CAD6-6D1CEB8E33ED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BF8B74-C9E8-45F5-D2D7-AA3B61661F14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9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7161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27678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88197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715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159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6157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26676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6676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87195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7194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47713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47713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8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6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7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6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4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1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42373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86940" y="152028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47458" y="152028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7977" y="152028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85938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85938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6458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6456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06975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06973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8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6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7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6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4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1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7462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47570" y="121243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08089" y="121243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68606" y="121243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6570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6568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07087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07085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67604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67604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70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6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8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8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5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4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846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11552" y="12346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2069" y="12346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10550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0548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1067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067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70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6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8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8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5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4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27FCFD6-A463-50C3-611C-99FAEF51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| TEXT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440" y="685802"/>
            <a:ext cx="1142566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564BB1-39F3-957D-843F-AA56DAF797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3600" y="6157278"/>
            <a:ext cx="59055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spcAft>
                <a:spcPts val="500"/>
              </a:spcAft>
              <a:buNone/>
              <a:defRPr sz="900" b="0" i="0">
                <a:latin typeface="Ventura" panose="020B0503030300000000" pitchFamily="34" charset="0"/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Source goes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D201D7F-B9D0-2543-1953-1951FF73C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562100"/>
            <a:ext cx="1142566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8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5474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472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472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  <a:cs typeface="Vani" panose="020B0604020202020204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10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8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9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  <a:cs typeface="Vani" panose="020B0604020202020204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8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  <a:cs typeface="Vani" panose="020B0604020202020204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6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2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16" y="1162410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10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8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9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8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6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2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66A6D62-8B17-82D5-4113-CFF217FC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4061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|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7CDA7A51-3A6D-3F12-E430-C758495361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443" y="685802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8D205542-7D52-C77F-C68E-D297F838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562100"/>
            <a:ext cx="1075933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 | 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09C9A38-A469-85BE-E851-BE3A8D8BDF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441" y="685801"/>
            <a:ext cx="11425659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F4228BE-91A1-BE07-2836-3F8675962B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9099" y="2116271"/>
            <a:ext cx="11430002" cy="3081337"/>
          </a:xfrm>
        </p:spPr>
        <p:txBody>
          <a:bodyPr l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4F6E505-F3A2-A83A-13C0-B1F99C7B9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1" y="1143001"/>
            <a:ext cx="114300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42E63D0-0212-3EE7-217F-3B2C409224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3600" y="6157278"/>
            <a:ext cx="59055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spcAft>
                <a:spcPts val="500"/>
              </a:spcAft>
              <a:buNone/>
              <a:defRPr sz="900" b="0" i="0">
                <a:latin typeface="Ventura" panose="020B0503030300000000" pitchFamily="34" charset="0"/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2352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 |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09C9A38-A469-85BE-E851-BE3A8D8BDF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443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4F6E505-F3A2-A83A-13C0-B1F99C7B9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1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DEF71C9-9DE4-731E-81D7-7DFBC5CBCA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9101" y="2116271"/>
            <a:ext cx="10820400" cy="3081337"/>
          </a:xfrm>
        </p:spPr>
        <p:txBody>
          <a:bodyPr l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7D48C6-822D-B4C3-C334-9D7C7D53E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1596342"/>
            <a:ext cx="1075933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3">
            <a:extLst>
              <a:ext uri="{FF2B5EF4-FFF2-40B4-BE49-F238E27FC236}">
                <a16:creationId xmlns:a16="http://schemas.microsoft.com/office/drawing/2014/main" id="{465EF9BC-E504-53CB-26DF-3A965BDA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96" y="533400"/>
            <a:ext cx="10322206" cy="5334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0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34" r:id="rId2"/>
    <p:sldLayoutId id="2147483737" r:id="rId3"/>
    <p:sldLayoutId id="2147483742" r:id="rId4"/>
    <p:sldLayoutId id="2147483743" r:id="rId5"/>
    <p:sldLayoutId id="2147483664" r:id="rId6"/>
    <p:sldLayoutId id="2147483731" r:id="rId7"/>
    <p:sldLayoutId id="2147483667" r:id="rId8"/>
    <p:sldLayoutId id="2147483748" r:id="rId9"/>
    <p:sldLayoutId id="2147483669" r:id="rId10"/>
    <p:sldLayoutId id="2147483670" r:id="rId11"/>
    <p:sldLayoutId id="2147483671" r:id="rId12"/>
    <p:sldLayoutId id="2147483675" r:id="rId13"/>
    <p:sldLayoutId id="2147483736" r:id="rId14"/>
    <p:sldLayoutId id="2147483735" r:id="rId15"/>
    <p:sldLayoutId id="2147483746" r:id="rId16"/>
    <p:sldLayoutId id="2147483744" r:id="rId17"/>
    <p:sldLayoutId id="2147483745" r:id="rId18"/>
    <p:sldLayoutId id="2147483747" r:id="rId19"/>
    <p:sldLayoutId id="2147483676" r:id="rId20"/>
    <p:sldLayoutId id="2147483677" r:id="rId21"/>
    <p:sldLayoutId id="2147483733" r:id="rId22"/>
    <p:sldLayoutId id="2147483679" r:id="rId23"/>
    <p:sldLayoutId id="2147483754" r:id="rId24"/>
    <p:sldLayoutId id="2147483684" r:id="rId25"/>
    <p:sldLayoutId id="2147483755" r:id="rId26"/>
    <p:sldLayoutId id="2147483698" r:id="rId27"/>
    <p:sldLayoutId id="2147483702" r:id="rId28"/>
    <p:sldLayoutId id="2147483701" r:id="rId29"/>
    <p:sldLayoutId id="2147483704" r:id="rId30"/>
    <p:sldLayoutId id="2147483760" r:id="rId31"/>
    <p:sldLayoutId id="2147483709" r:id="rId32"/>
    <p:sldLayoutId id="2147483763" r:id="rId33"/>
    <p:sldLayoutId id="2147483759" r:id="rId34"/>
    <p:sldLayoutId id="2147483756" r:id="rId35"/>
    <p:sldLayoutId id="2147483757" r:id="rId36"/>
    <p:sldLayoutId id="2147483758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64" r:id="rId43"/>
    <p:sldLayoutId id="2147483711" r:id="rId44"/>
    <p:sldLayoutId id="2147483712" r:id="rId45"/>
    <p:sldLayoutId id="2147483713" r:id="rId46"/>
    <p:sldLayoutId id="2147483714" r:id="rId47"/>
    <p:sldLayoutId id="2147483715" r:id="rId48"/>
    <p:sldLayoutId id="2147483716" r:id="rId49"/>
    <p:sldLayoutId id="2147483717" r:id="rId50"/>
    <p:sldLayoutId id="2147483718" r:id="rId51"/>
    <p:sldLayoutId id="2147483719" r:id="rId52"/>
    <p:sldLayoutId id="2147483720" r:id="rId53"/>
    <p:sldLayoutId id="2147483723" r:id="rId54"/>
    <p:sldLayoutId id="2147483724" r:id="rId55"/>
    <p:sldLayoutId id="2147483725" r:id="rId56"/>
    <p:sldLayoutId id="2147483726" r:id="rId57"/>
    <p:sldLayoutId id="2147483727" r:id="rId58"/>
    <p:sldLayoutId id="2147483728" r:id="rId59"/>
    <p:sldLayoutId id="2147483729" r:id="rId60"/>
    <p:sldLayoutId id="2147483730" r:id="rId61"/>
  </p:sldLayoutIdLst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Ventura" panose="020B0503030300000000" pitchFamily="34" charset="0"/>
          <a:ea typeface="+mj-ea"/>
          <a:cs typeface="+mj-cs"/>
        </a:defRPr>
      </a:lvl1pPr>
    </p:titleStyle>
    <p:bodyStyle>
      <a:lvl1pPr marL="234952" indent="-163515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Font typeface="Arial" panose="020B0604020202020204" pitchFamily="34" charset="0"/>
        <a:buChar char="•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1pPr>
      <a:lvl2pPr marL="415931" indent="-180976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SzPct val="70000"/>
        <a:buFont typeface="Courier New" panose="02070309020205020404" pitchFamily="49" charset="0"/>
        <a:buChar char="o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2pPr>
      <a:lvl3pPr marL="635009" indent="-219078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Font typeface="Arial" panose="020B0604020202020204" pitchFamily="34" charset="0"/>
        <a:buChar char="•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3pPr>
      <a:lvl4pPr marL="857260" indent="-222253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SzPct val="70000"/>
        <a:buFont typeface="Courier New" panose="02070309020205020404" pitchFamily="49" charset="0"/>
        <a:buChar char="o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4pPr>
      <a:lvl5pPr marL="1146189" indent="-288928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Font typeface="Arial" panose="020B0604020202020204" pitchFamily="34" charset="0"/>
        <a:buChar char="•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92" userDrawn="1">
          <p15:clr>
            <a:srgbClr val="F26B43"/>
          </p15:clr>
        </p15:guide>
        <p15:guide id="2" pos="265" userDrawn="1">
          <p15:clr>
            <a:srgbClr val="F26B43"/>
          </p15:clr>
        </p15:guide>
        <p15:guide id="3" pos="6096" userDrawn="1">
          <p15:clr>
            <a:srgbClr val="F26B43"/>
          </p15:clr>
        </p15:guide>
        <p15:guide id="5" pos="5520" userDrawn="1">
          <p15:clr>
            <a:srgbClr val="F26B43"/>
          </p15:clr>
        </p15:guide>
        <p15:guide id="8" orient="horz" pos="432" userDrawn="1">
          <p15:clr>
            <a:srgbClr val="F26B43"/>
          </p15:clr>
        </p15:guide>
        <p15:guide id="9" orient="horz" pos="4080" userDrawn="1">
          <p15:clr>
            <a:srgbClr val="F26B43"/>
          </p15:clr>
        </p15:guide>
        <p15:guide id="10" orient="horz" pos="3984" userDrawn="1">
          <p15:clr>
            <a:srgbClr val="F26B43"/>
          </p15:clr>
        </p15:guide>
        <p15:guide id="11" orient="horz" pos="984" userDrawn="1">
          <p15:clr>
            <a:srgbClr val="F26B43"/>
          </p15:clr>
        </p15:guide>
        <p15:guide id="13" orient="horz" pos="624" userDrawn="1">
          <p15:clr>
            <a:srgbClr val="F26B43"/>
          </p15:clr>
        </p15:guide>
        <p15:guide id="16" pos="3168" userDrawn="1">
          <p15:clr>
            <a:srgbClr val="F26B43"/>
          </p15:clr>
        </p15:guide>
        <p15:guide id="23" pos="4921" userDrawn="1">
          <p15:clr>
            <a:srgbClr val="F26B43"/>
          </p15:clr>
        </p15:guide>
        <p15:guide id="24" pos="1417" userDrawn="1">
          <p15:clr>
            <a:srgbClr val="F26B43"/>
          </p15:clr>
        </p15:guide>
        <p15:guide id="25" pos="3744" userDrawn="1">
          <p15:clr>
            <a:srgbClr val="F26B43"/>
          </p15:clr>
        </p15:guide>
        <p15:guide id="26" pos="4320" userDrawn="1">
          <p15:clr>
            <a:srgbClr val="F26B43"/>
          </p15:clr>
        </p15:guide>
        <p15:guide id="27" pos="1993" userDrawn="1">
          <p15:clr>
            <a:srgbClr val="F26B43"/>
          </p15:clr>
        </p15:guide>
        <p15:guide id="28" pos="841" userDrawn="1">
          <p15:clr>
            <a:srgbClr val="F26B43"/>
          </p15:clr>
        </p15:guide>
        <p15:guide id="29" pos="6697" userDrawn="1">
          <p15:clr>
            <a:srgbClr val="F26B43"/>
          </p15:clr>
        </p15:guide>
        <p15:guide id="30" pos="7273" userDrawn="1">
          <p15:clr>
            <a:srgbClr val="F26B43"/>
          </p15:clr>
        </p15:guide>
        <p15:guide id="31" pos="7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7E09BC-B532-5B87-3003-50C4E1AB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4009"/>
            <a:ext cx="10820400" cy="457200"/>
          </a:xfrm>
        </p:spPr>
        <p:txBody>
          <a:bodyPr lIns="0" tIns="0" rIns="0" bIns="0" anchor="t">
            <a:noAutofit/>
          </a:bodyPr>
          <a:lstStyle/>
          <a:p>
            <a:r>
              <a:rPr lang="en-GB" dirty="0"/>
              <a:t>UID2 /token/generate Hashing and Encryption Layers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B13C8-2C20-B01D-1243-CA09711C7AB6}"/>
              </a:ext>
            </a:extLst>
          </p:cNvPr>
          <p:cNvSpPr/>
          <p:nvPr/>
        </p:nvSpPr>
        <p:spPr>
          <a:xfrm>
            <a:off x="959431" y="3267927"/>
            <a:ext cx="3208138" cy="2280823"/>
          </a:xfrm>
          <a:prstGeom prst="rect">
            <a:avLst/>
          </a:prstGeom>
          <a:solidFill>
            <a:srgbClr val="10692E"/>
          </a:solidFill>
          <a:ln>
            <a:solidFill>
              <a:srgbClr val="10692E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0" i="0" dirty="0">
                <a:solidFill>
                  <a:schemeClr val="bg1"/>
                </a:solidFill>
                <a:effectLst/>
              </a:rPr>
              <a:t>User@EXAMPLE.com</a:t>
            </a:r>
          </a:p>
          <a:p>
            <a:pPr algn="ctr"/>
            <a:r>
              <a:rPr lang="en-SG" sz="1000" b="0" i="0" dirty="0">
                <a:solidFill>
                  <a:schemeClr val="bg1"/>
                </a:solidFill>
                <a:effectLst/>
              </a:rPr>
              <a:t>1</a:t>
            </a:r>
            <a:r>
              <a:rPr lang="en-SG" sz="1400" b="0" i="0" dirty="0">
                <a:solidFill>
                  <a:schemeClr val="bg1"/>
                </a:solidFill>
                <a:effectLst/>
              </a:rPr>
              <a:t>  ↓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200" b="0" i="0" dirty="0">
                <a:solidFill>
                  <a:schemeClr val="bg1"/>
                </a:solidFill>
                <a:effectLst/>
              </a:rPr>
              <a:t>user@example.com</a:t>
            </a:r>
          </a:p>
          <a:p>
            <a:pPr algn="ctr"/>
            <a:r>
              <a:rPr lang="en-SG" sz="1000" b="0" i="0" dirty="0">
                <a:solidFill>
                  <a:schemeClr val="bg1"/>
                </a:solidFill>
                <a:effectLst/>
              </a:rPr>
              <a:t>2</a:t>
            </a:r>
            <a:r>
              <a:rPr lang="en-SG" sz="1400" b="0" i="0" dirty="0">
                <a:solidFill>
                  <a:schemeClr val="bg1"/>
                </a:solidFill>
                <a:effectLst/>
              </a:rPr>
              <a:t>  ↓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200" b="0" i="0" dirty="0">
                <a:solidFill>
                  <a:schemeClr val="bg1"/>
                </a:solidFill>
                <a:effectLst/>
              </a:rPr>
              <a:t>b4c9a289323b21a01c3e940f150eb9b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200" b="0" i="0" dirty="0">
                <a:solidFill>
                  <a:schemeClr val="bg1"/>
                </a:solidFill>
                <a:effectLst/>
              </a:rPr>
              <a:t>8c542587f1abfd8f0e1cc1ffc5e475514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000" b="0" i="0" dirty="0">
                <a:solidFill>
                  <a:schemeClr val="bg1"/>
                </a:solidFill>
                <a:effectLst/>
              </a:rPr>
              <a:t>3  </a:t>
            </a:r>
            <a:r>
              <a:rPr lang="en-SG" sz="1400" b="0" i="0" dirty="0">
                <a:solidFill>
                  <a:schemeClr val="bg1"/>
                </a:solidFill>
                <a:effectLst/>
              </a:rPr>
              <a:t>↓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200" b="0" i="0" dirty="0">
                <a:solidFill>
                  <a:schemeClr val="bg1"/>
                </a:solidFill>
                <a:effectLst/>
              </a:rPr>
              <a:t>tMmiiTI7IaAcPpQPFQ65uMVC</a:t>
            </a:r>
            <a:br>
              <a:rPr lang="en-SG" sz="1200" b="0" i="0" dirty="0">
                <a:solidFill>
                  <a:schemeClr val="bg1"/>
                </a:solidFill>
                <a:effectLst/>
              </a:rPr>
            </a:br>
            <a:r>
              <a:rPr lang="en-SG" sz="1200" b="0" i="0" dirty="0">
                <a:solidFill>
                  <a:schemeClr val="bg1"/>
                </a:solidFill>
                <a:effectLst/>
              </a:rPr>
              <a:t>WH8av9jw4cwf/F5HVRQ=</a:t>
            </a:r>
          </a:p>
          <a:p>
            <a:pPr algn="ctr"/>
            <a:endParaRPr lang="en-SG" sz="1200" dirty="0">
              <a:solidFill>
                <a:schemeClr val="bg1"/>
              </a:solidFill>
            </a:endParaRPr>
          </a:p>
          <a:p>
            <a:pPr algn="ctr"/>
            <a:endParaRPr lang="en-SG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F01DC-7849-CF67-8D6B-05F2BFB2C662}"/>
              </a:ext>
            </a:extLst>
          </p:cNvPr>
          <p:cNvSpPr/>
          <p:nvPr/>
        </p:nvSpPr>
        <p:spPr>
          <a:xfrm>
            <a:off x="959431" y="2431476"/>
            <a:ext cx="3208136" cy="728153"/>
          </a:xfrm>
          <a:prstGeom prst="rect">
            <a:avLst/>
          </a:prstGeom>
          <a:solidFill>
            <a:srgbClr val="0459FC"/>
          </a:solidFill>
          <a:ln>
            <a:solidFill>
              <a:srgbClr val="0459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u="sng" dirty="0"/>
              <a:t>First Step: Normalize, Hash, Encode</a:t>
            </a:r>
          </a:p>
          <a:p>
            <a:pPr algn="ctr"/>
            <a:r>
              <a:rPr lang="en-US" sz="1400" dirty="0"/>
              <a:t>Base64-encoded SHA-256 hash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CCFC5-6573-4BE3-1B0B-5C0A36B3D24A}"/>
              </a:ext>
            </a:extLst>
          </p:cNvPr>
          <p:cNvSpPr/>
          <p:nvPr/>
        </p:nvSpPr>
        <p:spPr>
          <a:xfrm>
            <a:off x="4339530" y="3267927"/>
            <a:ext cx="3208138" cy="2280823"/>
          </a:xfrm>
          <a:prstGeom prst="rect">
            <a:avLst/>
          </a:prstGeom>
          <a:solidFill>
            <a:srgbClr val="10692E"/>
          </a:solidFill>
          <a:ln>
            <a:solidFill>
              <a:srgbClr val="10692E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0" i="0" dirty="0">
                <a:solidFill>
                  <a:schemeClr val="bg1"/>
                </a:solidFill>
                <a:effectLst/>
              </a:rPr>
              <a:t>tMmiiTI7IaAcPpQPFQ65uMVCWH8av9jw4cwf/F5HVRQ=</a:t>
            </a:r>
          </a:p>
          <a:p>
            <a:pPr algn="ctr"/>
            <a:r>
              <a:rPr lang="en-SG" sz="1000" b="0" i="0" dirty="0">
                <a:solidFill>
                  <a:schemeClr val="bg1"/>
                </a:solidFill>
                <a:effectLst/>
              </a:rPr>
              <a:t>1</a:t>
            </a:r>
            <a:r>
              <a:rPr lang="en-SG" sz="1400" b="0" i="0" dirty="0">
                <a:solidFill>
                  <a:schemeClr val="bg1"/>
                </a:solidFill>
                <a:effectLst/>
              </a:rPr>
              <a:t>  ↓</a:t>
            </a:r>
            <a:br>
              <a:rPr lang="en-SG" sz="1400" b="0" i="0" dirty="0">
                <a:solidFill>
                  <a:schemeClr val="bg1"/>
                </a:solidFill>
                <a:effectLst/>
              </a:rPr>
            </a:br>
            <a:r>
              <a:rPr lang="en-US" sz="1400" dirty="0"/>
              <a:t>tMmiiTI7IaAcPpQPFQ65uMVCWH8av9jw4cwf/F5HVRQ=y5YitNf/KFtceipDz8nqsFVmBZsK3KY7s8bOVM4gMD4=</a:t>
            </a:r>
            <a:br>
              <a:rPr lang="en-US" sz="1400" dirty="0"/>
            </a:br>
            <a:r>
              <a:rPr lang="en-SG" sz="1000" b="0" i="0" dirty="0">
                <a:solidFill>
                  <a:schemeClr val="bg1"/>
                </a:solidFill>
                <a:effectLst/>
              </a:rPr>
              <a:t>2</a:t>
            </a:r>
            <a:r>
              <a:rPr lang="en-SG" sz="1400" b="0" i="0" dirty="0">
                <a:solidFill>
                  <a:schemeClr val="bg1"/>
                </a:solidFill>
                <a:effectLst/>
              </a:rPr>
              <a:t>  ↓</a:t>
            </a:r>
            <a:r>
              <a:rPr lang="en-US" sz="1400" dirty="0"/>
              <a:t> FTXiHhlkcWtxa49TDrZOL5mrXcHbUmvYyw9lcCv7+kI=</a:t>
            </a:r>
          </a:p>
          <a:p>
            <a:pPr algn="ctr"/>
            <a:endParaRPr lang="en-SG" sz="14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EFDE6D-5AC6-735F-9D7E-A14C582CB585}"/>
              </a:ext>
            </a:extLst>
          </p:cNvPr>
          <p:cNvSpPr/>
          <p:nvPr/>
        </p:nvSpPr>
        <p:spPr>
          <a:xfrm>
            <a:off x="4339530" y="2431476"/>
            <a:ext cx="3208136" cy="728153"/>
          </a:xfrm>
          <a:prstGeom prst="rect">
            <a:avLst/>
          </a:prstGeom>
          <a:solidFill>
            <a:srgbClr val="0459FC"/>
          </a:solidFill>
          <a:ln>
            <a:solidFill>
              <a:srgbClr val="0459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u="sng" dirty="0"/>
              <a:t>Second Step: Add Secret Salt, Hash</a:t>
            </a:r>
          </a:p>
          <a:p>
            <a:pPr algn="ctr"/>
            <a:r>
              <a:rPr lang="en-US" sz="1400" dirty="0"/>
              <a:t>Raw UID2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6D6A3A-CAC1-1580-8357-E4322F27316F}"/>
              </a:ext>
            </a:extLst>
          </p:cNvPr>
          <p:cNvSpPr/>
          <p:nvPr/>
        </p:nvSpPr>
        <p:spPr>
          <a:xfrm>
            <a:off x="7678067" y="3267927"/>
            <a:ext cx="3208138" cy="2280823"/>
          </a:xfrm>
          <a:prstGeom prst="rect">
            <a:avLst/>
          </a:prstGeom>
          <a:solidFill>
            <a:srgbClr val="10692E"/>
          </a:solidFill>
          <a:ln>
            <a:solidFill>
              <a:srgbClr val="10692E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FTXiHhlkcWtxa49TDrZOL5mrXcHbUmvYyw9lcCv7+kI=</a:t>
            </a:r>
            <a:r>
              <a:rPr lang="en-SG" sz="1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en-US" dirty="0"/>
          </a:p>
          <a:p>
            <a:pPr algn="ctr"/>
            <a:r>
              <a:rPr lang="en-SG" sz="1200" b="0" i="0" dirty="0">
                <a:solidFill>
                  <a:schemeClr val="bg1"/>
                </a:solidFill>
                <a:effectLst/>
              </a:rPr>
              <a:t>↓ </a:t>
            </a:r>
            <a:endParaRPr lang="en-US" dirty="0"/>
          </a:p>
          <a:p>
            <a:pPr algn="ctr"/>
            <a:r>
              <a:rPr lang="en-US" sz="1200" dirty="0"/>
              <a:t>A4AAAABlh75XmviGJi-hkLGs96duivRhMd3a3pe7yTIwbAHudfB9wFTj2FtJTdMW5TXXd1KAb-Z3ekQ_KImZ5Mi7xP75jRNeD6Mt6opWwXCCpQxYejP0R6WnCGnWawx9rLu59LsHv6YEA_ARNIUUl9koobfA9pLmnxE3dRedDgCKm4xHXYk01Fr8rOts6iJj2AhYISR3XkyBpqzT-vqBjsHH0g</a:t>
            </a:r>
          </a:p>
          <a:p>
            <a:pPr algn="ctr"/>
            <a:endParaRPr lang="en-SG" sz="12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B4C0E-8E3B-9703-2495-62B9B5B6E601}"/>
              </a:ext>
            </a:extLst>
          </p:cNvPr>
          <p:cNvSpPr/>
          <p:nvPr/>
        </p:nvSpPr>
        <p:spPr>
          <a:xfrm>
            <a:off x="7678067" y="2431476"/>
            <a:ext cx="3208136" cy="728153"/>
          </a:xfrm>
          <a:prstGeom prst="rect">
            <a:avLst/>
          </a:prstGeom>
          <a:solidFill>
            <a:srgbClr val="0459FC"/>
          </a:solidFill>
          <a:ln>
            <a:solidFill>
              <a:srgbClr val="0459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u="sng" dirty="0"/>
              <a:t>Third Step: Encrypt</a:t>
            </a:r>
          </a:p>
          <a:p>
            <a:pPr algn="ctr"/>
            <a:r>
              <a:rPr lang="en-US" sz="1400" dirty="0"/>
              <a:t>UID2 Token</a:t>
            </a:r>
          </a:p>
        </p:txBody>
      </p:sp>
      <p:sp>
        <p:nvSpPr>
          <p:cNvPr id="11" name="Rectangle: Diagonal Corners Snipped 6">
            <a:extLst>
              <a:ext uri="{FF2B5EF4-FFF2-40B4-BE49-F238E27FC236}">
                <a16:creationId xmlns:a16="http://schemas.microsoft.com/office/drawing/2014/main" id="{07B94B67-0FCE-E4DE-71D4-A2B9F7DB8016}"/>
              </a:ext>
            </a:extLst>
          </p:cNvPr>
          <p:cNvSpPr/>
          <p:nvPr/>
        </p:nvSpPr>
        <p:spPr>
          <a:xfrm>
            <a:off x="959431" y="5184378"/>
            <a:ext cx="3208136" cy="364371"/>
          </a:xfrm>
          <a:prstGeom prst="rect">
            <a:avLst/>
          </a:prstGeom>
          <a:solidFill>
            <a:srgbClr val="1CD2DE"/>
          </a:solidFill>
          <a:ln>
            <a:solidFill>
              <a:srgbClr val="1CD2DE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i="1" dirty="0">
                <a:solidFill>
                  <a:schemeClr val="bg1"/>
                </a:solidFill>
              </a:rPr>
              <a:t>* Can be done by publisher or </a:t>
            </a:r>
            <a:br>
              <a:rPr lang="en-GB" sz="1000" i="1" dirty="0">
                <a:solidFill>
                  <a:schemeClr val="bg1"/>
                </a:solidFill>
              </a:rPr>
            </a:br>
            <a:r>
              <a:rPr lang="en-GB" sz="1000" i="1" dirty="0">
                <a:solidFill>
                  <a:schemeClr val="bg1"/>
                </a:solidFill>
              </a:rPr>
              <a:t>API (send request in plain text)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F1C53-37B1-05B4-2DB2-E143D9D568D9}"/>
              </a:ext>
            </a:extLst>
          </p:cNvPr>
          <p:cNvSpPr/>
          <p:nvPr/>
        </p:nvSpPr>
        <p:spPr>
          <a:xfrm>
            <a:off x="779318" y="2234048"/>
            <a:ext cx="10338955" cy="3501736"/>
          </a:xfrm>
          <a:prstGeom prst="rect">
            <a:avLst/>
          </a:prstGeom>
          <a:noFill/>
          <a:ln w="28575">
            <a:solidFill>
              <a:srgbClr val="DCDEE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C0CCBCE1-5DEE-2901-6CB4-C055B2CBCB96}"/>
              </a:ext>
            </a:extLst>
          </p:cNvPr>
          <p:cNvSpPr/>
          <p:nvPr/>
        </p:nvSpPr>
        <p:spPr>
          <a:xfrm>
            <a:off x="5616283" y="1761277"/>
            <a:ext cx="654627" cy="384464"/>
          </a:xfrm>
          <a:prstGeom prst="downArrow">
            <a:avLst>
              <a:gd name="adj1" fmla="val 50000"/>
              <a:gd name="adj2" fmla="val 63514"/>
            </a:avLst>
          </a:prstGeom>
          <a:gradFill>
            <a:gsLst>
              <a:gs pos="0">
                <a:srgbClr val="DCDEE1"/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rgbClr val="DCDEE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E1536-4C75-9AFC-0AF1-865404C86C8D}"/>
              </a:ext>
            </a:extLst>
          </p:cNvPr>
          <p:cNvSpPr/>
          <p:nvPr/>
        </p:nvSpPr>
        <p:spPr>
          <a:xfrm>
            <a:off x="4186721" y="1162196"/>
            <a:ext cx="3491346" cy="562726"/>
          </a:xfrm>
          <a:prstGeom prst="rect">
            <a:avLst/>
          </a:prstGeom>
          <a:solidFill>
            <a:srgbClr val="DCDEE1"/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>
                <a:solidFill>
                  <a:schemeClr val="tx1"/>
                </a:solidFill>
              </a:rPr>
              <a:t>Data In Transit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API Request Application-Level Encryption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577DC19C-557B-5A41-3DEA-5100C5820387}"/>
              </a:ext>
            </a:extLst>
          </p:cNvPr>
          <p:cNvSpPr/>
          <p:nvPr/>
        </p:nvSpPr>
        <p:spPr>
          <a:xfrm>
            <a:off x="5616283" y="5787736"/>
            <a:ext cx="654627" cy="384464"/>
          </a:xfrm>
          <a:prstGeom prst="downArrow">
            <a:avLst>
              <a:gd name="adj1" fmla="val 50000"/>
              <a:gd name="adj2" fmla="val 63514"/>
            </a:avLst>
          </a:prstGeom>
          <a:gradFill>
            <a:gsLst>
              <a:gs pos="0">
                <a:srgbClr val="DCDEE1"/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46322-4862-7912-6A23-008DB159580E}"/>
              </a:ext>
            </a:extLst>
          </p:cNvPr>
          <p:cNvSpPr/>
          <p:nvPr/>
        </p:nvSpPr>
        <p:spPr>
          <a:xfrm>
            <a:off x="4197924" y="6208555"/>
            <a:ext cx="3491346" cy="562726"/>
          </a:xfrm>
          <a:prstGeom prst="rect">
            <a:avLst/>
          </a:prstGeom>
          <a:solidFill>
            <a:srgbClr val="DCDEE1"/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>
                <a:solidFill>
                  <a:schemeClr val="tx1"/>
                </a:solidFill>
              </a:rPr>
              <a:t>Data In Transit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API Response Decryption</a:t>
            </a:r>
          </a:p>
        </p:txBody>
      </p:sp>
    </p:spTree>
    <p:extLst>
      <p:ext uri="{BB962C8B-B14F-4D97-AF65-F5344CB8AC3E}">
        <p14:creationId xmlns:p14="http://schemas.microsoft.com/office/powerpoint/2010/main" val="217669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TD">
  <a:themeElements>
    <a:clrScheme name="TTD Palette">
      <a:dk1>
        <a:srgbClr val="0C0C27"/>
      </a:dk1>
      <a:lt1>
        <a:srgbClr val="FFFFFF"/>
      </a:lt1>
      <a:dk2>
        <a:srgbClr val="121461"/>
      </a:dk2>
      <a:lt2>
        <a:srgbClr val="ADE3FF"/>
      </a:lt2>
      <a:accent1>
        <a:srgbClr val="0371E2"/>
      </a:accent1>
      <a:accent2>
        <a:srgbClr val="00564C"/>
      </a:accent2>
      <a:accent3>
        <a:srgbClr val="541346"/>
      </a:accent3>
      <a:accent4>
        <a:srgbClr val="E9D7F1"/>
      </a:accent4>
      <a:accent5>
        <a:srgbClr val="F45212"/>
      </a:accent5>
      <a:accent6>
        <a:srgbClr val="FCDDD0"/>
      </a:accent6>
      <a:hlink>
        <a:srgbClr val="0371E2"/>
      </a:hlink>
      <a:folHlink>
        <a:srgbClr val="121461"/>
      </a:folHlink>
    </a:clrScheme>
    <a:fontScheme name="V">
      <a:majorFont>
        <a:latin typeface="Ventura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ntura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rnd">
          <a:solidFill>
            <a:schemeClr val="bg1">
              <a:lumMod val="75000"/>
            </a:schemeClr>
          </a:solidFill>
          <a:prstDash val="sysDot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spcAft>
            <a:spcPts val="7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TD_Template_APRIL2024" id="{F0EC4076-4453-1545-A126-7F1DD0D5D467}" vid="{CC2B1304-AD26-1F44-8729-4755E530A8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Levels xmlns="c9e1d374-2cc8-4ad7-ac57-672bd4719810" xsi:nil="true"/>
    <MigrationWizIdDocumentLibraryPermissions xmlns="c9e1d374-2cc8-4ad7-ac57-672bd4719810" xsi:nil="true"/>
    <TaxCatchAll xmlns="d0219bc0-6c02-4013-9ac3-282d3151ce2e" xsi:nil="true"/>
    <MigrationWizId xmlns="c9e1d374-2cc8-4ad7-ac57-672bd4719810" xsi:nil="true"/>
    <MigrationWizIdPermissions xmlns="c9e1d374-2cc8-4ad7-ac57-672bd4719810" xsi:nil="true"/>
    <MigrationWizIdSecurityGroups xmlns="c9e1d374-2cc8-4ad7-ac57-672bd4719810" xsi:nil="true"/>
    <lcf76f155ced4ddcb4097134ff3c332f xmlns="c9e1d374-2cc8-4ad7-ac57-672bd471981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8B5D2F83D76C448A07B39BA1D0BE11" ma:contentTypeVersion="23" ma:contentTypeDescription="Create a new document." ma:contentTypeScope="" ma:versionID="5feb17c939512f52cd8f793c3130c307">
  <xsd:schema xmlns:xsd="http://www.w3.org/2001/XMLSchema" xmlns:xs="http://www.w3.org/2001/XMLSchema" xmlns:p="http://schemas.microsoft.com/office/2006/metadata/properties" xmlns:ns2="c9e1d374-2cc8-4ad7-ac57-672bd4719810" xmlns:ns3="d0219bc0-6c02-4013-9ac3-282d3151ce2e" targetNamespace="http://schemas.microsoft.com/office/2006/metadata/properties" ma:root="true" ma:fieldsID="dde59188cf093581f9e795560093f135" ns2:_="" ns3:_="">
    <xsd:import namespace="c9e1d374-2cc8-4ad7-ac57-672bd4719810"/>
    <xsd:import namespace="d0219bc0-6c02-4013-9ac3-282d3151ce2e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PermissionLevels" minOccurs="0"/>
                <xsd:element ref="ns2:MigrationWizIdDocumentLibraryPermissions" minOccurs="0"/>
                <xsd:element ref="ns2:MigrationWizIdSecurityGroups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1d374-2cc8-4ad7-ac57-672bd4719810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9cf0558-fcd7-4fa2-a3ba-8d670a677c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3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19bc0-6c02-4013-9ac3-282d3151ce2e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0a2d1d24-17d6-400a-a051-e52451985548}" ma:internalName="TaxCatchAll" ma:showField="CatchAllData" ma:web="d0219bc0-6c02-4013-9ac3-282d3151ce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914FD8-4AD6-4C8A-BEBA-218A9873F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EC2C38-69A0-4415-A7EB-C5A434241509}">
  <ds:schemaRefs>
    <ds:schemaRef ds:uri="http://schemas.microsoft.com/office/2006/documentManagement/types"/>
    <ds:schemaRef ds:uri="http://schemas.microsoft.com/office/infopath/2007/PartnerControls"/>
    <ds:schemaRef ds:uri="d0219bc0-6c02-4013-9ac3-282d3151ce2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9e1d374-2cc8-4ad7-ac57-672bd4719810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5D5A607-F60E-4151-B474-1B5027846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1d374-2cc8-4ad7-ac57-672bd4719810"/>
    <ds:schemaRef ds:uri="d0219bc0-6c02-4013-9ac3-282d3151ce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TTD</Template>
  <TotalTime>5389</TotalTime>
  <Words>128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Ventura Medium</vt:lpstr>
      <vt:lpstr>Ventura Narrow</vt:lpstr>
      <vt:lpstr>Ventura</vt:lpstr>
      <vt:lpstr>Courier New</vt:lpstr>
      <vt:lpstr>TTD</vt:lpstr>
      <vt:lpstr>UID2 /token/generate Hashing and Encryption Layers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UID2 PLAYBOOK</dc:title>
  <dc:subject/>
  <dc:creator>Germaine Low</dc:creator>
  <cp:keywords/>
  <dc:description/>
  <cp:lastModifiedBy>Gen Whitt</cp:lastModifiedBy>
  <cp:revision>113</cp:revision>
  <cp:lastPrinted>2024-05-17T06:34:31Z</cp:lastPrinted>
  <dcterms:created xsi:type="dcterms:W3CDTF">2024-04-12T06:49:40Z</dcterms:created>
  <dcterms:modified xsi:type="dcterms:W3CDTF">2025-02-21T19:29:29Z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0x010100E48B5D2F83D76C448A07B39BA1D0BE11</vt:lpwstr>
  </property>
</Properties>
</file>