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6" r:id="rId5"/>
    <p:sldId id="264" r:id="rId6"/>
    <p:sldId id="270" r:id="rId7"/>
    <p:sldId id="267" r:id="rId8"/>
    <p:sldId id="271" r:id="rId9"/>
    <p:sldId id="268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58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8CAAD-160B-4E69-96C7-31D57D452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50BE84-4B1D-47E0-B983-9469D7CF1386}">
      <dgm:prSet phldrT="[Texto]" custT="1"/>
      <dgm:spPr>
        <a:solidFill>
          <a:srgbClr val="002060"/>
        </a:solidFill>
      </dgm:spPr>
      <dgm:t>
        <a:bodyPr/>
        <a:lstStyle/>
        <a:p>
          <a:pPr algn="ctr"/>
          <a:r>
            <a:rPr lang="es-ES" sz="2500" b="1" dirty="0">
              <a:latin typeface="UTM Ericsson Capital" panose="02040603050506020204" pitchFamily="18" charset="0"/>
            </a:rPr>
            <a:t>4. VISUALIZACIÓN STREAMING</a:t>
          </a:r>
          <a:endParaRPr lang="es-ES" sz="2500" dirty="0"/>
        </a:p>
      </dgm:t>
    </dgm:pt>
    <dgm:pt modelId="{665C8678-B762-401B-93F9-75C98D91F25D}" type="parTrans" cxnId="{F1C55E27-9410-49A2-905C-7360055E3DA2}">
      <dgm:prSet/>
      <dgm:spPr/>
      <dgm:t>
        <a:bodyPr/>
        <a:lstStyle/>
        <a:p>
          <a:endParaRPr lang="es-ES"/>
        </a:p>
      </dgm:t>
    </dgm:pt>
    <dgm:pt modelId="{5B2EBA65-C6DA-4F8A-968E-B9A30690BEE0}" type="sibTrans" cxnId="{F1C55E27-9410-49A2-905C-7360055E3DA2}">
      <dgm:prSet/>
      <dgm:spPr/>
      <dgm:t>
        <a:bodyPr/>
        <a:lstStyle/>
        <a:p>
          <a:endParaRPr lang="es-ES"/>
        </a:p>
      </dgm:t>
    </dgm:pt>
    <dgm:pt modelId="{AAEEAF2E-D690-41F6-95A0-5153751BF49B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1. ANÁLISIS DE TRÁFICO DE RED</a:t>
          </a:r>
        </a:p>
      </dgm:t>
    </dgm:pt>
    <dgm:pt modelId="{28DA7A87-647C-495E-9E62-3D5D9978D7E5}" type="parTrans" cxnId="{A84DF5DD-50C8-465A-8B22-7E56CE865527}">
      <dgm:prSet/>
      <dgm:spPr/>
      <dgm:t>
        <a:bodyPr/>
        <a:lstStyle/>
        <a:p>
          <a:endParaRPr lang="es-ES"/>
        </a:p>
      </dgm:t>
    </dgm:pt>
    <dgm:pt modelId="{EC0278AA-D379-4CAD-99E3-155AC6B0B906}" type="sibTrans" cxnId="{A84DF5DD-50C8-465A-8B22-7E56CE865527}">
      <dgm:prSet/>
      <dgm:spPr/>
      <dgm:t>
        <a:bodyPr/>
        <a:lstStyle/>
        <a:p>
          <a:endParaRPr lang="es-ES"/>
        </a:p>
      </dgm:t>
    </dgm:pt>
    <dgm:pt modelId="{592826BA-F3DA-4CFF-9B76-2AC9B8A18A61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3. MONTAJE DE ESTRUCTURA DEL SISTEMA</a:t>
          </a:r>
          <a:endParaRPr lang="es-ES" b="1" dirty="0"/>
        </a:p>
      </dgm:t>
    </dgm:pt>
    <dgm:pt modelId="{AB8ADD9B-964A-4D7D-BECB-31C29A18F4C0}" type="parTrans" cxnId="{F4336B03-8AC8-49BB-861F-C2548C451F93}">
      <dgm:prSet/>
      <dgm:spPr/>
      <dgm:t>
        <a:bodyPr/>
        <a:lstStyle/>
        <a:p>
          <a:endParaRPr lang="es-ES"/>
        </a:p>
      </dgm:t>
    </dgm:pt>
    <dgm:pt modelId="{DDD65F03-B673-4669-92EA-692B9E15A3EB}" type="sibTrans" cxnId="{F4336B03-8AC8-49BB-861F-C2548C451F93}">
      <dgm:prSet/>
      <dgm:spPr/>
      <dgm:t>
        <a:bodyPr/>
        <a:lstStyle/>
        <a:p>
          <a:endParaRPr lang="es-ES"/>
        </a:p>
      </dgm:t>
    </dgm:pt>
    <dgm:pt modelId="{44465C68-4EDF-4B4C-A68A-208BCA1BA0C0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2. CONSTRUCCIÓN DEL MODELO</a:t>
          </a:r>
        </a:p>
      </dgm:t>
    </dgm:pt>
    <dgm:pt modelId="{B59A6B52-7751-4154-87EF-3E19E6769D1C}" type="parTrans" cxnId="{FE6E3CB1-2DDB-4A91-ABC8-0685CC2FEDF0}">
      <dgm:prSet/>
      <dgm:spPr/>
      <dgm:t>
        <a:bodyPr/>
        <a:lstStyle/>
        <a:p>
          <a:endParaRPr lang="es-ES"/>
        </a:p>
      </dgm:t>
    </dgm:pt>
    <dgm:pt modelId="{ABAC5C5A-907B-4409-B90A-FDAFC6AC3E2F}" type="sibTrans" cxnId="{FE6E3CB1-2DDB-4A91-ABC8-0685CC2FEDF0}">
      <dgm:prSet/>
      <dgm:spPr/>
      <dgm:t>
        <a:bodyPr/>
        <a:lstStyle/>
        <a:p>
          <a:endParaRPr lang="es-ES"/>
        </a:p>
      </dgm:t>
    </dgm:pt>
    <dgm:pt modelId="{46726E8A-E034-48D8-810E-5931EE197BDA}" type="pres">
      <dgm:prSet presAssocID="{6518CAAD-160B-4E69-96C7-31D57D452F8D}" presName="linear" presStyleCnt="0">
        <dgm:presLayoutVars>
          <dgm:animLvl val="lvl"/>
          <dgm:resizeHandles val="exact"/>
        </dgm:presLayoutVars>
      </dgm:prSet>
      <dgm:spPr/>
    </dgm:pt>
    <dgm:pt modelId="{F00FFAE7-BCC9-4A6A-95FE-6662C50222AE}" type="pres">
      <dgm:prSet presAssocID="{AAEEAF2E-D690-41F6-95A0-5153751BF49B}" presName="parentText" presStyleLbl="node1" presStyleIdx="0" presStyleCnt="4" custScaleX="74732" custScaleY="60787">
        <dgm:presLayoutVars>
          <dgm:chMax val="0"/>
          <dgm:bulletEnabled val="1"/>
        </dgm:presLayoutVars>
      </dgm:prSet>
      <dgm:spPr/>
    </dgm:pt>
    <dgm:pt modelId="{75585F35-A085-4950-8C35-84F6AB04382E}" type="pres">
      <dgm:prSet presAssocID="{EC0278AA-D379-4CAD-99E3-155AC6B0B906}" presName="spacer" presStyleCnt="0"/>
      <dgm:spPr/>
    </dgm:pt>
    <dgm:pt modelId="{2DCB237B-A3FC-4A40-8F6F-DE958BD54A47}" type="pres">
      <dgm:prSet presAssocID="{44465C68-4EDF-4B4C-A68A-208BCA1BA0C0}" presName="parentText" presStyleLbl="node1" presStyleIdx="1" presStyleCnt="4" custScaleX="74732" custScaleY="60787">
        <dgm:presLayoutVars>
          <dgm:chMax val="0"/>
          <dgm:bulletEnabled val="1"/>
        </dgm:presLayoutVars>
      </dgm:prSet>
      <dgm:spPr/>
    </dgm:pt>
    <dgm:pt modelId="{CB4F7292-2D79-4C15-B8FC-35D6542A021C}" type="pres">
      <dgm:prSet presAssocID="{ABAC5C5A-907B-4409-B90A-FDAFC6AC3E2F}" presName="spacer" presStyleCnt="0"/>
      <dgm:spPr/>
    </dgm:pt>
    <dgm:pt modelId="{1CD55DBF-0006-47CB-A738-485FBBFB8D68}" type="pres">
      <dgm:prSet presAssocID="{592826BA-F3DA-4CFF-9B76-2AC9B8A18A61}" presName="parentText" presStyleLbl="node1" presStyleIdx="2" presStyleCnt="4" custScaleX="74732" custScaleY="60787">
        <dgm:presLayoutVars>
          <dgm:chMax val="0"/>
          <dgm:bulletEnabled val="1"/>
        </dgm:presLayoutVars>
      </dgm:prSet>
      <dgm:spPr/>
    </dgm:pt>
    <dgm:pt modelId="{AA7439CB-6D9A-494A-9C41-C28078F3E811}" type="pres">
      <dgm:prSet presAssocID="{DDD65F03-B673-4669-92EA-692B9E15A3EB}" presName="spacer" presStyleCnt="0"/>
      <dgm:spPr/>
    </dgm:pt>
    <dgm:pt modelId="{9B45D006-CFB7-42EE-9E70-54B64282571D}" type="pres">
      <dgm:prSet presAssocID="{A050BE84-4B1D-47E0-B983-9469D7CF1386}" presName="parentText" presStyleLbl="node1" presStyleIdx="3" presStyleCnt="4" custScaleX="74732" custScaleY="60787">
        <dgm:presLayoutVars>
          <dgm:chMax val="0"/>
          <dgm:bulletEnabled val="1"/>
        </dgm:presLayoutVars>
      </dgm:prSet>
      <dgm:spPr/>
    </dgm:pt>
  </dgm:ptLst>
  <dgm:cxnLst>
    <dgm:cxn modelId="{F4336B03-8AC8-49BB-861F-C2548C451F93}" srcId="{6518CAAD-160B-4E69-96C7-31D57D452F8D}" destId="{592826BA-F3DA-4CFF-9B76-2AC9B8A18A61}" srcOrd="2" destOrd="0" parTransId="{AB8ADD9B-964A-4D7D-BECB-31C29A18F4C0}" sibTransId="{DDD65F03-B673-4669-92EA-692B9E15A3EB}"/>
    <dgm:cxn modelId="{37159703-C58A-4DA7-B634-69C2CF5D97EA}" type="presOf" srcId="{44465C68-4EDF-4B4C-A68A-208BCA1BA0C0}" destId="{2DCB237B-A3FC-4A40-8F6F-DE958BD54A47}" srcOrd="0" destOrd="0" presId="urn:microsoft.com/office/officeart/2005/8/layout/vList2"/>
    <dgm:cxn modelId="{DA4C4110-E5E7-413B-BB8A-08C2B4CF6A25}" type="presOf" srcId="{6518CAAD-160B-4E69-96C7-31D57D452F8D}" destId="{46726E8A-E034-48D8-810E-5931EE197BDA}" srcOrd="0" destOrd="0" presId="urn:microsoft.com/office/officeart/2005/8/layout/vList2"/>
    <dgm:cxn modelId="{D8E9A817-DEED-44C5-8039-8D10714CCA50}" type="presOf" srcId="{592826BA-F3DA-4CFF-9B76-2AC9B8A18A61}" destId="{1CD55DBF-0006-47CB-A738-485FBBFB8D68}" srcOrd="0" destOrd="0" presId="urn:microsoft.com/office/officeart/2005/8/layout/vList2"/>
    <dgm:cxn modelId="{F1C55E27-9410-49A2-905C-7360055E3DA2}" srcId="{6518CAAD-160B-4E69-96C7-31D57D452F8D}" destId="{A050BE84-4B1D-47E0-B983-9469D7CF1386}" srcOrd="3" destOrd="0" parTransId="{665C8678-B762-401B-93F9-75C98D91F25D}" sibTransId="{5B2EBA65-C6DA-4F8A-968E-B9A30690BEE0}"/>
    <dgm:cxn modelId="{71420299-D48C-4463-BF2B-2B9DAB05164C}" type="presOf" srcId="{A050BE84-4B1D-47E0-B983-9469D7CF1386}" destId="{9B45D006-CFB7-42EE-9E70-54B64282571D}" srcOrd="0" destOrd="0" presId="urn:microsoft.com/office/officeart/2005/8/layout/vList2"/>
    <dgm:cxn modelId="{FE6E3CB1-2DDB-4A91-ABC8-0685CC2FEDF0}" srcId="{6518CAAD-160B-4E69-96C7-31D57D452F8D}" destId="{44465C68-4EDF-4B4C-A68A-208BCA1BA0C0}" srcOrd="1" destOrd="0" parTransId="{B59A6B52-7751-4154-87EF-3E19E6769D1C}" sibTransId="{ABAC5C5A-907B-4409-B90A-FDAFC6AC3E2F}"/>
    <dgm:cxn modelId="{10FA20B7-8A16-4893-82CD-959497E50903}" type="presOf" srcId="{AAEEAF2E-D690-41F6-95A0-5153751BF49B}" destId="{F00FFAE7-BCC9-4A6A-95FE-6662C50222AE}" srcOrd="0" destOrd="0" presId="urn:microsoft.com/office/officeart/2005/8/layout/vList2"/>
    <dgm:cxn modelId="{A84DF5DD-50C8-465A-8B22-7E56CE865527}" srcId="{6518CAAD-160B-4E69-96C7-31D57D452F8D}" destId="{AAEEAF2E-D690-41F6-95A0-5153751BF49B}" srcOrd="0" destOrd="0" parTransId="{28DA7A87-647C-495E-9E62-3D5D9978D7E5}" sibTransId="{EC0278AA-D379-4CAD-99E3-155AC6B0B906}"/>
    <dgm:cxn modelId="{F7A94ED7-94FA-4834-A221-E8FB43B769D5}" type="presParOf" srcId="{46726E8A-E034-48D8-810E-5931EE197BDA}" destId="{F00FFAE7-BCC9-4A6A-95FE-6662C50222AE}" srcOrd="0" destOrd="0" presId="urn:microsoft.com/office/officeart/2005/8/layout/vList2"/>
    <dgm:cxn modelId="{4CFB92BF-85DB-4B87-89AD-E506E0CB8B87}" type="presParOf" srcId="{46726E8A-E034-48D8-810E-5931EE197BDA}" destId="{75585F35-A085-4950-8C35-84F6AB04382E}" srcOrd="1" destOrd="0" presId="urn:microsoft.com/office/officeart/2005/8/layout/vList2"/>
    <dgm:cxn modelId="{7CC987A6-727C-46A4-831D-02ACE8BC4809}" type="presParOf" srcId="{46726E8A-E034-48D8-810E-5931EE197BDA}" destId="{2DCB237B-A3FC-4A40-8F6F-DE958BD54A47}" srcOrd="2" destOrd="0" presId="urn:microsoft.com/office/officeart/2005/8/layout/vList2"/>
    <dgm:cxn modelId="{B0F07AC6-7D00-4FC9-92F2-5D9F69FE4FC9}" type="presParOf" srcId="{46726E8A-E034-48D8-810E-5931EE197BDA}" destId="{CB4F7292-2D79-4C15-B8FC-35D6542A021C}" srcOrd="3" destOrd="0" presId="urn:microsoft.com/office/officeart/2005/8/layout/vList2"/>
    <dgm:cxn modelId="{14EF7BFB-BFAF-41AD-839F-6C38627987BA}" type="presParOf" srcId="{46726E8A-E034-48D8-810E-5931EE197BDA}" destId="{1CD55DBF-0006-47CB-A738-485FBBFB8D68}" srcOrd="4" destOrd="0" presId="urn:microsoft.com/office/officeart/2005/8/layout/vList2"/>
    <dgm:cxn modelId="{C91EFDA7-7D9F-4CF6-918E-F5C63DBAFE1C}" type="presParOf" srcId="{46726E8A-E034-48D8-810E-5931EE197BDA}" destId="{AA7439CB-6D9A-494A-9C41-C28078F3E811}" srcOrd="5" destOrd="0" presId="urn:microsoft.com/office/officeart/2005/8/layout/vList2"/>
    <dgm:cxn modelId="{542B555C-1269-4173-A8D4-685EC3368B6A}" type="presParOf" srcId="{46726E8A-E034-48D8-810E-5931EE197BDA}" destId="{9B45D006-CFB7-42EE-9E70-54B6428257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ANALIZADOR DE TRÁFICO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F5B20609-A740-4AEF-ACD6-BD91FC8CBDE0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52174040-9076-4E4F-8DC2-623205E7D860}" type="parTrans" cxnId="{564D540D-6130-43FC-AD6A-2A9216669CEC}">
      <dgm:prSet/>
      <dgm:spPr/>
      <dgm:t>
        <a:bodyPr/>
        <a:lstStyle/>
        <a:p>
          <a:endParaRPr lang="es-ES"/>
        </a:p>
      </dgm:t>
    </dgm:pt>
    <dgm:pt modelId="{D14685E6-E363-411D-8AE8-3FE8BE353604}" type="sibTrans" cxnId="{564D540D-6130-43FC-AD6A-2A9216669CEC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D774BB7E-9437-426C-84CA-36E2A49D7806}" type="pres">
      <dgm:prSet presAssocID="{700A53E6-8174-423B-AAC3-5C1D8AB42034}" presName="spacerT" presStyleCnt="0"/>
      <dgm:spPr/>
    </dgm:pt>
    <dgm:pt modelId="{55F5FE3A-456F-4F01-978B-AAA5853012FC}" type="pres">
      <dgm:prSet presAssocID="{700A53E6-8174-423B-AAC3-5C1D8AB42034}" presName="sibTrans" presStyleLbl="sibTrans2D1" presStyleIdx="1" presStyleCnt="3"/>
      <dgm:spPr/>
    </dgm:pt>
    <dgm:pt modelId="{5F25D308-DC8A-42DB-9BD4-80B6A2ABC6CC}" type="pres">
      <dgm:prSet presAssocID="{700A53E6-8174-423B-AAC3-5C1D8AB42034}" presName="spacerB" presStyleCnt="0"/>
      <dgm:spPr/>
    </dgm:pt>
    <dgm:pt modelId="{E8DDB3DE-BFA5-42A1-9ACE-40DC1834B3D1}" type="pres">
      <dgm:prSet presAssocID="{F5B20609-A740-4AEF-ACD6-BD91FC8CBDE0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564D540D-6130-43FC-AD6A-2A9216669CEC}" srcId="{BCB234A5-1A90-482B-B09F-D30927AF0EAB}" destId="{F5B20609-A740-4AEF-ACD6-BD91FC8CBDE0}" srcOrd="2" destOrd="0" parTransId="{52174040-9076-4E4F-8DC2-623205E7D860}" sibTransId="{D14685E6-E363-411D-8AE8-3FE8BE353604}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DC339294-A2BD-478D-82D6-28E831262387}" type="presOf" srcId="{700A53E6-8174-423B-AAC3-5C1D8AB42034}" destId="{55F5FE3A-456F-4F01-978B-AAA5853012FC}" srcOrd="0" destOrd="0" presId="urn:microsoft.com/office/officeart/2005/8/layout/equation2"/>
    <dgm:cxn modelId="{773BF2AA-02C4-401E-A9F6-591459388348}" type="presOf" srcId="{D14685E6-E363-411D-8AE8-3FE8BE353604}" destId="{3F1D9FC1-0376-439D-9FCA-A2BC8423F20C}" srcOrd="1" destOrd="0" presId="urn:microsoft.com/office/officeart/2005/8/layout/equation2"/>
    <dgm:cxn modelId="{298525DD-3365-4D4C-BD0B-FDEA7E1FC4AC}" type="presOf" srcId="{D14685E6-E363-411D-8AE8-3FE8BE353604}" destId="{3088EA6E-737E-40D8-A660-AB3E4197EA70}" srcOrd="0" destOrd="0" presId="urn:microsoft.com/office/officeart/2005/8/layout/equation2"/>
    <dgm:cxn modelId="{995CD8F2-93F9-4FF2-9640-3EC18789834A}" type="presOf" srcId="{F5B20609-A740-4AEF-ACD6-BD91FC8CBDE0}" destId="{E8DDB3DE-BFA5-42A1-9ACE-40DC1834B3D1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5B0BF749-0D2A-4078-B0C1-EB9D450D9710}" type="presParOf" srcId="{6919465B-C4C7-4DEB-A6A1-B20626782851}" destId="{D774BB7E-9437-426C-84CA-36E2A49D7806}" srcOrd="5" destOrd="0" presId="urn:microsoft.com/office/officeart/2005/8/layout/equation2"/>
    <dgm:cxn modelId="{6F41908B-6BD8-4B4C-BE3E-183D82552332}" type="presParOf" srcId="{6919465B-C4C7-4DEB-A6A1-B20626782851}" destId="{55F5FE3A-456F-4F01-978B-AAA5853012FC}" srcOrd="6" destOrd="0" presId="urn:microsoft.com/office/officeart/2005/8/layout/equation2"/>
    <dgm:cxn modelId="{BE2CAD35-F177-4643-9DA1-CD8A88AB63C8}" type="presParOf" srcId="{6919465B-C4C7-4DEB-A6A1-B20626782851}" destId="{5F25D308-DC8A-42DB-9BD4-80B6A2ABC6CC}" srcOrd="7" destOrd="0" presId="urn:microsoft.com/office/officeart/2005/8/layout/equation2"/>
    <dgm:cxn modelId="{0442A171-538D-4269-8027-B4E7443AC2FF}" type="presParOf" srcId="{6919465B-C4C7-4DEB-A6A1-B20626782851}" destId="{E8DDB3DE-BFA5-42A1-9ACE-40DC1834B3D1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8CAAD-160B-4E69-96C7-31D57D452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AEEAF2E-D690-41F6-95A0-5153751BF49B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EJECUCIÓN DE LA DEMO</a:t>
          </a:r>
        </a:p>
      </dgm:t>
    </dgm:pt>
    <dgm:pt modelId="{28DA7A87-647C-495E-9E62-3D5D9978D7E5}" type="parTrans" cxnId="{A84DF5DD-50C8-465A-8B22-7E56CE865527}">
      <dgm:prSet/>
      <dgm:spPr/>
      <dgm:t>
        <a:bodyPr/>
        <a:lstStyle/>
        <a:p>
          <a:endParaRPr lang="es-ES"/>
        </a:p>
      </dgm:t>
    </dgm:pt>
    <dgm:pt modelId="{EC0278AA-D379-4CAD-99E3-155AC6B0B906}" type="sibTrans" cxnId="{A84DF5DD-50C8-465A-8B22-7E56CE865527}">
      <dgm:prSet/>
      <dgm:spPr/>
      <dgm:t>
        <a:bodyPr/>
        <a:lstStyle/>
        <a:p>
          <a:endParaRPr lang="es-ES"/>
        </a:p>
      </dgm:t>
    </dgm:pt>
    <dgm:pt modelId="{46726E8A-E034-48D8-810E-5931EE197BDA}" type="pres">
      <dgm:prSet presAssocID="{6518CAAD-160B-4E69-96C7-31D57D452F8D}" presName="linear" presStyleCnt="0">
        <dgm:presLayoutVars>
          <dgm:animLvl val="lvl"/>
          <dgm:resizeHandles val="exact"/>
        </dgm:presLayoutVars>
      </dgm:prSet>
      <dgm:spPr/>
    </dgm:pt>
    <dgm:pt modelId="{F00FFAE7-BCC9-4A6A-95FE-6662C50222AE}" type="pres">
      <dgm:prSet presAssocID="{AAEEAF2E-D690-41F6-95A0-5153751BF49B}" presName="parentText" presStyleLbl="node1" presStyleIdx="0" presStyleCnt="1" custScaleX="74732" custScaleY="60787">
        <dgm:presLayoutVars>
          <dgm:chMax val="0"/>
          <dgm:bulletEnabled val="1"/>
        </dgm:presLayoutVars>
      </dgm:prSet>
      <dgm:spPr/>
    </dgm:pt>
  </dgm:ptLst>
  <dgm:cxnLst>
    <dgm:cxn modelId="{DA4C4110-E5E7-413B-BB8A-08C2B4CF6A25}" type="presOf" srcId="{6518CAAD-160B-4E69-96C7-31D57D452F8D}" destId="{46726E8A-E034-48D8-810E-5931EE197BDA}" srcOrd="0" destOrd="0" presId="urn:microsoft.com/office/officeart/2005/8/layout/vList2"/>
    <dgm:cxn modelId="{10FA20B7-8A16-4893-82CD-959497E50903}" type="presOf" srcId="{AAEEAF2E-D690-41F6-95A0-5153751BF49B}" destId="{F00FFAE7-BCC9-4A6A-95FE-6662C50222AE}" srcOrd="0" destOrd="0" presId="urn:microsoft.com/office/officeart/2005/8/layout/vList2"/>
    <dgm:cxn modelId="{A84DF5DD-50C8-465A-8B22-7E56CE865527}" srcId="{6518CAAD-160B-4E69-96C7-31D57D452F8D}" destId="{AAEEAF2E-D690-41F6-95A0-5153751BF49B}" srcOrd="0" destOrd="0" parTransId="{28DA7A87-647C-495E-9E62-3D5D9978D7E5}" sibTransId="{EC0278AA-D379-4CAD-99E3-155AC6B0B906}"/>
    <dgm:cxn modelId="{F7A94ED7-94FA-4834-A221-E8FB43B769D5}" type="presParOf" srcId="{46726E8A-E034-48D8-810E-5931EE197BDA}" destId="{F00FFAE7-BCC9-4A6A-95FE-6662C5022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FFAE7-BCC9-4A6A-95FE-6662C50222AE}">
      <dsp:nvSpPr>
        <dsp:cNvPr id="0" name=""/>
        <dsp:cNvSpPr/>
      </dsp:nvSpPr>
      <dsp:spPr>
        <a:xfrm>
          <a:off x="1026891" y="1165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1. ANÁLISIS DE TRÁFICO DE RED</a:t>
          </a:r>
        </a:p>
      </dsp:txBody>
      <dsp:txXfrm>
        <a:off x="1070506" y="44780"/>
        <a:ext cx="5986986" cy="806236"/>
      </dsp:txXfrm>
    </dsp:sp>
    <dsp:sp modelId="{2DCB237B-A3FC-4A40-8F6F-DE958BD54A47}">
      <dsp:nvSpPr>
        <dsp:cNvPr id="0" name=""/>
        <dsp:cNvSpPr/>
      </dsp:nvSpPr>
      <dsp:spPr>
        <a:xfrm>
          <a:off x="1026891" y="1001191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2. CONSTRUCCIÓN DEL MODELO</a:t>
          </a:r>
        </a:p>
      </dsp:txBody>
      <dsp:txXfrm>
        <a:off x="1070506" y="1044806"/>
        <a:ext cx="5986986" cy="806236"/>
      </dsp:txXfrm>
    </dsp:sp>
    <dsp:sp modelId="{1CD55DBF-0006-47CB-A738-485FBBFB8D68}">
      <dsp:nvSpPr>
        <dsp:cNvPr id="0" name=""/>
        <dsp:cNvSpPr/>
      </dsp:nvSpPr>
      <dsp:spPr>
        <a:xfrm>
          <a:off x="1026891" y="2001218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3. MONTAJE DE ESTRUCTURA DEL SISTEMA</a:t>
          </a:r>
          <a:endParaRPr lang="es-ES" sz="2500" b="1" kern="1200" dirty="0"/>
        </a:p>
      </dsp:txBody>
      <dsp:txXfrm>
        <a:off x="1070506" y="2044833"/>
        <a:ext cx="5986986" cy="806236"/>
      </dsp:txXfrm>
    </dsp:sp>
    <dsp:sp modelId="{9B45D006-CFB7-42EE-9E70-54B64282571D}">
      <dsp:nvSpPr>
        <dsp:cNvPr id="0" name=""/>
        <dsp:cNvSpPr/>
      </dsp:nvSpPr>
      <dsp:spPr>
        <a:xfrm>
          <a:off x="1026891" y="3001244"/>
          <a:ext cx="6074216" cy="893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4. VISUALIZACIÓN STREAMING</a:t>
          </a:r>
          <a:endParaRPr lang="es-ES" sz="2500" kern="1200" dirty="0"/>
        </a:p>
      </dsp:txBody>
      <dsp:txXfrm>
        <a:off x="1070506" y="3044859"/>
        <a:ext cx="5986986" cy="806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937796" y="1418"/>
          <a:ext cx="1019976" cy="939153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 err="1">
              <a:latin typeface="UTM Ericsson Capital" panose="02040603050506020204" pitchFamily="18" charset="0"/>
            </a:rPr>
            <a:t>Browsing</a:t>
          </a:r>
          <a:endParaRPr lang="es-ES" sz="1400" b="0" i="0" kern="1200" dirty="0">
            <a:latin typeface="UTM Ericsson Capital" panose="02040603050506020204" pitchFamily="18" charset="0"/>
          </a:endParaRPr>
        </a:p>
      </dsp:txBody>
      <dsp:txXfrm>
        <a:off x="1087168" y="138954"/>
        <a:ext cx="721232" cy="664081"/>
      </dsp:txXfrm>
    </dsp:sp>
    <dsp:sp modelId="{FE69E07C-7AB1-43E0-BF20-43CD4AA3C7DE}">
      <dsp:nvSpPr>
        <dsp:cNvPr id="0" name=""/>
        <dsp:cNvSpPr/>
      </dsp:nvSpPr>
      <dsp:spPr>
        <a:xfrm>
          <a:off x="1240966" y="998481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1156655"/>
        <a:ext cx="303982" cy="97288"/>
      </dsp:txXfrm>
    </dsp:sp>
    <dsp:sp modelId="{477798D4-2D39-41E0-8CA7-C3250BE5B3DC}">
      <dsp:nvSpPr>
        <dsp:cNvPr id="0" name=""/>
        <dsp:cNvSpPr/>
      </dsp:nvSpPr>
      <dsp:spPr>
        <a:xfrm>
          <a:off x="937796" y="1470026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087168" y="1607562"/>
        <a:ext cx="721232" cy="664081"/>
      </dsp:txXfrm>
    </dsp:sp>
    <dsp:sp modelId="{55F5FE3A-456F-4F01-978B-AAA5853012FC}">
      <dsp:nvSpPr>
        <dsp:cNvPr id="0" name=""/>
        <dsp:cNvSpPr/>
      </dsp:nvSpPr>
      <dsp:spPr>
        <a:xfrm>
          <a:off x="1240966" y="2467089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2625263"/>
        <a:ext cx="303982" cy="97288"/>
      </dsp:txXfrm>
    </dsp:sp>
    <dsp:sp modelId="{E8DDB3DE-BFA5-42A1-9ACE-40DC1834B3D1}">
      <dsp:nvSpPr>
        <dsp:cNvPr id="0" name=""/>
        <dsp:cNvSpPr/>
      </dsp:nvSpPr>
      <dsp:spPr>
        <a:xfrm>
          <a:off x="937796" y="2938634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 err="1">
              <a:latin typeface="UTM Ericsson Capital" panose="02040603050506020204" pitchFamily="18" charset="0"/>
            </a:rPr>
            <a:t>voip</a:t>
          </a:r>
          <a:endParaRPr lang="es-ES" sz="1400" b="0" i="0" kern="1200" dirty="0">
            <a:latin typeface="UTM Ericsson Capital" panose="02040603050506020204" pitchFamily="18" charset="0"/>
          </a:endParaRPr>
        </a:p>
      </dsp:txBody>
      <dsp:txXfrm>
        <a:off x="1087168" y="3076170"/>
        <a:ext cx="721232" cy="664081"/>
      </dsp:txXfrm>
    </dsp:sp>
    <dsp:sp modelId="{3088EA6E-737E-40D8-A660-AB3E4197EA70}">
      <dsp:nvSpPr>
        <dsp:cNvPr id="0" name=""/>
        <dsp:cNvSpPr/>
      </dsp:nvSpPr>
      <dsp:spPr>
        <a:xfrm>
          <a:off x="2064747" y="1806954"/>
          <a:ext cx="226786" cy="265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2064747" y="1860013"/>
        <a:ext cx="158750" cy="159179"/>
      </dsp:txXfrm>
    </dsp:sp>
    <dsp:sp modelId="{6DC66EDD-816C-4DF8-9B4F-088D4CC2E986}">
      <dsp:nvSpPr>
        <dsp:cNvPr id="0" name=""/>
        <dsp:cNvSpPr/>
      </dsp:nvSpPr>
      <dsp:spPr>
        <a:xfrm>
          <a:off x="2385672" y="1226437"/>
          <a:ext cx="1426331" cy="142633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ANALIZADOR DE TRÁFICO</a:t>
          </a:r>
        </a:p>
      </dsp:txBody>
      <dsp:txXfrm>
        <a:off x="2594553" y="1435318"/>
        <a:ext cx="1008569" cy="1008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FFAE7-BCC9-4A6A-95FE-6662C50222AE}">
      <dsp:nvSpPr>
        <dsp:cNvPr id="0" name=""/>
        <dsp:cNvSpPr/>
      </dsp:nvSpPr>
      <dsp:spPr>
        <a:xfrm>
          <a:off x="1026891" y="1174143"/>
          <a:ext cx="6074216" cy="154758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b="1" kern="1200" dirty="0">
              <a:latin typeface="UTM Ericsson Capital" panose="02040603050506020204" pitchFamily="18" charset="0"/>
            </a:rPr>
            <a:t>EJECUCIÓN DE LA DEMO</a:t>
          </a:r>
        </a:p>
      </dsp:txBody>
      <dsp:txXfrm>
        <a:off x="1102438" y="1249690"/>
        <a:ext cx="5923122" cy="139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F088C0-3E05-451F-A935-0B247C7523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AD4E39-456E-4CF7-AC75-E72808107B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83378-E415-4A05-8705-6F229D0DB1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EB906-6195-43DC-BA0F-C28A8A66E6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D7A466-663C-4562-AC44-2F1D6452AF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3D92-A1D7-492C-A769-E7469F569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23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6D589-5E3F-47E8-97BD-BBFA6DDCE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9E505-5E6B-4B15-B11C-28AB1E67312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E80BB50A-5553-4B19-90A8-585FC22BB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5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9E505-5E6B-4B15-B11C-28AB1E6731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23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857" y="233543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2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3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8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46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7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3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3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6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6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895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15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3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53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0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5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7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3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372997"/>
            <a:ext cx="2320371" cy="11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579600"/>
            <a:ext cx="86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42196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7057" y="1100598"/>
            <a:ext cx="10297886" cy="3091772"/>
          </a:xfrm>
        </p:spPr>
        <p:txBody>
          <a:bodyPr/>
          <a:lstStyle/>
          <a:p>
            <a:r>
              <a:rPr lang="es-ES" b="1" dirty="0">
                <a:latin typeface="UTM Ericsson Capital" panose="02040603050506020204" pitchFamily="18" charset="0"/>
              </a:rPr>
              <a:t>TFM: Visualización </a:t>
            </a:r>
            <a:r>
              <a:rPr lang="es-ES" b="1" dirty="0" err="1">
                <a:latin typeface="UTM Ericsson Capital" panose="02040603050506020204" pitchFamily="18" charset="0"/>
              </a:rPr>
              <a:t>streaming</a:t>
            </a:r>
            <a:r>
              <a:rPr lang="es-ES" b="1" dirty="0">
                <a:latin typeface="UTM Ericsson Capital" panose="02040603050506020204" pitchFamily="18" charset="0"/>
              </a:rPr>
              <a:t> de evaluación de modelo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83600"/>
            <a:ext cx="9144000" cy="436562"/>
          </a:xfrm>
        </p:spPr>
        <p:txBody>
          <a:bodyPr/>
          <a:lstStyle/>
          <a:p>
            <a:r>
              <a:rPr lang="es-ES" dirty="0">
                <a:latin typeface="UTM Ericsson Capital" panose="02040603050506020204" pitchFamily="18" charset="0"/>
              </a:rPr>
              <a:t>Autor: Ignacio Arias Barra</a:t>
            </a:r>
          </a:p>
          <a:p>
            <a:r>
              <a:rPr lang="es-ES" dirty="0">
                <a:latin typeface="UTM Ericsson Capital" panose="02040603050506020204" pitchFamily="18" charset="0"/>
              </a:rPr>
              <a:t>Tutor: José Felipe Ortega Soto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1</a:t>
            </a:fld>
            <a:endParaRPr lang="es-ES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7263B8A5-366D-4338-A46F-9F08CF4F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4F8E6A30-2FEE-4679-86EE-1BD2F784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355138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4. VISUALIZACIÓN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Modelo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10</a:t>
            </a:fld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6094CD9-60CB-411D-BFFA-1B42D302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UTM Ericsson Capital" panose="02040603050506020204"/>
            </a:endParaRPr>
          </a:p>
          <a:p>
            <a:endParaRPr lang="es-ES" dirty="0">
              <a:latin typeface="UTM Ericsson Capital" panose="02040603050506020204"/>
            </a:endParaRPr>
          </a:p>
          <a:p>
            <a:r>
              <a:rPr lang="es-ES" dirty="0">
                <a:latin typeface="UTM Ericsson Capital" panose="02040603050506020204"/>
              </a:rPr>
              <a:t>Porcentaje medio de acierto</a:t>
            </a:r>
          </a:p>
          <a:p>
            <a:r>
              <a:rPr lang="es-ES" dirty="0">
                <a:latin typeface="UTM Ericsson Capital" panose="02040603050506020204"/>
              </a:rPr>
              <a:t>Número de aciertos</a:t>
            </a:r>
          </a:p>
        </p:txBody>
      </p:sp>
      <p:pic>
        <p:nvPicPr>
          <p:cNvPr id="33" name="Gráfico 32" descr="Tendencia al alza">
            <a:extLst>
              <a:ext uri="{FF2B5EF4-FFF2-40B4-BE49-F238E27FC236}">
                <a16:creationId xmlns:a16="http://schemas.microsoft.com/office/drawing/2014/main" id="{ECBD3EB7-530B-4716-83BA-9BFABFD6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2283145"/>
            <a:ext cx="2743200" cy="2743200"/>
          </a:xfrm>
          <a:prstGeom prst="rect">
            <a:avLst/>
          </a:prstGeom>
        </p:spPr>
      </p:pic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D137F5F6-790C-46C5-92A1-AB2ECA82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176074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11</a:t>
            </a:fld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1699168459"/>
              </p:ext>
            </p:extLst>
          </p:nvPr>
        </p:nvGraphicFramePr>
        <p:xfrm>
          <a:off x="2032000" y="1517630"/>
          <a:ext cx="8128000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908F43DC-6CB3-48FF-91E8-634971D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132586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14/09/2017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2</a:t>
            </a:fld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OBJETIVOS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339547603"/>
              </p:ext>
            </p:extLst>
          </p:nvPr>
        </p:nvGraphicFramePr>
        <p:xfrm>
          <a:off x="2032000" y="1924030"/>
          <a:ext cx="8128000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0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1. ANÁLISIS DE TRÁFICO DE RED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Fuentes de datos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3</a:t>
            </a:fld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A39B3C-60BC-4E53-BA0B-16182260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738"/>
            <a:ext cx="10515600" cy="4351338"/>
          </a:xfrm>
        </p:spPr>
        <p:txBody>
          <a:bodyPr/>
          <a:lstStyle/>
          <a:p>
            <a:r>
              <a:rPr lang="es-ES" dirty="0">
                <a:latin typeface="UTM Ericsson Capital" panose="02040603050506020204"/>
              </a:rPr>
              <a:t>Periódico deportivo AS</a:t>
            </a:r>
          </a:p>
          <a:p>
            <a:r>
              <a:rPr lang="es-ES" dirty="0">
                <a:latin typeface="UTM Ericsson Capital" panose="02040603050506020204"/>
              </a:rPr>
              <a:t>Plataforma de videos YOUTUBE</a:t>
            </a:r>
          </a:p>
          <a:p>
            <a:r>
              <a:rPr lang="es-ES" dirty="0">
                <a:latin typeface="UTM Ericsson Capital" panose="02040603050506020204"/>
              </a:rPr>
              <a:t>Simulación VOIP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78C80F-36B4-4656-8BF2-D8AC3736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1294"/>
            <a:ext cx="2201779" cy="12082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341C2D-CF21-4612-B425-BBF12D96E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32297" r="14394" b="32097"/>
          <a:stretch/>
        </p:blipFill>
        <p:spPr>
          <a:xfrm>
            <a:off x="8702077" y="2085732"/>
            <a:ext cx="2651723" cy="13211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97DA3D-665D-487F-AE85-423FDDC0E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81" y="4335570"/>
            <a:ext cx="2937789" cy="2203342"/>
          </a:xfrm>
          <a:prstGeom prst="rect">
            <a:avLst/>
          </a:prstGeom>
        </p:spPr>
      </p:pic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D3CE607B-8215-4D6C-B45D-BB0B89BA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412383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1. ANÁLISIS DE TRÁFICO DE RED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 err="1">
                <a:latin typeface="UTM Ericsson Capital" panose="02040603050506020204" pitchFamily="18" charset="0"/>
              </a:rPr>
              <a:t>Dataset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4</a:t>
            </a:fld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8CF741D-BC7C-49CE-BC5E-AB245B46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45143"/>
              </p:ext>
            </p:extLst>
          </p:nvPr>
        </p:nvGraphicFramePr>
        <p:xfrm>
          <a:off x="874295" y="1979288"/>
          <a:ext cx="1050757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32">
                  <a:extLst>
                    <a:ext uri="{9D8B030D-6E8A-4147-A177-3AD203B41FA5}">
                      <a16:colId xmlns:a16="http://schemas.microsoft.com/office/drawing/2014/main" val="1274973284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94500407"/>
                    </a:ext>
                  </a:extLst>
                </a:gridCol>
                <a:gridCol w="1383632">
                  <a:extLst>
                    <a:ext uri="{9D8B030D-6E8A-4147-A177-3AD203B41FA5}">
                      <a16:colId xmlns:a16="http://schemas.microsoft.com/office/drawing/2014/main" val="555663665"/>
                    </a:ext>
                  </a:extLst>
                </a:gridCol>
                <a:gridCol w="1239252">
                  <a:extLst>
                    <a:ext uri="{9D8B030D-6E8A-4147-A177-3AD203B41FA5}">
                      <a16:colId xmlns:a16="http://schemas.microsoft.com/office/drawing/2014/main" val="1943331662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458405666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3931498653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14713856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39654828"/>
                    </a:ext>
                  </a:extLst>
                </a:gridCol>
              </a:tblGrid>
              <a:tr h="4824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Is_youtube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VoIP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Browsing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IP_SrcIP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IP_DstIP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IP_TotLen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14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UDP, </a:t>
                      </a:r>
                      <a:r>
                        <a:rPr lang="es-ES" i="1" dirty="0" err="1"/>
                        <a:t>tcp</a:t>
                      </a:r>
                      <a:r>
                        <a:rPr lang="es-ES" i="1" dirty="0"/>
                        <a:t>, ICMP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xxxx.xxx.xxx.xxx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xxxx.xxx.xxx.xxx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0-Inf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981763"/>
                  </a:ext>
                </a:extLst>
              </a:tr>
            </a:tbl>
          </a:graphicData>
        </a:graphic>
      </p:graphicFrame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E050BF6B-8C1A-49F6-A554-D7418FD2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65811"/>
              </p:ext>
            </p:extLst>
          </p:nvPr>
        </p:nvGraphicFramePr>
        <p:xfrm>
          <a:off x="838200" y="3804465"/>
          <a:ext cx="1054367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68">
                  <a:extLst>
                    <a:ext uri="{9D8B030D-6E8A-4147-A177-3AD203B41FA5}">
                      <a16:colId xmlns:a16="http://schemas.microsoft.com/office/drawing/2014/main" val="1274973284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945004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5663665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943331662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458405666"/>
                    </a:ext>
                  </a:extLst>
                </a:gridCol>
                <a:gridCol w="1635291">
                  <a:extLst>
                    <a:ext uri="{9D8B030D-6E8A-4147-A177-3AD203B41FA5}">
                      <a16:colId xmlns:a16="http://schemas.microsoft.com/office/drawing/2014/main" val="3931498653"/>
                    </a:ext>
                  </a:extLst>
                </a:gridCol>
                <a:gridCol w="1637298">
                  <a:extLst>
                    <a:ext uri="{9D8B030D-6E8A-4147-A177-3AD203B41FA5}">
                      <a16:colId xmlns:a16="http://schemas.microsoft.com/office/drawing/2014/main" val="1471385609"/>
                    </a:ext>
                  </a:extLst>
                </a:gridCol>
                <a:gridCol w="1191127">
                  <a:extLst>
                    <a:ext uri="{9D8B030D-6E8A-4147-A177-3AD203B41FA5}">
                      <a16:colId xmlns:a16="http://schemas.microsoft.com/office/drawing/2014/main" val="121094872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IP_Uplink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TimeStamp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/>
                        <a:t>dpiPktNum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coord_1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coord_2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/>
                        <a:t>IP_FiveTuple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IP_Version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149937"/>
                  </a:ext>
                </a:extLst>
              </a:tr>
              <a:tr h="10704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0,1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longitud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latitud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proto + </a:t>
                      </a:r>
                      <a:r>
                        <a:rPr lang="es-ES" dirty="0" err="1"/>
                        <a:t>IP_SrcIP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IP_DstIP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SrcPort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DstPort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981763"/>
                  </a:ext>
                </a:extLst>
              </a:tr>
            </a:tbl>
          </a:graphicData>
        </a:graphic>
      </p:graphicFrame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E2EC2B2-179A-42E9-8EDB-2644CBF6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109647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2. CONSTRUCCIÓN DEL MODELO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Base del modelo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5</a:t>
            </a:fld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4E202E-8167-40CF-82FF-89A01E90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8" y="1735931"/>
            <a:ext cx="8935962" cy="4120959"/>
          </a:xfrm>
          <a:prstGeom prst="rect">
            <a:avLst/>
          </a:prstGeom>
        </p:spPr>
      </p:pic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C32FA66A-E5A8-4856-9124-77BB9488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41249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2. CONSTRUCCIÓN DEL MODELO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Comparación de modelos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6</a:t>
            </a:fld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2CF994-8A57-4B5C-A8BB-A9CECAAE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091531"/>
            <a:ext cx="7972425" cy="3819525"/>
          </a:xfrm>
          <a:prstGeom prst="rect">
            <a:avLst/>
          </a:prstGeom>
        </p:spPr>
      </p:pic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15CFDB73-533C-4945-B8A3-EF26F31F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18920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3. ESTRUCTURA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Esquema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700313" y="3450771"/>
          <a:ext cx="1651002" cy="85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ángulo: esquinas redondeadas 18"/>
          <p:cNvSpPr/>
          <p:nvPr/>
        </p:nvSpPr>
        <p:spPr>
          <a:xfrm>
            <a:off x="328920" y="3370757"/>
            <a:ext cx="1855213" cy="11063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USUARIO</a:t>
            </a:r>
          </a:p>
        </p:txBody>
      </p:sp>
      <p:graphicFrame>
        <p:nvGraphicFramePr>
          <p:cNvPr id="21" name="Diagrama 20"/>
          <p:cNvGraphicFramePr/>
          <p:nvPr>
            <p:extLst/>
          </p:nvPr>
        </p:nvGraphicFramePr>
        <p:xfrm>
          <a:off x="2624843" y="1984306"/>
          <a:ext cx="4749800" cy="387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2333847" y="3234010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2325955" y="4310663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5176105" y="1788154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POR PAQUETE</a:t>
            </a:r>
          </a:p>
        </p:txBody>
      </p:sp>
      <p:sp>
        <p:nvSpPr>
          <p:cNvPr id="15" name="Flecha: a la derecha con bandas 14"/>
          <p:cNvSpPr/>
          <p:nvPr/>
        </p:nvSpPr>
        <p:spPr>
          <a:xfrm>
            <a:off x="2409546" y="3767497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/>
          <p:cNvSpPr/>
          <p:nvPr/>
        </p:nvSpPr>
        <p:spPr>
          <a:xfrm>
            <a:off x="9268295" y="2206595"/>
            <a:ext cx="1889562" cy="39012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SPARK STREAMING MODELADO</a:t>
            </a:r>
          </a:p>
        </p:txBody>
      </p:sp>
      <p:sp>
        <p:nvSpPr>
          <p:cNvPr id="34" name="Rectángulo: esquinas redondeadas 33"/>
          <p:cNvSpPr/>
          <p:nvPr/>
        </p:nvSpPr>
        <p:spPr>
          <a:xfrm rot="16200000">
            <a:off x="5797795" y="3676728"/>
            <a:ext cx="4408460" cy="63131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kafka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6" name="Flecha: a la derecha con bandas 35"/>
          <p:cNvSpPr/>
          <p:nvPr/>
        </p:nvSpPr>
        <p:spPr>
          <a:xfrm>
            <a:off x="8629407" y="3287106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5235233" y="5144844"/>
            <a:ext cx="1569131" cy="9005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Kibana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7</a:t>
            </a:fld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2050753-D835-443E-90C8-053F5329A05D}"/>
              </a:ext>
            </a:extLst>
          </p:cNvPr>
          <p:cNvSpPr/>
          <p:nvPr/>
        </p:nvSpPr>
        <p:spPr>
          <a:xfrm>
            <a:off x="9268295" y="1419515"/>
            <a:ext cx="1967828" cy="41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MODELO</a:t>
            </a:r>
          </a:p>
        </p:txBody>
      </p:sp>
      <p:sp>
        <p:nvSpPr>
          <p:cNvPr id="26" name="Flecha: a la derecha con bandas 25">
            <a:extLst>
              <a:ext uri="{FF2B5EF4-FFF2-40B4-BE49-F238E27FC236}">
                <a16:creationId xmlns:a16="http://schemas.microsoft.com/office/drawing/2014/main" id="{DFD34224-0DA7-44E6-8289-08C9D1D4256A}"/>
              </a:ext>
            </a:extLst>
          </p:cNvPr>
          <p:cNvSpPr/>
          <p:nvPr/>
        </p:nvSpPr>
        <p:spPr>
          <a:xfrm rot="5400000">
            <a:off x="10019564" y="1877783"/>
            <a:ext cx="285693" cy="311073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CE514966-0495-4221-867D-E641228372AE}"/>
              </a:ext>
            </a:extLst>
          </p:cNvPr>
          <p:cNvSpPr/>
          <p:nvPr/>
        </p:nvSpPr>
        <p:spPr>
          <a:xfrm rot="5400000" flipH="1">
            <a:off x="5623613" y="2674831"/>
            <a:ext cx="35245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con bandas 28">
            <a:extLst>
              <a:ext uri="{FF2B5EF4-FFF2-40B4-BE49-F238E27FC236}">
                <a16:creationId xmlns:a16="http://schemas.microsoft.com/office/drawing/2014/main" id="{A3E0069C-3D16-4AA6-BA99-FA6FD256BF96}"/>
              </a:ext>
            </a:extLst>
          </p:cNvPr>
          <p:cNvSpPr/>
          <p:nvPr/>
        </p:nvSpPr>
        <p:spPr>
          <a:xfrm>
            <a:off x="7064023" y="1869654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con bandas 29">
            <a:extLst>
              <a:ext uri="{FF2B5EF4-FFF2-40B4-BE49-F238E27FC236}">
                <a16:creationId xmlns:a16="http://schemas.microsoft.com/office/drawing/2014/main" id="{BE44832C-85AA-4D1B-84A3-1405CEFF4DCB}"/>
              </a:ext>
            </a:extLst>
          </p:cNvPr>
          <p:cNvSpPr/>
          <p:nvPr/>
        </p:nvSpPr>
        <p:spPr>
          <a:xfrm rot="10800000">
            <a:off x="8620689" y="4658063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con bandas 30">
            <a:extLst>
              <a:ext uri="{FF2B5EF4-FFF2-40B4-BE49-F238E27FC236}">
                <a16:creationId xmlns:a16="http://schemas.microsoft.com/office/drawing/2014/main" id="{C6786220-9976-4C83-B5D8-F53A815A729A}"/>
              </a:ext>
            </a:extLst>
          </p:cNvPr>
          <p:cNvSpPr/>
          <p:nvPr/>
        </p:nvSpPr>
        <p:spPr>
          <a:xfrm rot="10800000">
            <a:off x="7068309" y="5431430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33" name="Marcador de fecha 3">
            <a:extLst>
              <a:ext uri="{FF2B5EF4-FFF2-40B4-BE49-F238E27FC236}">
                <a16:creationId xmlns:a16="http://schemas.microsoft.com/office/drawing/2014/main" id="{EF9C5D58-D8EB-462D-BA89-09A49BBB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242830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A019B4E5-72AE-4043-A425-F9514ACF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42" y="2239826"/>
            <a:ext cx="3324386" cy="33243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3. ESTRUCTURA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Tecnologías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8</a:t>
            </a:fld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269FEDE-9C22-4839-B981-D97EE108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48" y="2008305"/>
            <a:ext cx="2854188" cy="151818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7129691-59F5-4EAB-BE12-656F99676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47" y="4512597"/>
            <a:ext cx="3067696" cy="15338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E06EE2-6F29-48E1-A4F1-38603CFB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7" y="1560824"/>
            <a:ext cx="2287085" cy="192515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D04731F-34FD-4FB1-A8EA-2FD07304F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8" y="4008795"/>
            <a:ext cx="3396722" cy="176912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A83692-1CB3-4327-877E-E50CEA1E0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98" y="2623512"/>
            <a:ext cx="1805956" cy="180595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FB4C9CA-3CA3-4B9A-8687-8AC71F673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94" y="1464478"/>
            <a:ext cx="2848949" cy="130291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A1B30191-6CC8-4FFD-8729-B89220D6B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85" y="4277548"/>
            <a:ext cx="2507115" cy="138413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30776D96-1E7B-44C5-97F6-409934EE62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750" y="1488120"/>
            <a:ext cx="2637853" cy="890989"/>
          </a:xfrm>
          <a:prstGeom prst="rect">
            <a:avLst/>
          </a:prstGeom>
        </p:spPr>
      </p:pic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5E8E04ED-D6F7-430E-88A7-ADB63B96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178321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4. VISUALIZACIÓN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3300" dirty="0">
                <a:latin typeface="UTM Ericsson Capital" panose="02040603050506020204" pitchFamily="18" charset="0"/>
              </a:rPr>
              <a:t>Tráfico de red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9</a:t>
            </a:fld>
            <a:endParaRPr lang="es-ES"/>
          </a:p>
        </p:txBody>
      </p:sp>
      <p:sp>
        <p:nvSpPr>
          <p:cNvPr id="32" name="Marcador de pie de página 4">
            <a:extLst>
              <a:ext uri="{FF2B5EF4-FFF2-40B4-BE49-F238E27FC236}">
                <a16:creationId xmlns:a16="http://schemas.microsoft.com/office/drawing/2014/main" id="{9359AB87-8024-4447-A9A1-506360F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TFM: </a:t>
            </a:r>
            <a:r>
              <a:rPr lang="en-US" dirty="0" err="1"/>
              <a:t>Visualización</a:t>
            </a:r>
            <a:r>
              <a:rPr lang="en-US" dirty="0"/>
              <a:t> streaming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BFB86F-9E84-46E1-B3C7-7584B165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UTM Ericsson Capital" panose="02040603050506020204"/>
            </a:endParaRPr>
          </a:p>
          <a:p>
            <a:r>
              <a:rPr lang="es-ES" dirty="0">
                <a:latin typeface="UTM Ericsson Capital" panose="02040603050506020204"/>
              </a:rPr>
              <a:t>Eje X común, transcurso del tiempo:</a:t>
            </a:r>
          </a:p>
          <a:p>
            <a:pPr lvl="1"/>
            <a:r>
              <a:rPr lang="es-ES" dirty="0">
                <a:latin typeface="UTM Ericsson Capital" panose="02040603050506020204"/>
              </a:rPr>
              <a:t>Paquetes generados</a:t>
            </a:r>
          </a:p>
          <a:p>
            <a:pPr lvl="1"/>
            <a:r>
              <a:rPr lang="es-ES" dirty="0">
                <a:latin typeface="UTM Ericsson Capital" panose="02040603050506020204"/>
              </a:rPr>
              <a:t>Media de </a:t>
            </a:r>
            <a:r>
              <a:rPr lang="es-ES" dirty="0" err="1">
                <a:latin typeface="UTM Ericsson Capital" panose="02040603050506020204"/>
              </a:rPr>
              <a:t>Kbytes</a:t>
            </a:r>
            <a:r>
              <a:rPr lang="es-ES" dirty="0">
                <a:latin typeface="UTM Ericsson Capital" panose="02040603050506020204"/>
              </a:rPr>
              <a:t> enviados</a:t>
            </a:r>
          </a:p>
          <a:p>
            <a:pPr marL="457200" lvl="1" indent="0">
              <a:buNone/>
            </a:pPr>
            <a:endParaRPr lang="es-ES" dirty="0">
              <a:latin typeface="UTM Ericsson Capital" panose="02040603050506020204"/>
            </a:endParaRPr>
          </a:p>
          <a:p>
            <a:r>
              <a:rPr lang="es-ES" dirty="0">
                <a:latin typeface="UTM Ericsson Capital" panose="02040603050506020204"/>
              </a:rPr>
              <a:t>Protocolos, gráfica tipo tarta.</a:t>
            </a:r>
          </a:p>
        </p:txBody>
      </p:sp>
      <p:pic>
        <p:nvPicPr>
          <p:cNvPr id="6" name="Gráfico 5" descr="Gráfico circular">
            <a:extLst>
              <a:ext uri="{FF2B5EF4-FFF2-40B4-BE49-F238E27FC236}">
                <a16:creationId xmlns:a16="http://schemas.microsoft.com/office/drawing/2014/main" id="{8D574F86-6FB5-421E-8460-B8C7E8CA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9193" y="3883182"/>
            <a:ext cx="2331407" cy="2331407"/>
          </a:xfrm>
          <a:prstGeom prst="rect">
            <a:avLst/>
          </a:prstGeom>
        </p:spPr>
      </p:pic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DE67C84A-8C4B-44D7-8EAE-B9E2305AC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8216" y="1452966"/>
            <a:ext cx="2743200" cy="2743200"/>
          </a:xfrm>
          <a:prstGeom prst="rect">
            <a:avLst/>
          </a:prstGeom>
        </p:spPr>
      </p:pic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067D4CB4-5FA3-4DE5-970B-854FA1D0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ES" dirty="0"/>
              <a:t>14/09/2017</a:t>
            </a:r>
          </a:p>
        </p:txBody>
      </p:sp>
    </p:spTree>
    <p:extLst>
      <p:ext uri="{BB962C8B-B14F-4D97-AF65-F5344CB8AC3E}">
        <p14:creationId xmlns:p14="http://schemas.microsoft.com/office/powerpoint/2010/main" val="42942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327</Words>
  <Application>Microsoft Office PowerPoint</Application>
  <PresentationFormat>Panorámica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UTM Ericsson Capital</vt:lpstr>
      <vt:lpstr>Tema de Office</vt:lpstr>
      <vt:lpstr>Diseño personalizado</vt:lpstr>
      <vt:lpstr>1_Diseño personalizado</vt:lpstr>
      <vt:lpstr>TFM: Visualización streaming de evaluación de modelo</vt:lpstr>
      <vt:lpstr>OBJETIVOS </vt:lpstr>
      <vt:lpstr>1. ANÁLISIS DE TRÁFICO DE RED Fuentes de datos </vt:lpstr>
      <vt:lpstr>1. ANÁLISIS DE TRÁFICO DE RED Dataset </vt:lpstr>
      <vt:lpstr>2. CONSTRUCCIÓN DEL MODELO Base del modelo </vt:lpstr>
      <vt:lpstr>2. CONSTRUCCIÓN DEL MODELO Comparación de modelos </vt:lpstr>
      <vt:lpstr>3. ESTRUCTURA Esquema </vt:lpstr>
      <vt:lpstr>3. ESTRUCTURA Tecnologías </vt:lpstr>
      <vt:lpstr>4. VISUALIZACIÓN Tráfico de red </vt:lpstr>
      <vt:lpstr>4. VISUALIZACIÓN Modelo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A.B</dc:creator>
  <cp:lastModifiedBy>Ignacio Arias Barra</cp:lastModifiedBy>
  <cp:revision>61</cp:revision>
  <dcterms:created xsi:type="dcterms:W3CDTF">2017-03-24T09:03:12Z</dcterms:created>
  <dcterms:modified xsi:type="dcterms:W3CDTF">2017-09-13T11:29:08Z</dcterms:modified>
</cp:coreProperties>
</file>