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 id="2147483674" r:id="rId3"/>
  </p:sldMasterIdLst>
  <p:notesMasterIdLst>
    <p:notesMasterId r:id="rId15"/>
  </p:notesMasterIdLst>
  <p:handoutMasterIdLst>
    <p:handoutMasterId r:id="rId16"/>
  </p:handoutMasterIdLst>
  <p:sldIdLst>
    <p:sldId id="256" r:id="rId4"/>
    <p:sldId id="266" r:id="rId5"/>
    <p:sldId id="264" r:id="rId6"/>
    <p:sldId id="270" r:id="rId7"/>
    <p:sldId id="267" r:id="rId8"/>
    <p:sldId id="271" r:id="rId9"/>
    <p:sldId id="268" r:id="rId10"/>
    <p:sldId id="272" r:id="rId11"/>
    <p:sldId id="273" r:id="rId12"/>
    <p:sldId id="274" r:id="rId13"/>
    <p:sldId id="275"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8" d="100"/>
          <a:sy n="108" d="100"/>
        </p:scale>
        <p:origin x="2298" y="10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58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8CAAD-160B-4E69-96C7-31D57D452F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A050BE84-4B1D-47E0-B983-9469D7CF1386}">
      <dgm:prSet phldrT="[Texto]" custT="1"/>
      <dgm:spPr>
        <a:solidFill>
          <a:srgbClr val="002060"/>
        </a:solidFill>
      </dgm:spPr>
      <dgm:t>
        <a:bodyPr/>
        <a:lstStyle/>
        <a:p>
          <a:pPr algn="ctr"/>
          <a:r>
            <a:rPr lang="es-ES" sz="2500" b="1" dirty="0">
              <a:latin typeface="UTM Ericsson Capital" panose="02040603050506020204" pitchFamily="18" charset="0"/>
            </a:rPr>
            <a:t>4. VISUALIZACIÓN STREAMING</a:t>
          </a:r>
          <a:endParaRPr lang="es-ES" sz="2500" dirty="0"/>
        </a:p>
      </dgm:t>
    </dgm:pt>
    <dgm:pt modelId="{665C8678-B762-401B-93F9-75C98D91F25D}" type="parTrans" cxnId="{F1C55E27-9410-49A2-905C-7360055E3DA2}">
      <dgm:prSet/>
      <dgm:spPr/>
      <dgm:t>
        <a:bodyPr/>
        <a:lstStyle/>
        <a:p>
          <a:endParaRPr lang="es-ES"/>
        </a:p>
      </dgm:t>
    </dgm:pt>
    <dgm:pt modelId="{5B2EBA65-C6DA-4F8A-968E-B9A30690BEE0}" type="sibTrans" cxnId="{F1C55E27-9410-49A2-905C-7360055E3DA2}">
      <dgm:prSet/>
      <dgm:spPr/>
      <dgm:t>
        <a:bodyPr/>
        <a:lstStyle/>
        <a:p>
          <a:endParaRPr lang="es-ES"/>
        </a:p>
      </dgm:t>
    </dgm:pt>
    <dgm:pt modelId="{AAEEAF2E-D690-41F6-95A0-5153751BF49B}">
      <dgm:prSet phldrT="[Texto]"/>
      <dgm:spPr>
        <a:solidFill>
          <a:srgbClr val="002060"/>
        </a:solidFill>
      </dgm:spPr>
      <dgm:t>
        <a:bodyPr/>
        <a:lstStyle/>
        <a:p>
          <a:pPr algn="ctr"/>
          <a:r>
            <a:rPr lang="es-ES" b="1" dirty="0">
              <a:latin typeface="UTM Ericsson Capital" panose="02040603050506020204" pitchFamily="18" charset="0"/>
            </a:rPr>
            <a:t>1. ANÁLISIS DE TRÁFICO DE RED</a:t>
          </a:r>
        </a:p>
      </dgm:t>
    </dgm:pt>
    <dgm:pt modelId="{28DA7A87-647C-495E-9E62-3D5D9978D7E5}" type="parTrans" cxnId="{A84DF5DD-50C8-465A-8B22-7E56CE865527}">
      <dgm:prSet/>
      <dgm:spPr/>
      <dgm:t>
        <a:bodyPr/>
        <a:lstStyle/>
        <a:p>
          <a:endParaRPr lang="es-ES"/>
        </a:p>
      </dgm:t>
    </dgm:pt>
    <dgm:pt modelId="{EC0278AA-D379-4CAD-99E3-155AC6B0B906}" type="sibTrans" cxnId="{A84DF5DD-50C8-465A-8B22-7E56CE865527}">
      <dgm:prSet/>
      <dgm:spPr/>
      <dgm:t>
        <a:bodyPr/>
        <a:lstStyle/>
        <a:p>
          <a:endParaRPr lang="es-ES"/>
        </a:p>
      </dgm:t>
    </dgm:pt>
    <dgm:pt modelId="{592826BA-F3DA-4CFF-9B76-2AC9B8A18A61}">
      <dgm:prSet phldrT="[Texto]"/>
      <dgm:spPr>
        <a:solidFill>
          <a:srgbClr val="002060"/>
        </a:solidFill>
      </dgm:spPr>
      <dgm:t>
        <a:bodyPr/>
        <a:lstStyle/>
        <a:p>
          <a:pPr algn="ctr"/>
          <a:r>
            <a:rPr lang="es-ES" b="1" dirty="0">
              <a:latin typeface="UTM Ericsson Capital" panose="02040603050506020204" pitchFamily="18" charset="0"/>
            </a:rPr>
            <a:t>3. MONTAJE DE ESTRUCTURA DEL SISTEMA</a:t>
          </a:r>
          <a:endParaRPr lang="es-ES" b="1" dirty="0"/>
        </a:p>
      </dgm:t>
    </dgm:pt>
    <dgm:pt modelId="{AB8ADD9B-964A-4D7D-BECB-31C29A18F4C0}" type="parTrans" cxnId="{F4336B03-8AC8-49BB-861F-C2548C451F93}">
      <dgm:prSet/>
      <dgm:spPr/>
      <dgm:t>
        <a:bodyPr/>
        <a:lstStyle/>
        <a:p>
          <a:endParaRPr lang="es-ES"/>
        </a:p>
      </dgm:t>
    </dgm:pt>
    <dgm:pt modelId="{DDD65F03-B673-4669-92EA-692B9E15A3EB}" type="sibTrans" cxnId="{F4336B03-8AC8-49BB-861F-C2548C451F93}">
      <dgm:prSet/>
      <dgm:spPr/>
      <dgm:t>
        <a:bodyPr/>
        <a:lstStyle/>
        <a:p>
          <a:endParaRPr lang="es-ES"/>
        </a:p>
      </dgm:t>
    </dgm:pt>
    <dgm:pt modelId="{44465C68-4EDF-4B4C-A68A-208BCA1BA0C0}">
      <dgm:prSet phldrT="[Texto]"/>
      <dgm:spPr>
        <a:solidFill>
          <a:srgbClr val="002060"/>
        </a:solidFill>
      </dgm:spPr>
      <dgm:t>
        <a:bodyPr/>
        <a:lstStyle/>
        <a:p>
          <a:pPr algn="ctr"/>
          <a:r>
            <a:rPr lang="es-ES" b="1" dirty="0">
              <a:latin typeface="UTM Ericsson Capital" panose="02040603050506020204" pitchFamily="18" charset="0"/>
            </a:rPr>
            <a:t>2. CONSTRUCCIÓN DEL MODELO</a:t>
          </a:r>
        </a:p>
      </dgm:t>
    </dgm:pt>
    <dgm:pt modelId="{B59A6B52-7751-4154-87EF-3E19E6769D1C}" type="parTrans" cxnId="{FE6E3CB1-2DDB-4A91-ABC8-0685CC2FEDF0}">
      <dgm:prSet/>
      <dgm:spPr/>
      <dgm:t>
        <a:bodyPr/>
        <a:lstStyle/>
        <a:p>
          <a:endParaRPr lang="es-ES"/>
        </a:p>
      </dgm:t>
    </dgm:pt>
    <dgm:pt modelId="{ABAC5C5A-907B-4409-B90A-FDAFC6AC3E2F}" type="sibTrans" cxnId="{FE6E3CB1-2DDB-4A91-ABC8-0685CC2FEDF0}">
      <dgm:prSet/>
      <dgm:spPr/>
      <dgm:t>
        <a:bodyPr/>
        <a:lstStyle/>
        <a:p>
          <a:endParaRPr lang="es-ES"/>
        </a:p>
      </dgm:t>
    </dgm:pt>
    <dgm:pt modelId="{46726E8A-E034-48D8-810E-5931EE197BDA}" type="pres">
      <dgm:prSet presAssocID="{6518CAAD-160B-4E69-96C7-31D57D452F8D}" presName="linear" presStyleCnt="0">
        <dgm:presLayoutVars>
          <dgm:animLvl val="lvl"/>
          <dgm:resizeHandles val="exact"/>
        </dgm:presLayoutVars>
      </dgm:prSet>
      <dgm:spPr/>
    </dgm:pt>
    <dgm:pt modelId="{F00FFAE7-BCC9-4A6A-95FE-6662C50222AE}" type="pres">
      <dgm:prSet presAssocID="{AAEEAF2E-D690-41F6-95A0-5153751BF49B}" presName="parentText" presStyleLbl="node1" presStyleIdx="0" presStyleCnt="4" custScaleX="74732" custScaleY="60787">
        <dgm:presLayoutVars>
          <dgm:chMax val="0"/>
          <dgm:bulletEnabled val="1"/>
        </dgm:presLayoutVars>
      </dgm:prSet>
      <dgm:spPr/>
    </dgm:pt>
    <dgm:pt modelId="{75585F35-A085-4950-8C35-84F6AB04382E}" type="pres">
      <dgm:prSet presAssocID="{EC0278AA-D379-4CAD-99E3-155AC6B0B906}" presName="spacer" presStyleCnt="0"/>
      <dgm:spPr/>
    </dgm:pt>
    <dgm:pt modelId="{2DCB237B-A3FC-4A40-8F6F-DE958BD54A47}" type="pres">
      <dgm:prSet presAssocID="{44465C68-4EDF-4B4C-A68A-208BCA1BA0C0}" presName="parentText" presStyleLbl="node1" presStyleIdx="1" presStyleCnt="4" custScaleX="74732" custScaleY="60787">
        <dgm:presLayoutVars>
          <dgm:chMax val="0"/>
          <dgm:bulletEnabled val="1"/>
        </dgm:presLayoutVars>
      </dgm:prSet>
      <dgm:spPr/>
    </dgm:pt>
    <dgm:pt modelId="{CB4F7292-2D79-4C15-B8FC-35D6542A021C}" type="pres">
      <dgm:prSet presAssocID="{ABAC5C5A-907B-4409-B90A-FDAFC6AC3E2F}" presName="spacer" presStyleCnt="0"/>
      <dgm:spPr/>
    </dgm:pt>
    <dgm:pt modelId="{1CD55DBF-0006-47CB-A738-485FBBFB8D68}" type="pres">
      <dgm:prSet presAssocID="{592826BA-F3DA-4CFF-9B76-2AC9B8A18A61}" presName="parentText" presStyleLbl="node1" presStyleIdx="2" presStyleCnt="4" custScaleX="74732" custScaleY="60787">
        <dgm:presLayoutVars>
          <dgm:chMax val="0"/>
          <dgm:bulletEnabled val="1"/>
        </dgm:presLayoutVars>
      </dgm:prSet>
      <dgm:spPr/>
    </dgm:pt>
    <dgm:pt modelId="{AA7439CB-6D9A-494A-9C41-C28078F3E811}" type="pres">
      <dgm:prSet presAssocID="{DDD65F03-B673-4669-92EA-692B9E15A3EB}" presName="spacer" presStyleCnt="0"/>
      <dgm:spPr/>
    </dgm:pt>
    <dgm:pt modelId="{9B45D006-CFB7-42EE-9E70-54B64282571D}" type="pres">
      <dgm:prSet presAssocID="{A050BE84-4B1D-47E0-B983-9469D7CF1386}" presName="parentText" presStyleLbl="node1" presStyleIdx="3" presStyleCnt="4" custScaleX="74732" custScaleY="60787">
        <dgm:presLayoutVars>
          <dgm:chMax val="0"/>
          <dgm:bulletEnabled val="1"/>
        </dgm:presLayoutVars>
      </dgm:prSet>
      <dgm:spPr/>
    </dgm:pt>
  </dgm:ptLst>
  <dgm:cxnLst>
    <dgm:cxn modelId="{F4336B03-8AC8-49BB-861F-C2548C451F93}" srcId="{6518CAAD-160B-4E69-96C7-31D57D452F8D}" destId="{592826BA-F3DA-4CFF-9B76-2AC9B8A18A61}" srcOrd="2" destOrd="0" parTransId="{AB8ADD9B-964A-4D7D-BECB-31C29A18F4C0}" sibTransId="{DDD65F03-B673-4669-92EA-692B9E15A3EB}"/>
    <dgm:cxn modelId="{37159703-C58A-4DA7-B634-69C2CF5D97EA}" type="presOf" srcId="{44465C68-4EDF-4B4C-A68A-208BCA1BA0C0}" destId="{2DCB237B-A3FC-4A40-8F6F-DE958BD54A47}" srcOrd="0" destOrd="0" presId="urn:microsoft.com/office/officeart/2005/8/layout/vList2"/>
    <dgm:cxn modelId="{DA4C4110-E5E7-413B-BB8A-08C2B4CF6A25}" type="presOf" srcId="{6518CAAD-160B-4E69-96C7-31D57D452F8D}" destId="{46726E8A-E034-48D8-810E-5931EE197BDA}" srcOrd="0" destOrd="0" presId="urn:microsoft.com/office/officeart/2005/8/layout/vList2"/>
    <dgm:cxn modelId="{D8E9A817-DEED-44C5-8039-8D10714CCA50}" type="presOf" srcId="{592826BA-F3DA-4CFF-9B76-2AC9B8A18A61}" destId="{1CD55DBF-0006-47CB-A738-485FBBFB8D68}" srcOrd="0" destOrd="0" presId="urn:microsoft.com/office/officeart/2005/8/layout/vList2"/>
    <dgm:cxn modelId="{F1C55E27-9410-49A2-905C-7360055E3DA2}" srcId="{6518CAAD-160B-4E69-96C7-31D57D452F8D}" destId="{A050BE84-4B1D-47E0-B983-9469D7CF1386}" srcOrd="3" destOrd="0" parTransId="{665C8678-B762-401B-93F9-75C98D91F25D}" sibTransId="{5B2EBA65-C6DA-4F8A-968E-B9A30690BEE0}"/>
    <dgm:cxn modelId="{71420299-D48C-4463-BF2B-2B9DAB05164C}" type="presOf" srcId="{A050BE84-4B1D-47E0-B983-9469D7CF1386}" destId="{9B45D006-CFB7-42EE-9E70-54B64282571D}" srcOrd="0" destOrd="0" presId="urn:microsoft.com/office/officeart/2005/8/layout/vList2"/>
    <dgm:cxn modelId="{FE6E3CB1-2DDB-4A91-ABC8-0685CC2FEDF0}" srcId="{6518CAAD-160B-4E69-96C7-31D57D452F8D}" destId="{44465C68-4EDF-4B4C-A68A-208BCA1BA0C0}" srcOrd="1" destOrd="0" parTransId="{B59A6B52-7751-4154-87EF-3E19E6769D1C}" sibTransId="{ABAC5C5A-907B-4409-B90A-FDAFC6AC3E2F}"/>
    <dgm:cxn modelId="{10FA20B7-8A16-4893-82CD-959497E50903}" type="presOf" srcId="{AAEEAF2E-D690-41F6-95A0-5153751BF49B}" destId="{F00FFAE7-BCC9-4A6A-95FE-6662C50222AE}" srcOrd="0" destOrd="0" presId="urn:microsoft.com/office/officeart/2005/8/layout/vList2"/>
    <dgm:cxn modelId="{A84DF5DD-50C8-465A-8B22-7E56CE865527}" srcId="{6518CAAD-160B-4E69-96C7-31D57D452F8D}" destId="{AAEEAF2E-D690-41F6-95A0-5153751BF49B}" srcOrd="0" destOrd="0" parTransId="{28DA7A87-647C-495E-9E62-3D5D9978D7E5}" sibTransId="{EC0278AA-D379-4CAD-99E3-155AC6B0B906}"/>
    <dgm:cxn modelId="{F7A94ED7-94FA-4834-A221-E8FB43B769D5}" type="presParOf" srcId="{46726E8A-E034-48D8-810E-5931EE197BDA}" destId="{F00FFAE7-BCC9-4A6A-95FE-6662C50222AE}" srcOrd="0" destOrd="0" presId="urn:microsoft.com/office/officeart/2005/8/layout/vList2"/>
    <dgm:cxn modelId="{4CFB92BF-85DB-4B87-89AD-E506E0CB8B87}" type="presParOf" srcId="{46726E8A-E034-48D8-810E-5931EE197BDA}" destId="{75585F35-A085-4950-8C35-84F6AB04382E}" srcOrd="1" destOrd="0" presId="urn:microsoft.com/office/officeart/2005/8/layout/vList2"/>
    <dgm:cxn modelId="{7CC987A6-727C-46A4-831D-02ACE8BC4809}" type="presParOf" srcId="{46726E8A-E034-48D8-810E-5931EE197BDA}" destId="{2DCB237B-A3FC-4A40-8F6F-DE958BD54A47}" srcOrd="2" destOrd="0" presId="urn:microsoft.com/office/officeart/2005/8/layout/vList2"/>
    <dgm:cxn modelId="{B0F07AC6-7D00-4FC9-92F2-5D9F69FE4FC9}" type="presParOf" srcId="{46726E8A-E034-48D8-810E-5931EE197BDA}" destId="{CB4F7292-2D79-4C15-B8FC-35D6542A021C}" srcOrd="3" destOrd="0" presId="urn:microsoft.com/office/officeart/2005/8/layout/vList2"/>
    <dgm:cxn modelId="{14EF7BFB-BFAF-41AD-839F-6C38627987BA}" type="presParOf" srcId="{46726E8A-E034-48D8-810E-5931EE197BDA}" destId="{1CD55DBF-0006-47CB-A738-485FBBFB8D68}" srcOrd="4" destOrd="0" presId="urn:microsoft.com/office/officeart/2005/8/layout/vList2"/>
    <dgm:cxn modelId="{C91EFDA7-7D9F-4CF6-918E-F5C63DBAFE1C}" type="presParOf" srcId="{46726E8A-E034-48D8-810E-5931EE197BDA}" destId="{AA7439CB-6D9A-494A-9C41-C28078F3E811}" srcOrd="5" destOrd="0" presId="urn:microsoft.com/office/officeart/2005/8/layout/vList2"/>
    <dgm:cxn modelId="{542B555C-1269-4173-A8D4-685EC3368B6A}" type="presParOf" srcId="{46726E8A-E034-48D8-810E-5931EE197BDA}" destId="{9B45D006-CFB7-42EE-9E70-54B64282571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4FAC2-BABF-4B52-8C38-F4699596A129}"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s-ES"/>
        </a:p>
      </dgm:t>
    </dgm:pt>
    <dgm:pt modelId="{EC578BB1-CCEB-484E-92EA-AF1D7D9565D7}" type="pres">
      <dgm:prSet presAssocID="{CD74FAC2-BABF-4B52-8C38-F4699596A129}" presName="Name0" presStyleCnt="0">
        <dgm:presLayoutVars>
          <dgm:dir/>
          <dgm:animLvl val="lvl"/>
          <dgm:resizeHandles/>
        </dgm:presLayoutVars>
      </dgm:prSet>
      <dgm:spPr/>
    </dgm:pt>
  </dgm:ptLst>
  <dgm:cxnLst>
    <dgm:cxn modelId="{680F17A7-F86E-4B87-B835-6FD82C6889B8}" type="presOf" srcId="{CD74FAC2-BABF-4B52-8C38-F4699596A129}" destId="{EC578BB1-CCEB-484E-92EA-AF1D7D9565D7}" srcOrd="0"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B234A5-1A90-482B-B09F-D30927AF0EAB}" type="doc">
      <dgm:prSet loTypeId="urn:microsoft.com/office/officeart/2005/8/layout/equation2" loCatId="process" qsTypeId="urn:microsoft.com/office/officeart/2005/8/quickstyle/simple5" qsCatId="simple" csTypeId="urn:microsoft.com/office/officeart/2005/8/colors/colorful4" csCatId="colorful" phldr="1"/>
      <dgm:spPr/>
    </dgm:pt>
    <dgm:pt modelId="{47DAA9C9-F8BC-44F4-9E15-9CFC8D2BBE2D}">
      <dgm:prSet phldrT="[Texto]"/>
      <dgm:spPr>
        <a:solidFill>
          <a:schemeClr val="accent6"/>
        </a:solidFill>
      </dgm:spPr>
      <dgm:t>
        <a:bodyPr/>
        <a:lstStyle/>
        <a:p>
          <a:r>
            <a:rPr lang="es-ES" b="0" i="0" dirty="0" err="1">
              <a:latin typeface="UTM Ericsson Capital" panose="02040603050506020204" pitchFamily="18" charset="0"/>
            </a:rPr>
            <a:t>Browsing</a:t>
          </a:r>
          <a:endParaRPr lang="es-ES" b="0" i="0" dirty="0">
            <a:latin typeface="UTM Ericsson Capital" panose="02040603050506020204" pitchFamily="18" charset="0"/>
          </a:endParaRPr>
        </a:p>
      </dgm:t>
    </dgm:pt>
    <dgm:pt modelId="{316A92B3-2DE5-4EF9-85CB-8EC83224A125}" type="parTrans" cxnId="{9EBD75F6-8542-4AA3-91A3-8FAB2BC493C9}">
      <dgm:prSet/>
      <dgm:spPr/>
      <dgm:t>
        <a:bodyPr/>
        <a:lstStyle/>
        <a:p>
          <a:endParaRPr lang="es-ES"/>
        </a:p>
      </dgm:t>
    </dgm:pt>
    <dgm:pt modelId="{C17AE711-83E3-4EB8-AA06-F410095A2F74}" type="sibTrans" cxnId="{9EBD75F6-8542-4AA3-91A3-8FAB2BC493C9}">
      <dgm:prSet/>
      <dgm:spPr>
        <a:solidFill>
          <a:schemeClr val="tx1"/>
        </a:solidFill>
      </dgm:spPr>
      <dgm:t>
        <a:bodyPr/>
        <a:lstStyle/>
        <a:p>
          <a:endParaRPr lang="es-ES"/>
        </a:p>
      </dgm:t>
    </dgm:pt>
    <dgm:pt modelId="{59072C59-7335-4200-ACFA-AC63B373478A}">
      <dgm:prSet phldrT="[Texto]"/>
      <dgm:spPr/>
      <dgm:t>
        <a:bodyPr/>
        <a:lstStyle/>
        <a:p>
          <a:r>
            <a:rPr lang="es-ES" b="0" i="0" dirty="0">
              <a:latin typeface="UTM Ericsson Capital" panose="02040603050506020204" pitchFamily="18" charset="0"/>
            </a:rPr>
            <a:t>ANALIZADOR DE TRÁFICO</a:t>
          </a:r>
        </a:p>
      </dgm:t>
    </dgm:pt>
    <dgm:pt modelId="{C9CF7C33-C777-4388-B233-D9DD5683E309}" type="parTrans" cxnId="{4F24D521-9558-4DB0-8BC4-A0E3A7C71771}">
      <dgm:prSet/>
      <dgm:spPr/>
      <dgm:t>
        <a:bodyPr/>
        <a:lstStyle/>
        <a:p>
          <a:endParaRPr lang="es-ES"/>
        </a:p>
      </dgm:t>
    </dgm:pt>
    <dgm:pt modelId="{2381139A-B4B9-4E3B-BF52-54DF299DFF14}" type="sibTrans" cxnId="{4F24D521-9558-4DB0-8BC4-A0E3A7C71771}">
      <dgm:prSet/>
      <dgm:spPr/>
      <dgm:t>
        <a:bodyPr/>
        <a:lstStyle/>
        <a:p>
          <a:endParaRPr lang="es-ES"/>
        </a:p>
      </dgm:t>
    </dgm:pt>
    <dgm:pt modelId="{93114D09-422B-47A9-9C0F-58C315A43B07}">
      <dgm:prSet phldrT="[Texto]"/>
      <dgm:spPr/>
      <dgm:t>
        <a:bodyPr/>
        <a:lstStyle/>
        <a:p>
          <a:r>
            <a:rPr lang="es-ES" b="0" i="0" dirty="0">
              <a:latin typeface="UTM Ericsson Capital" panose="02040603050506020204" pitchFamily="18" charset="0"/>
            </a:rPr>
            <a:t>video</a:t>
          </a:r>
        </a:p>
      </dgm:t>
    </dgm:pt>
    <dgm:pt modelId="{C12CADC7-332A-487C-8DAA-9E9259D311B9}" type="parTrans" cxnId="{7AB72AF5-7ACE-4812-9A86-8D6DA3B0423D}">
      <dgm:prSet/>
      <dgm:spPr/>
      <dgm:t>
        <a:bodyPr/>
        <a:lstStyle/>
        <a:p>
          <a:endParaRPr lang="es-ES"/>
        </a:p>
      </dgm:t>
    </dgm:pt>
    <dgm:pt modelId="{700A53E6-8174-423B-AAC3-5C1D8AB42034}" type="sibTrans" cxnId="{7AB72AF5-7ACE-4812-9A86-8D6DA3B0423D}">
      <dgm:prSet/>
      <dgm:spPr>
        <a:solidFill>
          <a:schemeClr val="tx1"/>
        </a:solidFill>
      </dgm:spPr>
      <dgm:t>
        <a:bodyPr/>
        <a:lstStyle/>
        <a:p>
          <a:endParaRPr lang="es-ES"/>
        </a:p>
      </dgm:t>
    </dgm:pt>
    <dgm:pt modelId="{F5B20609-A740-4AEF-ACD6-BD91FC8CBDE0}">
      <dgm:prSet phldrT="[Texto]"/>
      <dgm:spPr/>
      <dgm:t>
        <a:bodyPr/>
        <a:lstStyle/>
        <a:p>
          <a:r>
            <a:rPr lang="es-ES" b="0" i="0" dirty="0" err="1">
              <a:latin typeface="UTM Ericsson Capital" panose="02040603050506020204" pitchFamily="18" charset="0"/>
            </a:rPr>
            <a:t>voip</a:t>
          </a:r>
          <a:endParaRPr lang="es-ES" b="0" i="0" dirty="0">
            <a:latin typeface="UTM Ericsson Capital" panose="02040603050506020204" pitchFamily="18" charset="0"/>
          </a:endParaRPr>
        </a:p>
      </dgm:t>
    </dgm:pt>
    <dgm:pt modelId="{52174040-9076-4E4F-8DC2-623205E7D860}" type="parTrans" cxnId="{564D540D-6130-43FC-AD6A-2A9216669CEC}">
      <dgm:prSet/>
      <dgm:spPr/>
      <dgm:t>
        <a:bodyPr/>
        <a:lstStyle/>
        <a:p>
          <a:endParaRPr lang="es-ES"/>
        </a:p>
      </dgm:t>
    </dgm:pt>
    <dgm:pt modelId="{D14685E6-E363-411D-8AE8-3FE8BE353604}" type="sibTrans" cxnId="{564D540D-6130-43FC-AD6A-2A9216669CEC}">
      <dgm:prSet/>
      <dgm:spPr/>
      <dgm:t>
        <a:bodyPr/>
        <a:lstStyle/>
        <a:p>
          <a:endParaRPr lang="es-ES"/>
        </a:p>
      </dgm:t>
    </dgm:pt>
    <dgm:pt modelId="{D6118F9F-8F6E-44CE-B1AD-AA9D857C850A}" type="pres">
      <dgm:prSet presAssocID="{BCB234A5-1A90-482B-B09F-D30927AF0EAB}" presName="Name0" presStyleCnt="0">
        <dgm:presLayoutVars>
          <dgm:dir/>
          <dgm:resizeHandles val="exact"/>
        </dgm:presLayoutVars>
      </dgm:prSet>
      <dgm:spPr/>
    </dgm:pt>
    <dgm:pt modelId="{6919465B-C4C7-4DEB-A6A1-B20626782851}" type="pres">
      <dgm:prSet presAssocID="{BCB234A5-1A90-482B-B09F-D30927AF0EAB}" presName="vNodes" presStyleCnt="0"/>
      <dgm:spPr/>
    </dgm:pt>
    <dgm:pt modelId="{C5D81DD4-FF1E-4C09-BEED-29FEA2ED22C5}" type="pres">
      <dgm:prSet presAssocID="{47DAA9C9-F8BC-44F4-9E15-9CFC8D2BBE2D}" presName="node" presStyleLbl="node1" presStyleIdx="0" presStyleCnt="4" custScaleX="143021" custScaleY="131688">
        <dgm:presLayoutVars>
          <dgm:bulletEnabled val="1"/>
        </dgm:presLayoutVars>
      </dgm:prSet>
      <dgm:spPr/>
    </dgm:pt>
    <dgm:pt modelId="{86ED8393-647F-4D84-B280-5A51EAFC12E3}" type="pres">
      <dgm:prSet presAssocID="{C17AE711-83E3-4EB8-AA06-F410095A2F74}" presName="spacerT" presStyleCnt="0"/>
      <dgm:spPr/>
    </dgm:pt>
    <dgm:pt modelId="{FE69E07C-7AB1-43E0-BF20-43CD4AA3C7DE}" type="pres">
      <dgm:prSet presAssocID="{C17AE711-83E3-4EB8-AA06-F410095A2F74}" presName="sibTrans" presStyleLbl="sibTrans2D1" presStyleIdx="0" presStyleCnt="3"/>
      <dgm:spPr/>
    </dgm:pt>
    <dgm:pt modelId="{D5399EF1-CFB3-4D31-AC8D-2497F1A98B99}" type="pres">
      <dgm:prSet presAssocID="{C17AE711-83E3-4EB8-AA06-F410095A2F74}" presName="spacerB" presStyleCnt="0"/>
      <dgm:spPr/>
    </dgm:pt>
    <dgm:pt modelId="{477798D4-2D39-41E0-8CA7-C3250BE5B3DC}" type="pres">
      <dgm:prSet presAssocID="{93114D09-422B-47A9-9C0F-58C315A43B07}" presName="node" presStyleLbl="node1" presStyleIdx="1" presStyleCnt="4" custScaleX="143021" custScaleY="131688">
        <dgm:presLayoutVars>
          <dgm:bulletEnabled val="1"/>
        </dgm:presLayoutVars>
      </dgm:prSet>
      <dgm:spPr/>
    </dgm:pt>
    <dgm:pt modelId="{D774BB7E-9437-426C-84CA-36E2A49D7806}" type="pres">
      <dgm:prSet presAssocID="{700A53E6-8174-423B-AAC3-5C1D8AB42034}" presName="spacerT" presStyleCnt="0"/>
      <dgm:spPr/>
    </dgm:pt>
    <dgm:pt modelId="{55F5FE3A-456F-4F01-978B-AAA5853012FC}" type="pres">
      <dgm:prSet presAssocID="{700A53E6-8174-423B-AAC3-5C1D8AB42034}" presName="sibTrans" presStyleLbl="sibTrans2D1" presStyleIdx="1" presStyleCnt="3"/>
      <dgm:spPr/>
    </dgm:pt>
    <dgm:pt modelId="{5F25D308-DC8A-42DB-9BD4-80B6A2ABC6CC}" type="pres">
      <dgm:prSet presAssocID="{700A53E6-8174-423B-AAC3-5C1D8AB42034}" presName="spacerB" presStyleCnt="0"/>
      <dgm:spPr/>
    </dgm:pt>
    <dgm:pt modelId="{E8DDB3DE-BFA5-42A1-9ACE-40DC1834B3D1}" type="pres">
      <dgm:prSet presAssocID="{F5B20609-A740-4AEF-ACD6-BD91FC8CBDE0}" presName="node" presStyleLbl="node1" presStyleIdx="2" presStyleCnt="4" custScaleX="143021" custScaleY="131688">
        <dgm:presLayoutVars>
          <dgm:bulletEnabled val="1"/>
        </dgm:presLayoutVars>
      </dgm:prSet>
      <dgm:spPr/>
    </dgm:pt>
    <dgm:pt modelId="{3088EA6E-737E-40D8-A660-AB3E4197EA70}" type="pres">
      <dgm:prSet presAssocID="{BCB234A5-1A90-482B-B09F-D30927AF0EAB}" presName="sibTransLast" presStyleLbl="sibTrans2D1" presStyleIdx="2" presStyleCnt="3"/>
      <dgm:spPr/>
    </dgm:pt>
    <dgm:pt modelId="{3F1D9FC1-0376-439D-9FCA-A2BC8423F20C}" type="pres">
      <dgm:prSet presAssocID="{BCB234A5-1A90-482B-B09F-D30927AF0EAB}" presName="connectorText" presStyleLbl="sibTrans2D1" presStyleIdx="2" presStyleCnt="3"/>
      <dgm:spPr/>
    </dgm:pt>
    <dgm:pt modelId="{6DC66EDD-816C-4DF8-9B4F-088D4CC2E986}" type="pres">
      <dgm:prSet presAssocID="{BCB234A5-1A90-482B-B09F-D30927AF0EAB}" presName="lastNode" presStyleLbl="node1" presStyleIdx="3" presStyleCnt="4">
        <dgm:presLayoutVars>
          <dgm:bulletEnabled val="1"/>
        </dgm:presLayoutVars>
      </dgm:prSet>
      <dgm:spPr/>
    </dgm:pt>
  </dgm:ptLst>
  <dgm:cxnLst>
    <dgm:cxn modelId="{9FC75F05-F3E6-4805-9BE9-033C2583BD94}" type="presOf" srcId="{59072C59-7335-4200-ACFA-AC63B373478A}" destId="{6DC66EDD-816C-4DF8-9B4F-088D4CC2E986}" srcOrd="0" destOrd="0" presId="urn:microsoft.com/office/officeart/2005/8/layout/equation2"/>
    <dgm:cxn modelId="{564D540D-6130-43FC-AD6A-2A9216669CEC}" srcId="{BCB234A5-1A90-482B-B09F-D30927AF0EAB}" destId="{F5B20609-A740-4AEF-ACD6-BD91FC8CBDE0}" srcOrd="2" destOrd="0" parTransId="{52174040-9076-4E4F-8DC2-623205E7D860}" sibTransId="{D14685E6-E363-411D-8AE8-3FE8BE353604}"/>
    <dgm:cxn modelId="{4F24D521-9558-4DB0-8BC4-A0E3A7C71771}" srcId="{BCB234A5-1A90-482B-B09F-D30927AF0EAB}" destId="{59072C59-7335-4200-ACFA-AC63B373478A}" srcOrd="3" destOrd="0" parTransId="{C9CF7C33-C777-4388-B233-D9DD5683E309}" sibTransId="{2381139A-B4B9-4E3B-BF52-54DF299DFF14}"/>
    <dgm:cxn modelId="{9A6FA623-155A-4C5F-9E93-831CBAF51084}" type="presOf" srcId="{93114D09-422B-47A9-9C0F-58C315A43B07}" destId="{477798D4-2D39-41E0-8CA7-C3250BE5B3DC}" srcOrd="0" destOrd="0" presId="urn:microsoft.com/office/officeart/2005/8/layout/equation2"/>
    <dgm:cxn modelId="{B26C7D63-0508-400D-935E-EB183EE7875A}" type="presOf" srcId="{C17AE711-83E3-4EB8-AA06-F410095A2F74}" destId="{FE69E07C-7AB1-43E0-BF20-43CD4AA3C7DE}" srcOrd="0" destOrd="0" presId="urn:microsoft.com/office/officeart/2005/8/layout/equation2"/>
    <dgm:cxn modelId="{DC339294-A2BD-478D-82D6-28E831262387}" type="presOf" srcId="{700A53E6-8174-423B-AAC3-5C1D8AB42034}" destId="{55F5FE3A-456F-4F01-978B-AAA5853012FC}" srcOrd="0" destOrd="0" presId="urn:microsoft.com/office/officeart/2005/8/layout/equation2"/>
    <dgm:cxn modelId="{773BF2AA-02C4-401E-A9F6-591459388348}" type="presOf" srcId="{D14685E6-E363-411D-8AE8-3FE8BE353604}" destId="{3F1D9FC1-0376-439D-9FCA-A2BC8423F20C}" srcOrd="1" destOrd="0" presId="urn:microsoft.com/office/officeart/2005/8/layout/equation2"/>
    <dgm:cxn modelId="{298525DD-3365-4D4C-BD0B-FDEA7E1FC4AC}" type="presOf" srcId="{D14685E6-E363-411D-8AE8-3FE8BE353604}" destId="{3088EA6E-737E-40D8-A660-AB3E4197EA70}" srcOrd="0" destOrd="0" presId="urn:microsoft.com/office/officeart/2005/8/layout/equation2"/>
    <dgm:cxn modelId="{995CD8F2-93F9-4FF2-9640-3EC18789834A}" type="presOf" srcId="{F5B20609-A740-4AEF-ACD6-BD91FC8CBDE0}" destId="{E8DDB3DE-BFA5-42A1-9ACE-40DC1834B3D1}" srcOrd="0" destOrd="0" presId="urn:microsoft.com/office/officeart/2005/8/layout/equation2"/>
    <dgm:cxn modelId="{0734F8F4-EDE3-4E90-928D-A9A37F0CDF48}" type="presOf" srcId="{BCB234A5-1A90-482B-B09F-D30927AF0EAB}" destId="{D6118F9F-8F6E-44CE-B1AD-AA9D857C850A}" srcOrd="0" destOrd="0" presId="urn:microsoft.com/office/officeart/2005/8/layout/equation2"/>
    <dgm:cxn modelId="{7AB72AF5-7ACE-4812-9A86-8D6DA3B0423D}" srcId="{BCB234A5-1A90-482B-B09F-D30927AF0EAB}" destId="{93114D09-422B-47A9-9C0F-58C315A43B07}" srcOrd="1" destOrd="0" parTransId="{C12CADC7-332A-487C-8DAA-9E9259D311B9}" sibTransId="{700A53E6-8174-423B-AAC3-5C1D8AB42034}"/>
    <dgm:cxn modelId="{9EBD75F6-8542-4AA3-91A3-8FAB2BC493C9}" srcId="{BCB234A5-1A90-482B-B09F-D30927AF0EAB}" destId="{47DAA9C9-F8BC-44F4-9E15-9CFC8D2BBE2D}" srcOrd="0" destOrd="0" parTransId="{316A92B3-2DE5-4EF9-85CB-8EC83224A125}" sibTransId="{C17AE711-83E3-4EB8-AA06-F410095A2F74}"/>
    <dgm:cxn modelId="{B47577F7-305C-4A3F-A161-1AA208822851}" type="presOf" srcId="{47DAA9C9-F8BC-44F4-9E15-9CFC8D2BBE2D}" destId="{C5D81DD4-FF1E-4C09-BEED-29FEA2ED22C5}" srcOrd="0" destOrd="0" presId="urn:microsoft.com/office/officeart/2005/8/layout/equation2"/>
    <dgm:cxn modelId="{BF27EE76-C5D9-41F1-8F34-0DB1BE85188E}" type="presParOf" srcId="{D6118F9F-8F6E-44CE-B1AD-AA9D857C850A}" destId="{6919465B-C4C7-4DEB-A6A1-B20626782851}" srcOrd="0" destOrd="0" presId="urn:microsoft.com/office/officeart/2005/8/layout/equation2"/>
    <dgm:cxn modelId="{C80817DB-45D9-4E22-BA93-47E7607D3587}" type="presParOf" srcId="{6919465B-C4C7-4DEB-A6A1-B20626782851}" destId="{C5D81DD4-FF1E-4C09-BEED-29FEA2ED22C5}" srcOrd="0" destOrd="0" presId="urn:microsoft.com/office/officeart/2005/8/layout/equation2"/>
    <dgm:cxn modelId="{6F66F808-3AF7-4FD5-9B1F-5D5FD746BCCB}" type="presParOf" srcId="{6919465B-C4C7-4DEB-A6A1-B20626782851}" destId="{86ED8393-647F-4D84-B280-5A51EAFC12E3}" srcOrd="1" destOrd="0" presId="urn:microsoft.com/office/officeart/2005/8/layout/equation2"/>
    <dgm:cxn modelId="{914ACF30-0C03-4404-8E36-4E0F43C8FE61}" type="presParOf" srcId="{6919465B-C4C7-4DEB-A6A1-B20626782851}" destId="{FE69E07C-7AB1-43E0-BF20-43CD4AA3C7DE}" srcOrd="2" destOrd="0" presId="urn:microsoft.com/office/officeart/2005/8/layout/equation2"/>
    <dgm:cxn modelId="{FE21D5E7-2CD3-4012-8149-DD33C4D845A9}" type="presParOf" srcId="{6919465B-C4C7-4DEB-A6A1-B20626782851}" destId="{D5399EF1-CFB3-4D31-AC8D-2497F1A98B99}" srcOrd="3" destOrd="0" presId="urn:microsoft.com/office/officeart/2005/8/layout/equation2"/>
    <dgm:cxn modelId="{E9BE2FD7-58FE-4993-991A-8CC09D1F81BC}" type="presParOf" srcId="{6919465B-C4C7-4DEB-A6A1-B20626782851}" destId="{477798D4-2D39-41E0-8CA7-C3250BE5B3DC}" srcOrd="4" destOrd="0" presId="urn:microsoft.com/office/officeart/2005/8/layout/equation2"/>
    <dgm:cxn modelId="{5B0BF749-0D2A-4078-B0C1-EB9D450D9710}" type="presParOf" srcId="{6919465B-C4C7-4DEB-A6A1-B20626782851}" destId="{D774BB7E-9437-426C-84CA-36E2A49D7806}" srcOrd="5" destOrd="0" presId="urn:microsoft.com/office/officeart/2005/8/layout/equation2"/>
    <dgm:cxn modelId="{6F41908B-6BD8-4B4C-BE3E-183D82552332}" type="presParOf" srcId="{6919465B-C4C7-4DEB-A6A1-B20626782851}" destId="{55F5FE3A-456F-4F01-978B-AAA5853012FC}" srcOrd="6" destOrd="0" presId="urn:microsoft.com/office/officeart/2005/8/layout/equation2"/>
    <dgm:cxn modelId="{BE2CAD35-F177-4643-9DA1-CD8A88AB63C8}" type="presParOf" srcId="{6919465B-C4C7-4DEB-A6A1-B20626782851}" destId="{5F25D308-DC8A-42DB-9BD4-80B6A2ABC6CC}" srcOrd="7" destOrd="0" presId="urn:microsoft.com/office/officeart/2005/8/layout/equation2"/>
    <dgm:cxn modelId="{0442A171-538D-4269-8027-B4E7443AC2FF}" type="presParOf" srcId="{6919465B-C4C7-4DEB-A6A1-B20626782851}" destId="{E8DDB3DE-BFA5-42A1-9ACE-40DC1834B3D1}" srcOrd="8" destOrd="0" presId="urn:microsoft.com/office/officeart/2005/8/layout/equation2"/>
    <dgm:cxn modelId="{1B41C570-1E01-47A5-897D-9F3E07F7AEAD}" type="presParOf" srcId="{D6118F9F-8F6E-44CE-B1AD-AA9D857C850A}" destId="{3088EA6E-737E-40D8-A660-AB3E4197EA70}" srcOrd="1" destOrd="0" presId="urn:microsoft.com/office/officeart/2005/8/layout/equation2"/>
    <dgm:cxn modelId="{64C2DB9A-6A94-4A20-BD24-FE07B9928145}" type="presParOf" srcId="{3088EA6E-737E-40D8-A660-AB3E4197EA70}" destId="{3F1D9FC1-0376-439D-9FCA-A2BC8423F20C}" srcOrd="0" destOrd="0" presId="urn:microsoft.com/office/officeart/2005/8/layout/equation2"/>
    <dgm:cxn modelId="{C612D4B3-DC86-4FCA-AACA-D9E9515530D8}" type="presParOf" srcId="{D6118F9F-8F6E-44CE-B1AD-AA9D857C850A}" destId="{6DC66EDD-816C-4DF8-9B4F-088D4CC2E986}"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18CAAD-160B-4E69-96C7-31D57D452F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AAEEAF2E-D690-41F6-95A0-5153751BF49B}">
      <dgm:prSet phldrT="[Texto]"/>
      <dgm:spPr>
        <a:solidFill>
          <a:srgbClr val="002060"/>
        </a:solidFill>
      </dgm:spPr>
      <dgm:t>
        <a:bodyPr/>
        <a:lstStyle/>
        <a:p>
          <a:pPr algn="ctr"/>
          <a:r>
            <a:rPr lang="es-ES" b="1" dirty="0">
              <a:latin typeface="UTM Ericsson Capital" panose="02040603050506020204" pitchFamily="18" charset="0"/>
            </a:rPr>
            <a:t>EJECUCIÓN DE LA DEMO</a:t>
          </a:r>
        </a:p>
      </dgm:t>
    </dgm:pt>
    <dgm:pt modelId="{28DA7A87-647C-495E-9E62-3D5D9978D7E5}" type="parTrans" cxnId="{A84DF5DD-50C8-465A-8B22-7E56CE865527}">
      <dgm:prSet/>
      <dgm:spPr/>
      <dgm:t>
        <a:bodyPr/>
        <a:lstStyle/>
        <a:p>
          <a:endParaRPr lang="es-ES"/>
        </a:p>
      </dgm:t>
    </dgm:pt>
    <dgm:pt modelId="{EC0278AA-D379-4CAD-99E3-155AC6B0B906}" type="sibTrans" cxnId="{A84DF5DD-50C8-465A-8B22-7E56CE865527}">
      <dgm:prSet/>
      <dgm:spPr/>
      <dgm:t>
        <a:bodyPr/>
        <a:lstStyle/>
        <a:p>
          <a:endParaRPr lang="es-ES"/>
        </a:p>
      </dgm:t>
    </dgm:pt>
    <dgm:pt modelId="{46726E8A-E034-48D8-810E-5931EE197BDA}" type="pres">
      <dgm:prSet presAssocID="{6518CAAD-160B-4E69-96C7-31D57D452F8D}" presName="linear" presStyleCnt="0">
        <dgm:presLayoutVars>
          <dgm:animLvl val="lvl"/>
          <dgm:resizeHandles val="exact"/>
        </dgm:presLayoutVars>
      </dgm:prSet>
      <dgm:spPr/>
    </dgm:pt>
    <dgm:pt modelId="{F00FFAE7-BCC9-4A6A-95FE-6662C50222AE}" type="pres">
      <dgm:prSet presAssocID="{AAEEAF2E-D690-41F6-95A0-5153751BF49B}" presName="parentText" presStyleLbl="node1" presStyleIdx="0" presStyleCnt="1" custScaleX="74732" custScaleY="60787">
        <dgm:presLayoutVars>
          <dgm:chMax val="0"/>
          <dgm:bulletEnabled val="1"/>
        </dgm:presLayoutVars>
      </dgm:prSet>
      <dgm:spPr/>
    </dgm:pt>
  </dgm:ptLst>
  <dgm:cxnLst>
    <dgm:cxn modelId="{DA4C4110-E5E7-413B-BB8A-08C2B4CF6A25}" type="presOf" srcId="{6518CAAD-160B-4E69-96C7-31D57D452F8D}" destId="{46726E8A-E034-48D8-810E-5931EE197BDA}" srcOrd="0" destOrd="0" presId="urn:microsoft.com/office/officeart/2005/8/layout/vList2"/>
    <dgm:cxn modelId="{10FA20B7-8A16-4893-82CD-959497E50903}" type="presOf" srcId="{AAEEAF2E-D690-41F6-95A0-5153751BF49B}" destId="{F00FFAE7-BCC9-4A6A-95FE-6662C50222AE}" srcOrd="0" destOrd="0" presId="urn:microsoft.com/office/officeart/2005/8/layout/vList2"/>
    <dgm:cxn modelId="{A84DF5DD-50C8-465A-8B22-7E56CE865527}" srcId="{6518CAAD-160B-4E69-96C7-31D57D452F8D}" destId="{AAEEAF2E-D690-41F6-95A0-5153751BF49B}" srcOrd="0" destOrd="0" parTransId="{28DA7A87-647C-495E-9E62-3D5D9978D7E5}" sibTransId="{EC0278AA-D379-4CAD-99E3-155AC6B0B906}"/>
    <dgm:cxn modelId="{F7A94ED7-94FA-4834-A221-E8FB43B769D5}" type="presParOf" srcId="{46726E8A-E034-48D8-810E-5931EE197BDA}" destId="{F00FFAE7-BCC9-4A6A-95FE-6662C50222A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FFAE7-BCC9-4A6A-95FE-6662C50222AE}">
      <dsp:nvSpPr>
        <dsp:cNvPr id="0" name=""/>
        <dsp:cNvSpPr/>
      </dsp:nvSpPr>
      <dsp:spPr>
        <a:xfrm>
          <a:off x="1026891" y="1165"/>
          <a:ext cx="6074216" cy="893466"/>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1" kern="1200" dirty="0">
              <a:latin typeface="UTM Ericsson Capital" panose="02040603050506020204" pitchFamily="18" charset="0"/>
            </a:rPr>
            <a:t>1. ANÁLISIS DE TRÁFICO DE RED</a:t>
          </a:r>
        </a:p>
      </dsp:txBody>
      <dsp:txXfrm>
        <a:off x="1070506" y="44780"/>
        <a:ext cx="5986986" cy="806236"/>
      </dsp:txXfrm>
    </dsp:sp>
    <dsp:sp modelId="{2DCB237B-A3FC-4A40-8F6F-DE958BD54A47}">
      <dsp:nvSpPr>
        <dsp:cNvPr id="0" name=""/>
        <dsp:cNvSpPr/>
      </dsp:nvSpPr>
      <dsp:spPr>
        <a:xfrm>
          <a:off x="1026891" y="1001191"/>
          <a:ext cx="6074216" cy="893466"/>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1" kern="1200" dirty="0">
              <a:latin typeface="UTM Ericsson Capital" panose="02040603050506020204" pitchFamily="18" charset="0"/>
            </a:rPr>
            <a:t>2. CONSTRUCCIÓN DEL MODELO</a:t>
          </a:r>
        </a:p>
      </dsp:txBody>
      <dsp:txXfrm>
        <a:off x="1070506" y="1044806"/>
        <a:ext cx="5986986" cy="806236"/>
      </dsp:txXfrm>
    </dsp:sp>
    <dsp:sp modelId="{1CD55DBF-0006-47CB-A738-485FBBFB8D68}">
      <dsp:nvSpPr>
        <dsp:cNvPr id="0" name=""/>
        <dsp:cNvSpPr/>
      </dsp:nvSpPr>
      <dsp:spPr>
        <a:xfrm>
          <a:off x="1026891" y="2001218"/>
          <a:ext cx="6074216" cy="893466"/>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1" kern="1200" dirty="0">
              <a:latin typeface="UTM Ericsson Capital" panose="02040603050506020204" pitchFamily="18" charset="0"/>
            </a:rPr>
            <a:t>3. MONTAJE DE ESTRUCTURA DEL SISTEMA</a:t>
          </a:r>
          <a:endParaRPr lang="es-ES" sz="2500" b="1" kern="1200" dirty="0"/>
        </a:p>
      </dsp:txBody>
      <dsp:txXfrm>
        <a:off x="1070506" y="2044833"/>
        <a:ext cx="5986986" cy="806236"/>
      </dsp:txXfrm>
    </dsp:sp>
    <dsp:sp modelId="{9B45D006-CFB7-42EE-9E70-54B64282571D}">
      <dsp:nvSpPr>
        <dsp:cNvPr id="0" name=""/>
        <dsp:cNvSpPr/>
      </dsp:nvSpPr>
      <dsp:spPr>
        <a:xfrm>
          <a:off x="1026891" y="3001244"/>
          <a:ext cx="6074216" cy="893466"/>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1" kern="1200" dirty="0">
              <a:latin typeface="UTM Ericsson Capital" panose="02040603050506020204" pitchFamily="18" charset="0"/>
            </a:rPr>
            <a:t>4. VISUALIZACIÓN STREAMING</a:t>
          </a:r>
          <a:endParaRPr lang="es-ES" sz="2500" kern="1200" dirty="0"/>
        </a:p>
      </dsp:txBody>
      <dsp:txXfrm>
        <a:off x="1070506" y="3044859"/>
        <a:ext cx="5986986" cy="806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81DD4-FF1E-4C09-BEED-29FEA2ED22C5}">
      <dsp:nvSpPr>
        <dsp:cNvPr id="0" name=""/>
        <dsp:cNvSpPr/>
      </dsp:nvSpPr>
      <dsp:spPr>
        <a:xfrm>
          <a:off x="937796" y="1418"/>
          <a:ext cx="1019976" cy="939153"/>
        </a:xfrm>
        <a:prstGeom prst="ellipse">
          <a:avLst/>
        </a:prstGeom>
        <a:solidFill>
          <a:schemeClr val="accent6"/>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0" i="0" kern="1200" dirty="0" err="1">
              <a:latin typeface="UTM Ericsson Capital" panose="02040603050506020204" pitchFamily="18" charset="0"/>
            </a:rPr>
            <a:t>Browsing</a:t>
          </a:r>
          <a:endParaRPr lang="es-ES" sz="1400" b="0" i="0" kern="1200" dirty="0">
            <a:latin typeface="UTM Ericsson Capital" panose="02040603050506020204" pitchFamily="18" charset="0"/>
          </a:endParaRPr>
        </a:p>
      </dsp:txBody>
      <dsp:txXfrm>
        <a:off x="1087168" y="138954"/>
        <a:ext cx="721232" cy="664081"/>
      </dsp:txXfrm>
    </dsp:sp>
    <dsp:sp modelId="{FE69E07C-7AB1-43E0-BF20-43CD4AA3C7DE}">
      <dsp:nvSpPr>
        <dsp:cNvPr id="0" name=""/>
        <dsp:cNvSpPr/>
      </dsp:nvSpPr>
      <dsp:spPr>
        <a:xfrm>
          <a:off x="1240966" y="998481"/>
          <a:ext cx="413636" cy="413636"/>
        </a:xfrm>
        <a:prstGeom prst="mathPlus">
          <a:avLst/>
        </a:prstGeom>
        <a:solidFill>
          <a:schemeClr val="tx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295793" y="1156655"/>
        <a:ext cx="303982" cy="97288"/>
      </dsp:txXfrm>
    </dsp:sp>
    <dsp:sp modelId="{477798D4-2D39-41E0-8CA7-C3250BE5B3DC}">
      <dsp:nvSpPr>
        <dsp:cNvPr id="0" name=""/>
        <dsp:cNvSpPr/>
      </dsp:nvSpPr>
      <dsp:spPr>
        <a:xfrm>
          <a:off x="937796" y="1470026"/>
          <a:ext cx="1019976" cy="939153"/>
        </a:xfrm>
        <a:prstGeom prst="ellipse">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UTM Ericsson Capital" panose="02040603050506020204" pitchFamily="18" charset="0"/>
            </a:rPr>
            <a:t>video</a:t>
          </a:r>
        </a:p>
      </dsp:txBody>
      <dsp:txXfrm>
        <a:off x="1087168" y="1607562"/>
        <a:ext cx="721232" cy="664081"/>
      </dsp:txXfrm>
    </dsp:sp>
    <dsp:sp modelId="{55F5FE3A-456F-4F01-978B-AAA5853012FC}">
      <dsp:nvSpPr>
        <dsp:cNvPr id="0" name=""/>
        <dsp:cNvSpPr/>
      </dsp:nvSpPr>
      <dsp:spPr>
        <a:xfrm>
          <a:off x="1240966" y="2467089"/>
          <a:ext cx="413636" cy="413636"/>
        </a:xfrm>
        <a:prstGeom prst="mathPlus">
          <a:avLst/>
        </a:prstGeom>
        <a:solidFill>
          <a:schemeClr val="tx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295793" y="2625263"/>
        <a:ext cx="303982" cy="97288"/>
      </dsp:txXfrm>
    </dsp:sp>
    <dsp:sp modelId="{E8DDB3DE-BFA5-42A1-9ACE-40DC1834B3D1}">
      <dsp:nvSpPr>
        <dsp:cNvPr id="0" name=""/>
        <dsp:cNvSpPr/>
      </dsp:nvSpPr>
      <dsp:spPr>
        <a:xfrm>
          <a:off x="937796" y="2938634"/>
          <a:ext cx="1019976" cy="939153"/>
        </a:xfrm>
        <a:prstGeom prst="ellipse">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0" i="0" kern="1200" dirty="0" err="1">
              <a:latin typeface="UTM Ericsson Capital" panose="02040603050506020204" pitchFamily="18" charset="0"/>
            </a:rPr>
            <a:t>voip</a:t>
          </a:r>
          <a:endParaRPr lang="es-ES" sz="1400" b="0" i="0" kern="1200" dirty="0">
            <a:latin typeface="UTM Ericsson Capital" panose="02040603050506020204" pitchFamily="18" charset="0"/>
          </a:endParaRPr>
        </a:p>
      </dsp:txBody>
      <dsp:txXfrm>
        <a:off x="1087168" y="3076170"/>
        <a:ext cx="721232" cy="664081"/>
      </dsp:txXfrm>
    </dsp:sp>
    <dsp:sp modelId="{3088EA6E-737E-40D8-A660-AB3E4197EA70}">
      <dsp:nvSpPr>
        <dsp:cNvPr id="0" name=""/>
        <dsp:cNvSpPr/>
      </dsp:nvSpPr>
      <dsp:spPr>
        <a:xfrm>
          <a:off x="2064747" y="1806954"/>
          <a:ext cx="226786" cy="265297"/>
        </a:xfrm>
        <a:prstGeom prs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064747" y="1860013"/>
        <a:ext cx="158750" cy="159179"/>
      </dsp:txXfrm>
    </dsp:sp>
    <dsp:sp modelId="{6DC66EDD-816C-4DF8-9B4F-088D4CC2E986}">
      <dsp:nvSpPr>
        <dsp:cNvPr id="0" name=""/>
        <dsp:cNvSpPr/>
      </dsp:nvSpPr>
      <dsp:spPr>
        <a:xfrm>
          <a:off x="2385672" y="1226437"/>
          <a:ext cx="1426331" cy="1426331"/>
        </a:xfrm>
        <a:prstGeom prst="ellipse">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UTM Ericsson Capital" panose="02040603050506020204" pitchFamily="18" charset="0"/>
            </a:rPr>
            <a:t>ANALIZADOR DE TRÁFICO</a:t>
          </a:r>
        </a:p>
      </dsp:txBody>
      <dsp:txXfrm>
        <a:off x="2594553" y="1435318"/>
        <a:ext cx="1008569" cy="1008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FFAE7-BCC9-4A6A-95FE-6662C50222AE}">
      <dsp:nvSpPr>
        <dsp:cNvPr id="0" name=""/>
        <dsp:cNvSpPr/>
      </dsp:nvSpPr>
      <dsp:spPr>
        <a:xfrm>
          <a:off x="1026891" y="1174143"/>
          <a:ext cx="6074216" cy="1547588"/>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s-ES" sz="4300" b="1" kern="1200" dirty="0">
              <a:latin typeface="UTM Ericsson Capital" panose="02040603050506020204" pitchFamily="18" charset="0"/>
            </a:rPr>
            <a:t>EJECUCIÓN DE LA DEMO</a:t>
          </a:r>
        </a:p>
      </dsp:txBody>
      <dsp:txXfrm>
        <a:off x="1102438" y="1249690"/>
        <a:ext cx="5923122" cy="13964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1F088C0-3E05-451F-A935-0B247C7523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CAD4E39-456E-4CF7-AC75-E72808107B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483378-E415-4A05-8705-6F229D0DB1C9}" type="datetimeFigureOut">
              <a:rPr lang="es-ES" smtClean="0"/>
              <a:t>13/09/2017</a:t>
            </a:fld>
            <a:endParaRPr lang="es-ES"/>
          </a:p>
        </p:txBody>
      </p:sp>
      <p:sp>
        <p:nvSpPr>
          <p:cNvPr id="4" name="Marcador de pie de página 3">
            <a:extLst>
              <a:ext uri="{FF2B5EF4-FFF2-40B4-BE49-F238E27FC236}">
                <a16:creationId xmlns:a16="http://schemas.microsoft.com/office/drawing/2014/main" id="{594EB906-6195-43DC-BA0F-C28A8A66E6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9D7A466-663C-4562-AC44-2F1D6452AF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A3D92-A1D7-492C-A769-E7469F569337}" type="slidenum">
              <a:rPr lang="es-ES" smtClean="0"/>
              <a:t>‹Nº›</a:t>
            </a:fld>
            <a:endParaRPr lang="es-ES"/>
          </a:p>
        </p:txBody>
      </p:sp>
    </p:spTree>
    <p:extLst>
      <p:ext uri="{BB962C8B-B14F-4D97-AF65-F5344CB8AC3E}">
        <p14:creationId xmlns:p14="http://schemas.microsoft.com/office/powerpoint/2010/main" val="255023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6D589-5E3F-47E8-97BD-BBFA6DDCE7C9}" type="datetimeFigureOut">
              <a:rPr lang="es-ES" smtClean="0"/>
              <a:t>13/09/2017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9E505-5E6B-4B15-B11C-28AB1E673129}" type="slidenum">
              <a:rPr lang="es-ES" smtClean="0"/>
              <a:t>‹Nº›</a:t>
            </a:fld>
            <a:endParaRPr lang="es-ES"/>
          </a:p>
        </p:txBody>
      </p:sp>
      <p:sp>
        <p:nvSpPr>
          <p:cNvPr id="8" name="Marcador de encabezado 7">
            <a:extLst>
              <a:ext uri="{FF2B5EF4-FFF2-40B4-BE49-F238E27FC236}">
                <a16:creationId xmlns:a16="http://schemas.microsoft.com/office/drawing/2014/main" id="{E80BB50A-5553-4B19-90A8-585FC22BB1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Tree>
    <p:extLst>
      <p:ext uri="{BB962C8B-B14F-4D97-AF65-F5344CB8AC3E}">
        <p14:creationId xmlns:p14="http://schemas.microsoft.com/office/powerpoint/2010/main" val="31641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la presentación que voy a exponer constará de 2 partes:</a:t>
            </a:r>
          </a:p>
          <a:p>
            <a:endParaRPr lang="es-ES" dirty="0"/>
          </a:p>
          <a:p>
            <a:r>
              <a:rPr lang="es-ES" dirty="0"/>
              <a:t>	- La primera en la que explicaré los objetivos que se han perseguido en el presente trabajo, así como qué tecnologías he empleado y el desarrollo del trabajo.</a:t>
            </a:r>
          </a:p>
          <a:p>
            <a:r>
              <a:rPr lang="es-ES" dirty="0"/>
              <a:t>	- La segunda en la que se llevará a cabo una simulación para ver los resultados.</a:t>
            </a:r>
          </a:p>
          <a:p>
            <a:endParaRPr lang="es-ES" dirty="0"/>
          </a:p>
          <a:p>
            <a:r>
              <a:rPr lang="es-ES" dirty="0"/>
              <a:t>Como viene indicado, este trabajo trata de la visualización en </a:t>
            </a:r>
            <a:r>
              <a:rPr lang="es-ES" dirty="0" err="1"/>
              <a:t>streaming</a:t>
            </a:r>
            <a:r>
              <a:rPr lang="es-ES" dirty="0"/>
              <a:t> de la evaluación de un modelo. El modelo creado es un modelo de clasificación que clasificará paquetes de red según su fuente de origen.</a:t>
            </a:r>
          </a:p>
        </p:txBody>
      </p:sp>
      <p:sp>
        <p:nvSpPr>
          <p:cNvPr id="4" name="Marcador de número de diapositiva 3"/>
          <p:cNvSpPr>
            <a:spLocks noGrp="1"/>
          </p:cNvSpPr>
          <p:nvPr>
            <p:ph type="sldNum" sz="quarter" idx="10"/>
          </p:nvPr>
        </p:nvSpPr>
        <p:spPr/>
        <p:txBody>
          <a:bodyPr/>
          <a:lstStyle/>
          <a:p>
            <a:fld id="{0A39E505-5E6B-4B15-B11C-28AB1E673129}" type="slidenum">
              <a:rPr lang="es-ES" smtClean="0"/>
              <a:t>1</a:t>
            </a:fld>
            <a:endParaRPr lang="es-ES"/>
          </a:p>
        </p:txBody>
      </p:sp>
    </p:spTree>
    <p:extLst>
      <p:ext uri="{BB962C8B-B14F-4D97-AF65-F5344CB8AC3E}">
        <p14:creationId xmlns:p14="http://schemas.microsoft.com/office/powerpoint/2010/main" val="386255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objetivos que se han intentado conseguir con este trabajo son</a:t>
            </a:r>
          </a:p>
          <a:p>
            <a:r>
              <a:rPr lang="es-ES" dirty="0"/>
              <a:t>Obj1</a:t>
            </a:r>
          </a:p>
          <a:p>
            <a:r>
              <a:rPr lang="es-ES" dirty="0"/>
              <a:t>	realizar un análisis de un </a:t>
            </a:r>
            <a:r>
              <a:rPr lang="es-ES" dirty="0" err="1"/>
              <a:t>dataset</a:t>
            </a:r>
            <a:r>
              <a:rPr lang="es-ES" dirty="0"/>
              <a:t> con datos de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Obj2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la construcción de un modelo que clasifique cada paquete en función de origen, a partir de ciertas características de los paquetes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Obj3</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juntar diversas tecnologías del ámbito </a:t>
            </a:r>
            <a:r>
              <a:rPr lang="es-ES" dirty="0" err="1"/>
              <a:t>big</a:t>
            </a:r>
            <a:r>
              <a:rPr lang="es-ES" dirty="0"/>
              <a: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Obj4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poder ver los resultados en </a:t>
            </a:r>
            <a:r>
              <a:rPr lang="es-ES" dirty="0" err="1"/>
              <a:t>streaming</a:t>
            </a:r>
            <a:r>
              <a:rPr lang="es-ES" dirty="0"/>
              <a:t>, que es algo bastante a la orden del día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10"/>
          </p:nvPr>
        </p:nvSpPr>
        <p:spPr/>
        <p:txBody>
          <a:bodyPr/>
          <a:lstStyle/>
          <a:p>
            <a:fld id="{0A39E505-5E6B-4B15-B11C-28AB1E673129}" type="slidenum">
              <a:rPr lang="es-ES" smtClean="0"/>
              <a:t>2</a:t>
            </a:fld>
            <a:endParaRPr lang="es-ES"/>
          </a:p>
        </p:txBody>
      </p:sp>
    </p:spTree>
    <p:extLst>
      <p:ext uri="{BB962C8B-B14F-4D97-AF65-F5344CB8AC3E}">
        <p14:creationId xmlns:p14="http://schemas.microsoft.com/office/powerpoint/2010/main" val="1504810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primer paso que se realizo fue la captura de los datos. Las fuentes que se han utilizado son muy concretas. </a:t>
            </a:r>
          </a:p>
          <a:p>
            <a:r>
              <a:rPr lang="es-ES" dirty="0"/>
              <a:t>	Descarga de la página del diario deportivo as.com</a:t>
            </a:r>
          </a:p>
          <a:p>
            <a:r>
              <a:rPr lang="es-ES" dirty="0"/>
              <a:t>	Descarga de video de </a:t>
            </a:r>
            <a:r>
              <a:rPr lang="es-ES" dirty="0" err="1"/>
              <a:t>youtube</a:t>
            </a:r>
            <a:endParaRPr lang="es-ES" dirty="0"/>
          </a:p>
          <a:p>
            <a:r>
              <a:rPr lang="es-ES" dirty="0"/>
              <a:t>	Simulación de paquetes IP mediante ping (ajustando la tasa y el tamaño de paquete)</a:t>
            </a:r>
          </a:p>
          <a:p>
            <a:r>
              <a:rPr lang="es-ES" dirty="0"/>
              <a:t>La recogida tuvo lugar con 10 minutos de ejecución de cada una de las fuentes de información</a:t>
            </a:r>
          </a:p>
        </p:txBody>
      </p:sp>
      <p:sp>
        <p:nvSpPr>
          <p:cNvPr id="4" name="Marcador de número de diapositiva 3"/>
          <p:cNvSpPr>
            <a:spLocks noGrp="1"/>
          </p:cNvSpPr>
          <p:nvPr>
            <p:ph type="sldNum" sz="quarter" idx="10"/>
          </p:nvPr>
        </p:nvSpPr>
        <p:spPr/>
        <p:txBody>
          <a:bodyPr/>
          <a:lstStyle/>
          <a:p>
            <a:fld id="{0A39E505-5E6B-4B15-B11C-28AB1E673129}" type="slidenum">
              <a:rPr lang="es-ES" smtClean="0"/>
              <a:t>3</a:t>
            </a:fld>
            <a:endParaRPr lang="es-ES"/>
          </a:p>
        </p:txBody>
      </p:sp>
    </p:spTree>
    <p:extLst>
      <p:ext uri="{BB962C8B-B14F-4D97-AF65-F5344CB8AC3E}">
        <p14:creationId xmlns:p14="http://schemas.microsoft.com/office/powerpoint/2010/main" val="343650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recogidos los datos, tenemos un </a:t>
            </a:r>
            <a:r>
              <a:rPr lang="es-ES" dirty="0" err="1"/>
              <a:t>dataset</a:t>
            </a:r>
            <a:r>
              <a:rPr lang="es-ES" dirty="0"/>
              <a:t> con la siguiente apariencia. (Explicación de las variables)</a:t>
            </a:r>
          </a:p>
        </p:txBody>
      </p:sp>
      <p:sp>
        <p:nvSpPr>
          <p:cNvPr id="4" name="Marcador de número de diapositiva 3"/>
          <p:cNvSpPr>
            <a:spLocks noGrp="1"/>
          </p:cNvSpPr>
          <p:nvPr>
            <p:ph type="sldNum" sz="quarter" idx="10"/>
          </p:nvPr>
        </p:nvSpPr>
        <p:spPr/>
        <p:txBody>
          <a:bodyPr/>
          <a:lstStyle/>
          <a:p>
            <a:fld id="{0A39E505-5E6B-4B15-B11C-28AB1E673129}" type="slidenum">
              <a:rPr lang="es-ES" smtClean="0"/>
              <a:t>4</a:t>
            </a:fld>
            <a:endParaRPr lang="es-ES"/>
          </a:p>
        </p:txBody>
      </p:sp>
    </p:spTree>
    <p:extLst>
      <p:ext uri="{BB962C8B-B14F-4D97-AF65-F5344CB8AC3E}">
        <p14:creationId xmlns:p14="http://schemas.microsoft.com/office/powerpoint/2010/main" val="254643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recogidos los datos y analizados, se da paso a la construcción del modelo.  Para esta parte estuvo leyendo algunos artículos y también apoyándome en compañeros de trabajo que estaban investigando en el mismo campo para sacar algunas conclusiones sobre mis datos y sobre algún método de clasificación.</a:t>
            </a:r>
          </a:p>
          <a:p>
            <a:endParaRPr lang="es-ES" dirty="0"/>
          </a:p>
          <a:p>
            <a:r>
              <a:rPr lang="es-ES" dirty="0"/>
              <a:t>Lo que había leído sobre clasificación de tráfico, se llevaba a cabo mediante clasificación de </a:t>
            </a:r>
            <a:r>
              <a:rPr lang="es-ES" dirty="0" err="1"/>
              <a:t>flows</a:t>
            </a:r>
            <a:r>
              <a:rPr lang="es-ES" dirty="0"/>
              <a:t> (conjuntos de paquetes que se encuentran en una misma </a:t>
            </a:r>
            <a:r>
              <a:rPr lang="es-ES" dirty="0" err="1"/>
              <a:t>omunicación</a:t>
            </a:r>
            <a:r>
              <a:rPr lang="es-ES" dirty="0"/>
              <a:t> entre el origen y el destino. Dentro de una conexión, puede haber diferentes </a:t>
            </a:r>
            <a:r>
              <a:rPr lang="es-ES" dirty="0" err="1"/>
              <a:t>flows</a:t>
            </a:r>
            <a:r>
              <a:rPr lang="es-ES" dirty="0"/>
              <a:t>)</a:t>
            </a:r>
          </a:p>
          <a:p>
            <a:endParaRPr lang="es-ES" dirty="0"/>
          </a:p>
          <a:p>
            <a:r>
              <a:rPr lang="es-ES" dirty="0"/>
              <a:t>Sin embargo, observando los datos y si nos fijamos en la media de paquete, se puede observar que es bastante diferente, por lo que decidí emplear el tamaño de paquete, además del protocolo al que pertenece cada paquete, como variables para clasificar.</a:t>
            </a:r>
          </a:p>
          <a:p>
            <a:endParaRPr lang="es-ES" dirty="0"/>
          </a:p>
          <a:p>
            <a:r>
              <a:rPr lang="es-ES" dirty="0"/>
              <a:t>El resto no las uso porque va a depender  mucho de dónde se ejecute, como </a:t>
            </a:r>
            <a:r>
              <a:rPr lang="es-ES" dirty="0" err="1"/>
              <a:t>Ips</a:t>
            </a:r>
            <a:r>
              <a:rPr lang="es-ES" dirty="0"/>
              <a:t> o puertos.</a:t>
            </a:r>
          </a:p>
        </p:txBody>
      </p:sp>
      <p:sp>
        <p:nvSpPr>
          <p:cNvPr id="4" name="Marcador de número de diapositiva 3"/>
          <p:cNvSpPr>
            <a:spLocks noGrp="1"/>
          </p:cNvSpPr>
          <p:nvPr>
            <p:ph type="sldNum" sz="quarter" idx="10"/>
          </p:nvPr>
        </p:nvSpPr>
        <p:spPr/>
        <p:txBody>
          <a:bodyPr/>
          <a:lstStyle/>
          <a:p>
            <a:fld id="{0A39E505-5E6B-4B15-B11C-28AB1E673129}" type="slidenum">
              <a:rPr lang="es-ES" smtClean="0"/>
              <a:t>5</a:t>
            </a:fld>
            <a:endParaRPr lang="es-ES"/>
          </a:p>
        </p:txBody>
      </p:sp>
    </p:spTree>
    <p:extLst>
      <p:ext uri="{BB962C8B-B14F-4D97-AF65-F5344CB8AC3E}">
        <p14:creationId xmlns:p14="http://schemas.microsoft.com/office/powerpoint/2010/main" val="135363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Estos son los modelos.</a:t>
            </a:r>
          </a:p>
          <a:p>
            <a:endParaRPr lang="es-ES" dirty="0"/>
          </a:p>
          <a:p>
            <a:r>
              <a:rPr lang="es-ES" dirty="0"/>
              <a:t>El primero, solo estaba disponible para hacer clasificación binaria, por lo que para nuestro caso me di cuenta después que no nos valía.</a:t>
            </a:r>
          </a:p>
          <a:p>
            <a:endParaRPr lang="es-ES" dirty="0"/>
          </a:p>
          <a:p>
            <a:r>
              <a:rPr lang="es-ES" dirty="0"/>
              <a:t>Dos redes neuronales</a:t>
            </a:r>
          </a:p>
          <a:p>
            <a:endParaRPr lang="es-ES" dirty="0"/>
          </a:p>
          <a:p>
            <a:r>
              <a:rPr lang="es-ES" dirty="0" err="1"/>
              <a:t>Random</a:t>
            </a:r>
            <a:r>
              <a:rPr lang="es-ES" dirty="0"/>
              <a:t> Forest con la librería ML (</a:t>
            </a:r>
            <a:r>
              <a:rPr lang="es-ES" dirty="0" err="1"/>
              <a:t>batch</a:t>
            </a:r>
            <a:r>
              <a:rPr lang="es-ES" dirty="0"/>
              <a:t>)</a:t>
            </a:r>
          </a:p>
          <a:p>
            <a:endParaRPr lang="es-ES" dirty="0"/>
          </a:p>
          <a:p>
            <a:r>
              <a:rPr lang="es-ES" dirty="0" err="1"/>
              <a:t>Randome</a:t>
            </a:r>
            <a:r>
              <a:rPr lang="es-ES" dirty="0"/>
              <a:t> Forest con la librería </a:t>
            </a:r>
            <a:r>
              <a:rPr lang="es-ES" dirty="0" err="1"/>
              <a:t>mllib</a:t>
            </a:r>
            <a:r>
              <a:rPr lang="es-ES" dirty="0"/>
              <a:t> (</a:t>
            </a:r>
            <a:r>
              <a:rPr lang="es-ES" dirty="0" err="1"/>
              <a:t>streaming</a:t>
            </a:r>
            <a:r>
              <a:rPr lang="es-ES" dirty="0"/>
              <a:t>)</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A39E505-5E6B-4B15-B11C-28AB1E673129}" type="slidenum">
              <a:rPr lang="es-ES" smtClean="0"/>
              <a:t>6</a:t>
            </a:fld>
            <a:endParaRPr lang="es-ES"/>
          </a:p>
        </p:txBody>
      </p:sp>
    </p:spTree>
    <p:extLst>
      <p:ext uri="{BB962C8B-B14F-4D97-AF65-F5344CB8AC3E}">
        <p14:creationId xmlns:p14="http://schemas.microsoft.com/office/powerpoint/2010/main" val="380741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A39E505-5E6B-4B15-B11C-28AB1E673129}" type="slidenum">
              <a:rPr lang="es-ES" smtClean="0"/>
              <a:t>11</a:t>
            </a:fld>
            <a:endParaRPr lang="es-ES"/>
          </a:p>
        </p:txBody>
      </p:sp>
    </p:spTree>
    <p:extLst>
      <p:ext uri="{BB962C8B-B14F-4D97-AF65-F5344CB8AC3E}">
        <p14:creationId xmlns:p14="http://schemas.microsoft.com/office/powerpoint/2010/main" val="290223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89857" y="2335439"/>
            <a:ext cx="10515600" cy="1325563"/>
          </a:xfrm>
          <a:prstGeom prst="rect">
            <a:avLst/>
          </a:prstGeom>
        </p:spPr>
        <p:txBody>
          <a:bodyPr/>
          <a:lstStyle/>
          <a:p>
            <a:r>
              <a:rPr lang="es-ES" dirty="0"/>
              <a:t>Haga clic para modificar el estilo de título del patrón</a:t>
            </a:r>
          </a:p>
        </p:txBody>
      </p:sp>
      <p:sp>
        <p:nvSpPr>
          <p:cNvPr id="3" name="Marcador de fecha 2"/>
          <p:cNvSpPr>
            <a:spLocks noGrp="1"/>
          </p:cNvSpPr>
          <p:nvPr>
            <p:ph type="dt" sz="half" idx="10"/>
          </p:nvPr>
        </p:nvSpPr>
        <p:spPr/>
        <p:txBody>
          <a:bodyPr/>
          <a:lstStyle/>
          <a:p>
            <a:r>
              <a:rPr lang="es-ES"/>
              <a:t>24/03/2017</a:t>
            </a:r>
          </a:p>
        </p:txBody>
      </p:sp>
      <p:sp>
        <p:nvSpPr>
          <p:cNvPr id="4" name="Marcador de pie de página 3"/>
          <p:cNvSpPr>
            <a:spLocks noGrp="1"/>
          </p:cNvSpPr>
          <p:nvPr>
            <p:ph type="ftr" sz="quarter" idx="11"/>
          </p:nvPr>
        </p:nvSpPr>
        <p:spPr/>
        <p:txBody>
          <a:bodyPr/>
          <a:lstStyle/>
          <a:p>
            <a:r>
              <a:rPr lang="en-US"/>
              <a:t>TFM: Real Time Analytics in 5G Network</a:t>
            </a:r>
            <a:endParaRPr lang="es-ES"/>
          </a:p>
        </p:txBody>
      </p:sp>
      <p:sp>
        <p:nvSpPr>
          <p:cNvPr id="5" name="Marcador de número de diapositiva 4"/>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92820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ES"/>
              <a:t>24/03/2017</a:t>
            </a:r>
          </a:p>
        </p:txBody>
      </p:sp>
      <p:sp>
        <p:nvSpPr>
          <p:cNvPr id="6" name="Marcador de pie de página 5"/>
          <p:cNvSpPr>
            <a:spLocks noGrp="1"/>
          </p:cNvSpPr>
          <p:nvPr>
            <p:ph type="ftr" sz="quarter" idx="11"/>
          </p:nvPr>
        </p:nvSpPr>
        <p:spPr/>
        <p:txBody>
          <a:bodyPr/>
          <a:lstStyle/>
          <a:p>
            <a:r>
              <a:rPr lang="en-US"/>
              <a:t>TFM: Real Time Analytics in 5G Network</a:t>
            </a:r>
            <a:endParaRPr lang="es-ES"/>
          </a:p>
        </p:txBody>
      </p:sp>
      <p:sp>
        <p:nvSpPr>
          <p:cNvPr id="7" name="Marcador de número de diapositiva 6"/>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8303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2227729" y="365125"/>
            <a:ext cx="7920317" cy="1325563"/>
          </a:xfrm>
          <a:prstGeom prst="rect">
            <a:avLst/>
          </a:prstGeom>
        </p:spPr>
        <p:txBody>
          <a:bodyPr/>
          <a:lstStyle/>
          <a:p>
            <a:r>
              <a:rPr lang="es-ES"/>
              <a:t>Haga clic para modificar el estilo de título del patrón</a:t>
            </a:r>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1315380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37746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r>
              <a:rPr lang="es-ES"/>
              <a:t>24/03/2017</a:t>
            </a:r>
            <a:endParaRPr lang="es-ES" dirty="0"/>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53447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24/03/2017</a:t>
            </a:r>
            <a:endParaRPr lang="es-ES" dirty="0"/>
          </a:p>
        </p:txBody>
      </p:sp>
      <p:sp>
        <p:nvSpPr>
          <p:cNvPr id="5" name="Marcador de pie de página 4"/>
          <p:cNvSpPr>
            <a:spLocks noGrp="1"/>
          </p:cNvSpPr>
          <p:nvPr>
            <p:ph type="ftr" sz="quarter" idx="11"/>
          </p:nvPr>
        </p:nvSpPr>
        <p:spPr/>
        <p:txBody>
          <a:bodyPr/>
          <a:lstStyle/>
          <a:p>
            <a:r>
              <a:rPr lang="en-US"/>
              <a:t>TFM: Real Time Analytics in 5G Network</a:t>
            </a:r>
            <a:endParaRPr lang="es-ES" dirty="0"/>
          </a:p>
        </p:txBody>
      </p:sp>
      <p:sp>
        <p:nvSpPr>
          <p:cNvPr id="6" name="Marcador de número de diapositiva 5"/>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391413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357953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r>
              <a:rPr lang="es-ES"/>
              <a:t>24/03/2017</a:t>
            </a:r>
          </a:p>
        </p:txBody>
      </p:sp>
      <p:sp>
        <p:nvSpPr>
          <p:cNvPr id="6" name="Marcador de pie de página 5"/>
          <p:cNvSpPr>
            <a:spLocks noGrp="1"/>
          </p:cNvSpPr>
          <p:nvPr>
            <p:ph type="ftr" sz="quarter" idx="11"/>
          </p:nvPr>
        </p:nvSpPr>
        <p:spPr/>
        <p:txBody>
          <a:bodyPr/>
          <a:lstStyle/>
          <a:p>
            <a:r>
              <a:rPr lang="en-US"/>
              <a:t>TFM: Real Time Analytics in 5G Network</a:t>
            </a:r>
            <a:endParaRPr lang="es-ES"/>
          </a:p>
        </p:txBody>
      </p:sp>
      <p:sp>
        <p:nvSpPr>
          <p:cNvPr id="7" name="Marcador de número de diapositiva 6"/>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869866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r>
              <a:rPr lang="es-ES"/>
              <a:t>24/03/2017</a:t>
            </a:r>
          </a:p>
        </p:txBody>
      </p:sp>
      <p:sp>
        <p:nvSpPr>
          <p:cNvPr id="8" name="Marcador de pie de página 7"/>
          <p:cNvSpPr>
            <a:spLocks noGrp="1"/>
          </p:cNvSpPr>
          <p:nvPr>
            <p:ph type="ftr" sz="quarter" idx="11"/>
          </p:nvPr>
        </p:nvSpPr>
        <p:spPr/>
        <p:txBody>
          <a:bodyPr/>
          <a:lstStyle/>
          <a:p>
            <a:r>
              <a:rPr lang="en-US"/>
              <a:t>TFM: Real Time Analytics in 5G Network</a:t>
            </a:r>
            <a:endParaRPr lang="es-ES"/>
          </a:p>
        </p:txBody>
      </p:sp>
      <p:sp>
        <p:nvSpPr>
          <p:cNvPr id="9" name="Marcador de número de diapositiva 8"/>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378966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r>
              <a:rPr lang="es-ES"/>
              <a:t>24/03/2017</a:t>
            </a:r>
          </a:p>
        </p:txBody>
      </p:sp>
      <p:sp>
        <p:nvSpPr>
          <p:cNvPr id="4" name="Marcador de pie de página 3"/>
          <p:cNvSpPr>
            <a:spLocks noGrp="1"/>
          </p:cNvSpPr>
          <p:nvPr>
            <p:ph type="ftr" sz="quarter" idx="11"/>
          </p:nvPr>
        </p:nvSpPr>
        <p:spPr/>
        <p:txBody>
          <a:bodyPr/>
          <a:lstStyle/>
          <a:p>
            <a:r>
              <a:rPr lang="en-US"/>
              <a:t>TFM: Real Time Analytics in 5G Network</a:t>
            </a:r>
            <a:endParaRPr lang="es-ES"/>
          </a:p>
        </p:txBody>
      </p:sp>
      <p:sp>
        <p:nvSpPr>
          <p:cNvPr id="5" name="Marcador de número de diapositiva 4"/>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468895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ES"/>
              <a:t>24/03/2017</a:t>
            </a:r>
          </a:p>
        </p:txBody>
      </p:sp>
      <p:sp>
        <p:nvSpPr>
          <p:cNvPr id="3" name="Marcador de pie de página 2"/>
          <p:cNvSpPr>
            <a:spLocks noGrp="1"/>
          </p:cNvSpPr>
          <p:nvPr>
            <p:ph type="ftr" sz="quarter" idx="11"/>
          </p:nvPr>
        </p:nvSpPr>
        <p:spPr/>
        <p:txBody>
          <a:bodyPr/>
          <a:lstStyle/>
          <a:p>
            <a:r>
              <a:rPr lang="en-US"/>
              <a:t>TFM: Real Time Analytics in 5G Network</a:t>
            </a:r>
            <a:endParaRPr lang="es-ES"/>
          </a:p>
        </p:txBody>
      </p:sp>
      <p:sp>
        <p:nvSpPr>
          <p:cNvPr id="4" name="Marcador de número de diapositiva 3"/>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09455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15696"/>
            <a:ext cx="10515600" cy="1325563"/>
          </a:xfrm>
          <a:prstGeom prst="rect">
            <a:avLst/>
          </a:prstGeom>
        </p:spPr>
        <p:txBody>
          <a:bodyPr/>
          <a:lstStyle/>
          <a:p>
            <a:r>
              <a:rPr lang="es-ES" dirty="0"/>
              <a:t>Haga clic para modificar el estilo de título del patrón</a:t>
            </a:r>
          </a:p>
        </p:txBody>
      </p:sp>
      <p:sp>
        <p:nvSpPr>
          <p:cNvPr id="3" name="Marcador de fecha 2"/>
          <p:cNvSpPr>
            <a:spLocks noGrp="1"/>
          </p:cNvSpPr>
          <p:nvPr>
            <p:ph type="dt" sz="half" idx="10"/>
          </p:nvPr>
        </p:nvSpPr>
        <p:spPr/>
        <p:txBody>
          <a:bodyPr/>
          <a:lstStyle/>
          <a:p>
            <a:r>
              <a:rPr lang="es-ES"/>
              <a:t>24/03/2017</a:t>
            </a:r>
          </a:p>
        </p:txBody>
      </p:sp>
      <p:sp>
        <p:nvSpPr>
          <p:cNvPr id="4" name="Marcador de pie de página 3"/>
          <p:cNvSpPr>
            <a:spLocks noGrp="1"/>
          </p:cNvSpPr>
          <p:nvPr>
            <p:ph type="ftr" sz="quarter" idx="11"/>
          </p:nvPr>
        </p:nvSpPr>
        <p:spPr/>
        <p:txBody>
          <a:bodyPr/>
          <a:lstStyle/>
          <a:p>
            <a:r>
              <a:rPr lang="en-US"/>
              <a:t>TFM: Real Time Analytics in 5G Network</a:t>
            </a:r>
            <a:endParaRPr lang="es-ES"/>
          </a:p>
        </p:txBody>
      </p:sp>
      <p:sp>
        <p:nvSpPr>
          <p:cNvPr id="5" name="Marcador de número de diapositiva 4"/>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765234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ES"/>
              <a:t>24/03/2017</a:t>
            </a:r>
          </a:p>
        </p:txBody>
      </p:sp>
      <p:sp>
        <p:nvSpPr>
          <p:cNvPr id="6" name="Marcador de pie de página 5"/>
          <p:cNvSpPr>
            <a:spLocks noGrp="1"/>
          </p:cNvSpPr>
          <p:nvPr>
            <p:ph type="ftr" sz="quarter" idx="11"/>
          </p:nvPr>
        </p:nvSpPr>
        <p:spPr/>
        <p:txBody>
          <a:bodyPr/>
          <a:lstStyle/>
          <a:p>
            <a:r>
              <a:rPr lang="en-US"/>
              <a:t>TFM: Real Time Analytics in 5G Network</a:t>
            </a:r>
            <a:endParaRPr lang="es-ES"/>
          </a:p>
        </p:txBody>
      </p:sp>
      <p:sp>
        <p:nvSpPr>
          <p:cNvPr id="7" name="Marcador de número de diapositiva 6"/>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178253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ES"/>
              <a:t>24/03/2017</a:t>
            </a:r>
          </a:p>
        </p:txBody>
      </p:sp>
      <p:sp>
        <p:nvSpPr>
          <p:cNvPr id="6" name="Marcador de pie de página 5"/>
          <p:cNvSpPr>
            <a:spLocks noGrp="1"/>
          </p:cNvSpPr>
          <p:nvPr>
            <p:ph type="ftr" sz="quarter" idx="11"/>
          </p:nvPr>
        </p:nvSpPr>
        <p:spPr/>
        <p:txBody>
          <a:bodyPr/>
          <a:lstStyle/>
          <a:p>
            <a:r>
              <a:rPr lang="en-US"/>
              <a:t>TFM: Real Time Analytics in 5G Network</a:t>
            </a:r>
            <a:endParaRPr lang="es-ES"/>
          </a:p>
        </p:txBody>
      </p:sp>
      <p:sp>
        <p:nvSpPr>
          <p:cNvPr id="7" name="Marcador de número de diapositiva 6"/>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362390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25DA8D8B-2BFC-4181-B8DB-6BD765AAE0D7}" type="slidenum">
              <a:rPr lang="es-ES" smtClean="0"/>
              <a:t>‹Nº›</a:t>
            </a:fld>
            <a:endParaRPr lang="es-ES"/>
          </a:p>
        </p:txBody>
      </p:sp>
    </p:spTree>
    <p:extLst>
      <p:ext uri="{BB962C8B-B14F-4D97-AF65-F5344CB8AC3E}">
        <p14:creationId xmlns:p14="http://schemas.microsoft.com/office/powerpoint/2010/main" val="286191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51619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2227729" y="365125"/>
            <a:ext cx="7920317" cy="1325563"/>
          </a:xfrm>
          <a:prstGeom prst="rect">
            <a:avLst/>
          </a:prstGeom>
        </p:spPr>
        <p:txBody>
          <a:bodyPr/>
          <a:lstStyle/>
          <a:p>
            <a:r>
              <a:rPr lang="es-ES"/>
              <a:t>Haga clic para modificar el estilo de título del patrón</a:t>
            </a:r>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8921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r>
              <a:rPr lang="es-ES"/>
              <a:t>24/03/2017</a:t>
            </a:r>
          </a:p>
        </p:txBody>
      </p:sp>
      <p:sp>
        <p:nvSpPr>
          <p:cNvPr id="5" name="Marcador de pie de página 4"/>
          <p:cNvSpPr>
            <a:spLocks noGrp="1"/>
          </p:cNvSpPr>
          <p:nvPr>
            <p:ph type="ftr" sz="quarter" idx="11"/>
          </p:nvPr>
        </p:nvSpPr>
        <p:spPr/>
        <p:txBody>
          <a:bodyPr/>
          <a:lstStyle/>
          <a:p>
            <a:r>
              <a:rPr lang="en-US"/>
              <a:t>TFM: Real Time Analytics in 5G Network</a:t>
            </a:r>
            <a:endParaRPr lang="es-ES"/>
          </a:p>
        </p:txBody>
      </p:sp>
      <p:sp>
        <p:nvSpPr>
          <p:cNvPr id="6" name="Marcador de número de diapositiva 5"/>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89653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2227729" y="365125"/>
            <a:ext cx="7920317" cy="1325563"/>
          </a:xfrm>
          <a:prstGeom prst="rect">
            <a:avLst/>
          </a:prstGeom>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r>
              <a:rPr lang="es-ES"/>
              <a:t>24/03/2017</a:t>
            </a:r>
          </a:p>
        </p:txBody>
      </p:sp>
      <p:sp>
        <p:nvSpPr>
          <p:cNvPr id="6" name="Marcador de pie de página 5"/>
          <p:cNvSpPr>
            <a:spLocks noGrp="1"/>
          </p:cNvSpPr>
          <p:nvPr>
            <p:ph type="ftr" sz="quarter" idx="11"/>
          </p:nvPr>
        </p:nvSpPr>
        <p:spPr/>
        <p:txBody>
          <a:bodyPr/>
          <a:lstStyle/>
          <a:p>
            <a:r>
              <a:rPr lang="en-US"/>
              <a:t>TFM: Real Time Analytics in 5G Network</a:t>
            </a:r>
            <a:endParaRPr lang="es-ES"/>
          </a:p>
        </p:txBody>
      </p:sp>
      <p:sp>
        <p:nvSpPr>
          <p:cNvPr id="7" name="Marcador de número de diapositiva 6"/>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397397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r>
              <a:rPr lang="es-ES"/>
              <a:t>24/03/2017</a:t>
            </a:r>
          </a:p>
        </p:txBody>
      </p:sp>
      <p:sp>
        <p:nvSpPr>
          <p:cNvPr id="8" name="Marcador de pie de página 7"/>
          <p:cNvSpPr>
            <a:spLocks noGrp="1"/>
          </p:cNvSpPr>
          <p:nvPr>
            <p:ph type="ftr" sz="quarter" idx="11"/>
          </p:nvPr>
        </p:nvSpPr>
        <p:spPr/>
        <p:txBody>
          <a:bodyPr/>
          <a:lstStyle/>
          <a:p>
            <a:r>
              <a:rPr lang="en-US"/>
              <a:t>TFM: Real Time Analytics in 5G Network</a:t>
            </a:r>
            <a:endParaRPr lang="es-ES"/>
          </a:p>
        </p:txBody>
      </p:sp>
      <p:sp>
        <p:nvSpPr>
          <p:cNvPr id="9" name="Marcador de número de diapositiva 8"/>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114830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2227729" y="365125"/>
            <a:ext cx="7920317" cy="1325563"/>
          </a:xfrm>
          <a:prstGeom prst="rect">
            <a:avLst/>
          </a:prstGeom>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r>
              <a:rPr lang="es-ES"/>
              <a:t>24/03/2017</a:t>
            </a:r>
          </a:p>
        </p:txBody>
      </p:sp>
      <p:sp>
        <p:nvSpPr>
          <p:cNvPr id="4" name="Marcador de pie de página 3"/>
          <p:cNvSpPr>
            <a:spLocks noGrp="1"/>
          </p:cNvSpPr>
          <p:nvPr>
            <p:ph type="ftr" sz="quarter" idx="11"/>
          </p:nvPr>
        </p:nvSpPr>
        <p:spPr/>
        <p:txBody>
          <a:bodyPr/>
          <a:lstStyle/>
          <a:p>
            <a:r>
              <a:rPr lang="en-US"/>
              <a:t>TFM: Real Time Analytics in 5G Network</a:t>
            </a:r>
            <a:endParaRPr lang="es-ES"/>
          </a:p>
        </p:txBody>
      </p:sp>
      <p:sp>
        <p:nvSpPr>
          <p:cNvPr id="5" name="Marcador de número de diapositiva 4"/>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45417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ES"/>
              <a:t>24/03/2017</a:t>
            </a:r>
          </a:p>
        </p:txBody>
      </p:sp>
      <p:sp>
        <p:nvSpPr>
          <p:cNvPr id="3" name="Marcador de pie de página 2"/>
          <p:cNvSpPr>
            <a:spLocks noGrp="1"/>
          </p:cNvSpPr>
          <p:nvPr>
            <p:ph type="ftr" sz="quarter" idx="11"/>
          </p:nvPr>
        </p:nvSpPr>
        <p:spPr/>
        <p:txBody>
          <a:bodyPr/>
          <a:lstStyle/>
          <a:p>
            <a:r>
              <a:rPr lang="en-US"/>
              <a:t>TFM: Real Time Analytics in 5G Network</a:t>
            </a:r>
            <a:endParaRPr lang="es-ES"/>
          </a:p>
        </p:txBody>
      </p:sp>
      <p:sp>
        <p:nvSpPr>
          <p:cNvPr id="4" name="Marcador de número de diapositiva 3"/>
          <p:cNvSpPr>
            <a:spLocks noGrp="1"/>
          </p:cNvSpPr>
          <p:nvPr>
            <p:ph type="sldNum" sz="quarter" idx="12"/>
          </p:nvPr>
        </p:nvSpPr>
        <p:spPr/>
        <p:txBody>
          <a:bodyPr/>
          <a:lstStyle/>
          <a:p>
            <a:fld id="{10036341-1A36-4D23-A329-2481CA9B576F}" type="slidenum">
              <a:rPr lang="es-ES" smtClean="0"/>
              <a:t>‹Nº›</a:t>
            </a:fld>
            <a:endParaRPr lang="es-ES"/>
          </a:p>
        </p:txBody>
      </p:sp>
    </p:spTree>
    <p:extLst>
      <p:ext uri="{BB962C8B-B14F-4D97-AF65-F5344CB8AC3E}">
        <p14:creationId xmlns:p14="http://schemas.microsoft.com/office/powerpoint/2010/main" val="12788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a:t>24/03/2017</a:t>
            </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TFM: Real Time Analytics in 5G Network</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36341-1A36-4D23-A329-2481CA9B576F}" type="slidenum">
              <a:rPr lang="es-ES" smtClean="0"/>
              <a:t>‹Nº›</a:t>
            </a:fld>
            <a:endParaRPr lang="es-ES"/>
          </a:p>
        </p:txBody>
      </p:sp>
      <p:pic>
        <p:nvPicPr>
          <p:cNvPr id="8" name="Imagen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73200" y="372997"/>
            <a:ext cx="2320371" cy="1179850"/>
          </a:xfrm>
          <a:prstGeom prst="rect">
            <a:avLst/>
          </a:prstGeom>
        </p:spPr>
      </p:pic>
    </p:spTree>
    <p:extLst>
      <p:ext uri="{BB962C8B-B14F-4D97-AF65-F5344CB8AC3E}">
        <p14:creationId xmlns:p14="http://schemas.microsoft.com/office/powerpoint/2010/main" val="152595476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78428" y="410368"/>
            <a:ext cx="8882743"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a:t>24/03/2017</a:t>
            </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TFM: Real Time Analytics in 5G Network</a:t>
            </a:r>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8D8B-2BFC-4181-B8DB-6BD765AAE0D7}" type="slidenum">
              <a:rPr lang="es-ES" smtClean="0"/>
              <a:t>‹Nº›</a:t>
            </a:fld>
            <a:endParaRPr lang="es-ES"/>
          </a:p>
        </p:txBody>
      </p:sp>
      <p:pic>
        <p:nvPicPr>
          <p:cNvPr id="7" name="Imagen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73200" y="579600"/>
            <a:ext cx="866775" cy="866775"/>
          </a:xfrm>
          <a:prstGeom prst="rect">
            <a:avLst/>
          </a:prstGeom>
        </p:spPr>
      </p:pic>
    </p:spTree>
    <p:extLst>
      <p:ext uri="{BB962C8B-B14F-4D97-AF65-F5344CB8AC3E}">
        <p14:creationId xmlns:p14="http://schemas.microsoft.com/office/powerpoint/2010/main" val="29113192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542196"/>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7057" y="1100598"/>
            <a:ext cx="10297886" cy="3091772"/>
          </a:xfrm>
        </p:spPr>
        <p:txBody>
          <a:bodyPr/>
          <a:lstStyle/>
          <a:p>
            <a:r>
              <a:rPr lang="es-ES" b="1" dirty="0">
                <a:latin typeface="UTM Ericsson Capital" panose="02040603050506020204" pitchFamily="18" charset="0"/>
              </a:rPr>
              <a:t>TFM: Visualización </a:t>
            </a:r>
            <a:r>
              <a:rPr lang="es-ES" b="1" dirty="0" err="1">
                <a:latin typeface="UTM Ericsson Capital" panose="02040603050506020204" pitchFamily="18" charset="0"/>
              </a:rPr>
              <a:t>streaming</a:t>
            </a:r>
            <a:r>
              <a:rPr lang="es-ES" b="1" dirty="0">
                <a:latin typeface="UTM Ericsson Capital" panose="02040603050506020204" pitchFamily="18" charset="0"/>
              </a:rPr>
              <a:t> de evaluación de modelo</a:t>
            </a:r>
          </a:p>
        </p:txBody>
      </p:sp>
      <p:sp>
        <p:nvSpPr>
          <p:cNvPr id="3" name="Subtítulo 2"/>
          <p:cNvSpPr>
            <a:spLocks noGrp="1"/>
          </p:cNvSpPr>
          <p:nvPr>
            <p:ph type="subTitle" idx="1"/>
          </p:nvPr>
        </p:nvSpPr>
        <p:spPr>
          <a:xfrm>
            <a:off x="1524000" y="4683600"/>
            <a:ext cx="9144000" cy="436562"/>
          </a:xfrm>
        </p:spPr>
        <p:txBody>
          <a:bodyPr/>
          <a:lstStyle/>
          <a:p>
            <a:r>
              <a:rPr lang="es-ES" dirty="0">
                <a:latin typeface="UTM Ericsson Capital" panose="02040603050506020204" pitchFamily="18" charset="0"/>
              </a:rPr>
              <a:t>Autor: Ignacio Arias Barra</a:t>
            </a:r>
          </a:p>
          <a:p>
            <a:r>
              <a:rPr lang="es-ES" dirty="0">
                <a:latin typeface="UTM Ericsson Capital" panose="02040603050506020204" pitchFamily="18" charset="0"/>
              </a:rPr>
              <a:t>Tutor: José Felipe Ortega Soto</a:t>
            </a:r>
          </a:p>
        </p:txBody>
      </p:sp>
      <p:sp>
        <p:nvSpPr>
          <p:cNvPr id="10" name="Marcador de número de diapositiva 9"/>
          <p:cNvSpPr>
            <a:spLocks noGrp="1"/>
          </p:cNvSpPr>
          <p:nvPr>
            <p:ph type="sldNum" sz="quarter" idx="12"/>
          </p:nvPr>
        </p:nvSpPr>
        <p:spPr/>
        <p:txBody>
          <a:bodyPr/>
          <a:lstStyle/>
          <a:p>
            <a:fld id="{10036341-1A36-4D23-A329-2481CA9B576F}" type="slidenum">
              <a:rPr lang="es-ES" smtClean="0"/>
              <a:t>1</a:t>
            </a:fld>
            <a:endParaRPr lang="es-ES"/>
          </a:p>
        </p:txBody>
      </p:sp>
      <p:sp>
        <p:nvSpPr>
          <p:cNvPr id="9" name="Marcador de pie de página 4">
            <a:extLst>
              <a:ext uri="{FF2B5EF4-FFF2-40B4-BE49-F238E27FC236}">
                <a16:creationId xmlns:a16="http://schemas.microsoft.com/office/drawing/2014/main" id="{7263B8A5-366D-4338-A46F-9F08CF4F8B01}"/>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11" name="Marcador de fecha 3">
            <a:extLst>
              <a:ext uri="{FF2B5EF4-FFF2-40B4-BE49-F238E27FC236}">
                <a16:creationId xmlns:a16="http://schemas.microsoft.com/office/drawing/2014/main" id="{4F8E6A30-2FEE-4679-86EE-1BD2F78413C6}"/>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355138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4. VISUALIZACIÓN</a:t>
            </a:r>
            <a:br>
              <a:rPr lang="es-ES" b="1" dirty="0">
                <a:latin typeface="UTM Ericsson Capital" panose="02040603050506020204" pitchFamily="18" charset="0"/>
              </a:rPr>
            </a:br>
            <a:r>
              <a:rPr lang="es-ES" sz="3300" dirty="0">
                <a:latin typeface="UTM Ericsson Capital" panose="02040603050506020204" pitchFamily="18" charset="0"/>
              </a:rPr>
              <a:t>Modelo</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10</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9" name="Marcador de contenido 8">
            <a:extLst>
              <a:ext uri="{FF2B5EF4-FFF2-40B4-BE49-F238E27FC236}">
                <a16:creationId xmlns:a16="http://schemas.microsoft.com/office/drawing/2014/main" id="{A6094CD9-60CB-411D-BFFA-1B42D3020879}"/>
              </a:ext>
            </a:extLst>
          </p:cNvPr>
          <p:cNvSpPr>
            <a:spLocks noGrp="1"/>
          </p:cNvSpPr>
          <p:nvPr>
            <p:ph idx="1"/>
          </p:nvPr>
        </p:nvSpPr>
        <p:spPr/>
        <p:txBody>
          <a:bodyPr/>
          <a:lstStyle/>
          <a:p>
            <a:endParaRPr lang="es-ES" dirty="0">
              <a:latin typeface="UTM Ericsson Capital" panose="02040603050506020204"/>
            </a:endParaRPr>
          </a:p>
          <a:p>
            <a:endParaRPr lang="es-ES" dirty="0">
              <a:latin typeface="UTM Ericsson Capital" panose="02040603050506020204"/>
            </a:endParaRPr>
          </a:p>
          <a:p>
            <a:r>
              <a:rPr lang="es-ES" dirty="0">
                <a:latin typeface="UTM Ericsson Capital" panose="02040603050506020204"/>
              </a:rPr>
              <a:t>Porcentaje medio de acierto</a:t>
            </a:r>
          </a:p>
          <a:p>
            <a:r>
              <a:rPr lang="es-ES" dirty="0">
                <a:latin typeface="UTM Ericsson Capital" panose="02040603050506020204"/>
              </a:rPr>
              <a:t>Número de aciertos</a:t>
            </a:r>
          </a:p>
        </p:txBody>
      </p:sp>
      <p:pic>
        <p:nvPicPr>
          <p:cNvPr id="33" name="Gráfico 32" descr="Tendencia al alza">
            <a:extLst>
              <a:ext uri="{FF2B5EF4-FFF2-40B4-BE49-F238E27FC236}">
                <a16:creationId xmlns:a16="http://schemas.microsoft.com/office/drawing/2014/main" id="{ECBD3EB7-530B-4716-83BA-9BFABFD61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9000" y="2283145"/>
            <a:ext cx="2743200" cy="2743200"/>
          </a:xfrm>
          <a:prstGeom prst="rect">
            <a:avLst/>
          </a:prstGeom>
        </p:spPr>
      </p:pic>
      <p:sp>
        <p:nvSpPr>
          <p:cNvPr id="8" name="Marcador de fecha 3">
            <a:extLst>
              <a:ext uri="{FF2B5EF4-FFF2-40B4-BE49-F238E27FC236}">
                <a16:creationId xmlns:a16="http://schemas.microsoft.com/office/drawing/2014/main" id="{D137F5F6-790C-46C5-92A1-AB2ECA82734A}"/>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176074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7" name="Marcador de número de diapositiva 6"/>
          <p:cNvSpPr>
            <a:spLocks noGrp="1"/>
          </p:cNvSpPr>
          <p:nvPr>
            <p:ph type="sldNum" sz="quarter" idx="12"/>
          </p:nvPr>
        </p:nvSpPr>
        <p:spPr/>
        <p:txBody>
          <a:bodyPr/>
          <a:lstStyle/>
          <a:p>
            <a:fld id="{25DA8D8B-2BFC-4181-B8DB-6BD765AAE0D7}" type="slidenum">
              <a:rPr lang="es-ES" smtClean="0"/>
              <a:t>11</a:t>
            </a:fld>
            <a:endParaRPr lang="es-ES"/>
          </a:p>
        </p:txBody>
      </p:sp>
      <p:sp>
        <p:nvSpPr>
          <p:cNvPr id="11" name="Título 1"/>
          <p:cNvSpPr>
            <a:spLocks noGrp="1"/>
          </p:cNvSpPr>
          <p:nvPr>
            <p:ph type="title"/>
          </p:nvPr>
        </p:nvSpPr>
        <p:spPr>
          <a:xfrm>
            <a:off x="1578428" y="410368"/>
            <a:ext cx="8882743" cy="1325563"/>
          </a:xfrm>
        </p:spPr>
        <p:txBody>
          <a:bodyPr/>
          <a:lstStyle/>
          <a:p>
            <a:pPr algn="ctr"/>
            <a:br>
              <a:rPr lang="es-ES" b="1" dirty="0">
                <a:latin typeface="UTM Ericsson Capital" panose="02040603050506020204" pitchFamily="18" charset="0"/>
              </a:rPr>
            </a:br>
            <a:endParaRPr lang="es-ES" sz="2000" b="1" dirty="0">
              <a:latin typeface="UTM Ericsson Capital" panose="02040603050506020204" pitchFamily="18" charset="0"/>
            </a:endParaRPr>
          </a:p>
        </p:txBody>
      </p:sp>
      <p:graphicFrame>
        <p:nvGraphicFramePr>
          <p:cNvPr id="13" name="Diagrama 12"/>
          <p:cNvGraphicFramePr/>
          <p:nvPr>
            <p:extLst>
              <p:ext uri="{D42A27DB-BD31-4B8C-83A1-F6EECF244321}">
                <p14:modId xmlns:p14="http://schemas.microsoft.com/office/powerpoint/2010/main" val="1699168459"/>
              </p:ext>
            </p:extLst>
          </p:nvPr>
        </p:nvGraphicFramePr>
        <p:xfrm>
          <a:off x="2032000" y="1517630"/>
          <a:ext cx="8128000" cy="3895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Marcador de fecha 3">
            <a:extLst>
              <a:ext uri="{FF2B5EF4-FFF2-40B4-BE49-F238E27FC236}">
                <a16:creationId xmlns:a16="http://schemas.microsoft.com/office/drawing/2014/main" id="{908F43DC-6CB3-48FF-91E8-634971DBBE77}"/>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13258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r>
              <a:rPr lang="es-ES" dirty="0"/>
              <a:t>14/09/2017</a:t>
            </a:r>
          </a:p>
        </p:txBody>
      </p:sp>
      <p:sp>
        <p:nvSpPr>
          <p:cNvPr id="5" name="Marcador de pie de página 4"/>
          <p:cNvSpPr>
            <a:spLocks noGrp="1"/>
          </p:cNvSpPr>
          <p:nvPr>
            <p:ph type="ftr" sz="quarter" idx="11"/>
          </p:nvPr>
        </p:nvSpPr>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7" name="Marcador de número de diapositiva 6"/>
          <p:cNvSpPr>
            <a:spLocks noGrp="1"/>
          </p:cNvSpPr>
          <p:nvPr>
            <p:ph type="sldNum" sz="quarter" idx="12"/>
          </p:nvPr>
        </p:nvSpPr>
        <p:spPr/>
        <p:txBody>
          <a:bodyPr/>
          <a:lstStyle/>
          <a:p>
            <a:fld id="{25DA8D8B-2BFC-4181-B8DB-6BD765AAE0D7}" type="slidenum">
              <a:rPr lang="es-ES" smtClean="0"/>
              <a:t>2</a:t>
            </a:fld>
            <a:endParaRPr lang="es-ES"/>
          </a:p>
        </p:txBody>
      </p:sp>
      <p:sp>
        <p:nvSpPr>
          <p:cNvPr id="11" name="Título 1"/>
          <p:cNvSpPr>
            <a:spLocks noGrp="1"/>
          </p:cNvSpPr>
          <p:nvPr>
            <p:ph type="title"/>
          </p:nvPr>
        </p:nvSpPr>
        <p:spPr>
          <a:xfrm>
            <a:off x="1578428" y="410368"/>
            <a:ext cx="8882743" cy="1325563"/>
          </a:xfrm>
        </p:spPr>
        <p:txBody>
          <a:bodyPr/>
          <a:lstStyle/>
          <a:p>
            <a:pPr algn="ctr"/>
            <a:r>
              <a:rPr lang="es-ES" b="1" dirty="0">
                <a:latin typeface="UTM Ericsson Capital" panose="02040603050506020204" pitchFamily="18" charset="0"/>
              </a:rPr>
              <a:t>OBJETIVOS</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graphicFrame>
        <p:nvGraphicFramePr>
          <p:cNvPr id="13" name="Diagrama 12"/>
          <p:cNvGraphicFramePr/>
          <p:nvPr>
            <p:extLst>
              <p:ext uri="{D42A27DB-BD31-4B8C-83A1-F6EECF244321}">
                <p14:modId xmlns:p14="http://schemas.microsoft.com/office/powerpoint/2010/main" val="3339547603"/>
              </p:ext>
            </p:extLst>
          </p:nvPr>
        </p:nvGraphicFramePr>
        <p:xfrm>
          <a:off x="2032000" y="1924030"/>
          <a:ext cx="8128000" cy="3895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709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1. ANÁLISIS DE TRÁFICO DE RED</a:t>
            </a:r>
            <a:br>
              <a:rPr lang="es-ES" b="1" dirty="0">
                <a:latin typeface="UTM Ericsson Capital" panose="02040603050506020204" pitchFamily="18" charset="0"/>
              </a:rPr>
            </a:br>
            <a:r>
              <a:rPr lang="es-ES" sz="3300" dirty="0">
                <a:latin typeface="UTM Ericsson Capital" panose="02040603050506020204" pitchFamily="18" charset="0"/>
              </a:rPr>
              <a:t>Fuentes de datos</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3</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6" name="Marcador de contenido 5">
            <a:extLst>
              <a:ext uri="{FF2B5EF4-FFF2-40B4-BE49-F238E27FC236}">
                <a16:creationId xmlns:a16="http://schemas.microsoft.com/office/drawing/2014/main" id="{DFA39B3C-60BC-4E53-BA0B-16182260F0BF}"/>
              </a:ext>
            </a:extLst>
          </p:cNvPr>
          <p:cNvSpPr>
            <a:spLocks noGrp="1"/>
          </p:cNvSpPr>
          <p:nvPr>
            <p:ph idx="1"/>
          </p:nvPr>
        </p:nvSpPr>
        <p:spPr>
          <a:xfrm>
            <a:off x="838200" y="2429738"/>
            <a:ext cx="10515600" cy="4351338"/>
          </a:xfrm>
        </p:spPr>
        <p:txBody>
          <a:bodyPr/>
          <a:lstStyle/>
          <a:p>
            <a:r>
              <a:rPr lang="es-ES" dirty="0">
                <a:latin typeface="UTM Ericsson Capital" panose="02040603050506020204"/>
              </a:rPr>
              <a:t>Periódico deportivo AS</a:t>
            </a:r>
          </a:p>
          <a:p>
            <a:r>
              <a:rPr lang="es-ES" dirty="0">
                <a:latin typeface="UTM Ericsson Capital" panose="02040603050506020204"/>
              </a:rPr>
              <a:t>Plataforma de videos YOUTUBE</a:t>
            </a:r>
          </a:p>
          <a:p>
            <a:r>
              <a:rPr lang="es-ES" dirty="0">
                <a:latin typeface="UTM Ericsson Capital" panose="02040603050506020204"/>
              </a:rPr>
              <a:t>Simulación VOIP</a:t>
            </a:r>
          </a:p>
        </p:txBody>
      </p:sp>
      <p:pic>
        <p:nvPicPr>
          <p:cNvPr id="9" name="Imagen 8">
            <a:extLst>
              <a:ext uri="{FF2B5EF4-FFF2-40B4-BE49-F238E27FC236}">
                <a16:creationId xmlns:a16="http://schemas.microsoft.com/office/drawing/2014/main" id="{1278C80F-36B4-4656-8BF2-D8AC37360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01294"/>
            <a:ext cx="2201779" cy="1208226"/>
          </a:xfrm>
          <a:prstGeom prst="rect">
            <a:avLst/>
          </a:prstGeom>
        </p:spPr>
      </p:pic>
      <p:pic>
        <p:nvPicPr>
          <p:cNvPr id="11" name="Imagen 10">
            <a:extLst>
              <a:ext uri="{FF2B5EF4-FFF2-40B4-BE49-F238E27FC236}">
                <a16:creationId xmlns:a16="http://schemas.microsoft.com/office/drawing/2014/main" id="{BA341C2D-CF21-4612-B425-BBF12D96E03D}"/>
              </a:ext>
            </a:extLst>
          </p:cNvPr>
          <p:cNvPicPr>
            <a:picLocks noChangeAspect="1"/>
          </p:cNvPicPr>
          <p:nvPr/>
        </p:nvPicPr>
        <p:blipFill rotWithShape="1">
          <a:blip r:embed="rId4">
            <a:extLst>
              <a:ext uri="{28A0092B-C50C-407E-A947-70E740481C1C}">
                <a14:useLocalDpi xmlns:a14="http://schemas.microsoft.com/office/drawing/2010/main" val="0"/>
              </a:ext>
            </a:extLst>
          </a:blip>
          <a:srcRect l="14141" t="32297" r="14394" b="32097"/>
          <a:stretch/>
        </p:blipFill>
        <p:spPr>
          <a:xfrm>
            <a:off x="8702077" y="2085732"/>
            <a:ext cx="2651723" cy="1321177"/>
          </a:xfrm>
          <a:prstGeom prst="rect">
            <a:avLst/>
          </a:prstGeom>
        </p:spPr>
      </p:pic>
      <p:pic>
        <p:nvPicPr>
          <p:cNvPr id="13" name="Imagen 12">
            <a:extLst>
              <a:ext uri="{FF2B5EF4-FFF2-40B4-BE49-F238E27FC236}">
                <a16:creationId xmlns:a16="http://schemas.microsoft.com/office/drawing/2014/main" id="{4F97DA3D-665D-487F-AE85-423FDDC0E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8481" y="4335570"/>
            <a:ext cx="2937789" cy="2203342"/>
          </a:xfrm>
          <a:prstGeom prst="rect">
            <a:avLst/>
          </a:prstGeom>
        </p:spPr>
      </p:pic>
      <p:sp>
        <p:nvSpPr>
          <p:cNvPr id="10" name="Marcador de fecha 3">
            <a:extLst>
              <a:ext uri="{FF2B5EF4-FFF2-40B4-BE49-F238E27FC236}">
                <a16:creationId xmlns:a16="http://schemas.microsoft.com/office/drawing/2014/main" id="{D3CE607B-8215-4D6C-B45D-BB0B89BAD2E9}"/>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412383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1. ANÁLISIS DE TRÁFICO DE RED</a:t>
            </a:r>
            <a:br>
              <a:rPr lang="es-ES" b="1" dirty="0">
                <a:latin typeface="UTM Ericsson Capital" panose="02040603050506020204" pitchFamily="18" charset="0"/>
              </a:rPr>
            </a:br>
            <a:r>
              <a:rPr lang="es-ES" sz="3300" dirty="0" err="1">
                <a:latin typeface="UTM Ericsson Capital" panose="02040603050506020204" pitchFamily="18" charset="0"/>
              </a:rPr>
              <a:t>Dataset</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4</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graphicFrame>
        <p:nvGraphicFramePr>
          <p:cNvPr id="5" name="Tabla 4">
            <a:extLst>
              <a:ext uri="{FF2B5EF4-FFF2-40B4-BE49-F238E27FC236}">
                <a16:creationId xmlns:a16="http://schemas.microsoft.com/office/drawing/2014/main" id="{D8CF741D-BC7C-49CE-BC5E-AB245B46FDDA}"/>
              </a:ext>
            </a:extLst>
          </p:cNvPr>
          <p:cNvGraphicFramePr>
            <a:graphicFrameLocks noGrp="1"/>
          </p:cNvGraphicFramePr>
          <p:nvPr>
            <p:extLst>
              <p:ext uri="{D42A27DB-BD31-4B8C-83A1-F6EECF244321}">
                <p14:modId xmlns:p14="http://schemas.microsoft.com/office/powerpoint/2010/main" val="1931645143"/>
              </p:ext>
            </p:extLst>
          </p:nvPr>
        </p:nvGraphicFramePr>
        <p:xfrm>
          <a:off x="874295" y="1979288"/>
          <a:ext cx="10507579" cy="1280160"/>
        </p:xfrm>
        <a:graphic>
          <a:graphicData uri="http://schemas.openxmlformats.org/drawingml/2006/table">
            <a:tbl>
              <a:tblPr firstRow="1" bandRow="1">
                <a:tableStyleId>{5C22544A-7EE6-4342-B048-85BDC9FD1C3A}</a:tableStyleId>
              </a:tblPr>
              <a:tblGrid>
                <a:gridCol w="1002632">
                  <a:extLst>
                    <a:ext uri="{9D8B030D-6E8A-4147-A177-3AD203B41FA5}">
                      <a16:colId xmlns:a16="http://schemas.microsoft.com/office/drawing/2014/main" val="1274973284"/>
                    </a:ext>
                  </a:extLst>
                </a:gridCol>
                <a:gridCol w="1299410">
                  <a:extLst>
                    <a:ext uri="{9D8B030D-6E8A-4147-A177-3AD203B41FA5}">
                      <a16:colId xmlns:a16="http://schemas.microsoft.com/office/drawing/2014/main" val="94500407"/>
                    </a:ext>
                  </a:extLst>
                </a:gridCol>
                <a:gridCol w="1383632">
                  <a:extLst>
                    <a:ext uri="{9D8B030D-6E8A-4147-A177-3AD203B41FA5}">
                      <a16:colId xmlns:a16="http://schemas.microsoft.com/office/drawing/2014/main" val="555663665"/>
                    </a:ext>
                  </a:extLst>
                </a:gridCol>
                <a:gridCol w="1239252">
                  <a:extLst>
                    <a:ext uri="{9D8B030D-6E8A-4147-A177-3AD203B41FA5}">
                      <a16:colId xmlns:a16="http://schemas.microsoft.com/office/drawing/2014/main" val="1943331662"/>
                    </a:ext>
                  </a:extLst>
                </a:gridCol>
                <a:gridCol w="1130969">
                  <a:extLst>
                    <a:ext uri="{9D8B030D-6E8A-4147-A177-3AD203B41FA5}">
                      <a16:colId xmlns:a16="http://schemas.microsoft.com/office/drawing/2014/main" val="458405666"/>
                    </a:ext>
                  </a:extLst>
                </a:gridCol>
                <a:gridCol w="1660358">
                  <a:extLst>
                    <a:ext uri="{9D8B030D-6E8A-4147-A177-3AD203B41FA5}">
                      <a16:colId xmlns:a16="http://schemas.microsoft.com/office/drawing/2014/main" val="3931498653"/>
                    </a:ext>
                  </a:extLst>
                </a:gridCol>
                <a:gridCol w="1648326">
                  <a:extLst>
                    <a:ext uri="{9D8B030D-6E8A-4147-A177-3AD203B41FA5}">
                      <a16:colId xmlns:a16="http://schemas.microsoft.com/office/drawing/2014/main" val="1471385609"/>
                    </a:ext>
                  </a:extLst>
                </a:gridCol>
                <a:gridCol w="1143000">
                  <a:extLst>
                    <a:ext uri="{9D8B030D-6E8A-4147-A177-3AD203B41FA5}">
                      <a16:colId xmlns:a16="http://schemas.microsoft.com/office/drawing/2014/main" val="1039654828"/>
                    </a:ext>
                  </a:extLst>
                </a:gridCol>
              </a:tblGrid>
              <a:tr h="482458">
                <a:tc>
                  <a:txBody>
                    <a:bodyPr/>
                    <a:lstStyle/>
                    <a:p>
                      <a:pPr algn="ctr"/>
                      <a:r>
                        <a:rPr lang="es-ES" dirty="0"/>
                        <a:t> Variable</a:t>
                      </a:r>
                    </a:p>
                  </a:txBody>
                  <a:tcPr anchor="ctr"/>
                </a:tc>
                <a:tc>
                  <a:txBody>
                    <a:bodyPr/>
                    <a:lstStyle/>
                    <a:p>
                      <a:pPr algn="ctr"/>
                      <a:r>
                        <a:rPr lang="es-ES" dirty="0" err="1"/>
                        <a:t>Is_youtube</a:t>
                      </a:r>
                      <a:endParaRPr lang="es-ES" dirty="0"/>
                    </a:p>
                  </a:txBody>
                  <a:tcPr anchor="ctr"/>
                </a:tc>
                <a:tc>
                  <a:txBody>
                    <a:bodyPr/>
                    <a:lstStyle/>
                    <a:p>
                      <a:pPr algn="ctr"/>
                      <a:r>
                        <a:rPr lang="es-ES" dirty="0"/>
                        <a:t>VoIP</a:t>
                      </a:r>
                    </a:p>
                  </a:txBody>
                  <a:tcPr anchor="ctr"/>
                </a:tc>
                <a:tc>
                  <a:txBody>
                    <a:bodyPr/>
                    <a:lstStyle/>
                    <a:p>
                      <a:pPr algn="ctr"/>
                      <a:r>
                        <a:rPr lang="es-ES" dirty="0" err="1"/>
                        <a:t>Browsing</a:t>
                      </a:r>
                      <a:endParaRPr lang="es-ES" dirty="0"/>
                    </a:p>
                  </a:txBody>
                  <a:tcPr anchor="ctr"/>
                </a:tc>
                <a:tc>
                  <a:txBody>
                    <a:bodyPr/>
                    <a:lstStyle/>
                    <a:p>
                      <a:pPr algn="ctr"/>
                      <a:r>
                        <a:rPr lang="es-ES" dirty="0"/>
                        <a:t>Proto</a:t>
                      </a:r>
                    </a:p>
                  </a:txBody>
                  <a:tcPr anchor="ctr"/>
                </a:tc>
                <a:tc>
                  <a:txBody>
                    <a:bodyPr/>
                    <a:lstStyle/>
                    <a:p>
                      <a:pPr algn="ctr"/>
                      <a:r>
                        <a:rPr lang="es-ES" dirty="0" err="1"/>
                        <a:t>IP_SrcIP</a:t>
                      </a:r>
                      <a:endParaRPr lang="es-ES" dirty="0"/>
                    </a:p>
                  </a:txBody>
                  <a:tcPr anchor="ctr"/>
                </a:tc>
                <a:tc>
                  <a:txBody>
                    <a:bodyPr/>
                    <a:lstStyle/>
                    <a:p>
                      <a:pPr algn="ctr"/>
                      <a:r>
                        <a:rPr lang="es-ES" dirty="0" err="1"/>
                        <a:t>IP_DstIP</a:t>
                      </a:r>
                      <a:endParaRPr lang="es-ES" dirty="0"/>
                    </a:p>
                  </a:txBody>
                  <a:tcPr anchor="ctr"/>
                </a:tc>
                <a:tc>
                  <a:txBody>
                    <a:bodyPr/>
                    <a:lstStyle/>
                    <a:p>
                      <a:pPr algn="ctr"/>
                      <a:r>
                        <a:rPr lang="es-ES" dirty="0" err="1"/>
                        <a:t>IP_TotLen</a:t>
                      </a:r>
                      <a:endParaRPr lang="es-ES" dirty="0"/>
                    </a:p>
                  </a:txBody>
                  <a:tcPr anchor="ctr"/>
                </a:tc>
                <a:extLst>
                  <a:ext uri="{0D108BD9-81ED-4DB2-BD59-A6C34878D82A}">
                    <a16:rowId xmlns:a16="http://schemas.microsoft.com/office/drawing/2014/main" val="1224149937"/>
                  </a:ext>
                </a:extLst>
              </a:tr>
              <a:tr h="370840">
                <a:tc>
                  <a:txBody>
                    <a:bodyPr/>
                    <a:lstStyle/>
                    <a:p>
                      <a:pPr algn="ctr"/>
                      <a:r>
                        <a:rPr lang="es-ES" dirty="0"/>
                        <a:t>Valores</a:t>
                      </a:r>
                    </a:p>
                  </a:txBody>
                  <a:tcPr anchor="ctr"/>
                </a:tc>
                <a:tc>
                  <a:txBody>
                    <a:bodyPr/>
                    <a:lstStyle/>
                    <a:p>
                      <a:pPr algn="ctr"/>
                      <a:r>
                        <a:rPr lang="es-ES" i="1" dirty="0"/>
                        <a:t>0,1 </a:t>
                      </a:r>
                      <a:endParaRPr lang="es-ES" dirty="0"/>
                    </a:p>
                  </a:txBody>
                  <a:tcPr anchor="ctr"/>
                </a:tc>
                <a:tc>
                  <a:txBody>
                    <a:bodyPr/>
                    <a:lstStyle/>
                    <a:p>
                      <a:pPr algn="ctr"/>
                      <a:r>
                        <a:rPr lang="es-ES" i="1" dirty="0"/>
                        <a:t>0,1 </a:t>
                      </a:r>
                      <a:endParaRPr lang="es-ES" dirty="0"/>
                    </a:p>
                  </a:txBody>
                  <a:tcPr anchor="ctr"/>
                </a:tc>
                <a:tc>
                  <a:txBody>
                    <a:bodyPr/>
                    <a:lstStyle/>
                    <a:p>
                      <a:pPr algn="ctr"/>
                      <a:r>
                        <a:rPr lang="es-ES" i="1" dirty="0"/>
                        <a:t>0,1 </a:t>
                      </a:r>
                      <a:endParaRPr lang="es-ES" dirty="0"/>
                    </a:p>
                  </a:txBody>
                  <a:tcPr anchor="ctr"/>
                </a:tc>
                <a:tc>
                  <a:txBody>
                    <a:bodyPr/>
                    <a:lstStyle/>
                    <a:p>
                      <a:pPr algn="ctr"/>
                      <a:r>
                        <a:rPr lang="es-ES" i="1" dirty="0"/>
                        <a:t>UDP, </a:t>
                      </a:r>
                      <a:r>
                        <a:rPr lang="es-ES" i="1" dirty="0" err="1"/>
                        <a:t>tcp</a:t>
                      </a:r>
                      <a:r>
                        <a:rPr lang="es-ES" i="1" dirty="0"/>
                        <a:t>, ICMP</a:t>
                      </a:r>
                      <a:endParaRPr lang="es-ES" dirty="0"/>
                    </a:p>
                  </a:txBody>
                  <a:tcPr anchor="ctr"/>
                </a:tc>
                <a:tc>
                  <a:txBody>
                    <a:bodyPr/>
                    <a:lstStyle/>
                    <a:p>
                      <a:pPr algn="ctr"/>
                      <a:r>
                        <a:rPr lang="es-ES" i="1" dirty="0" err="1"/>
                        <a:t>xxxx.xxx.xxx.xxx</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i="1" dirty="0" err="1"/>
                        <a:t>xxxx.xxx.xxx.xxx</a:t>
                      </a:r>
                      <a:endParaRPr lang="es-ES" dirty="0"/>
                    </a:p>
                  </a:txBody>
                  <a:tcPr anchor="ctr"/>
                </a:tc>
                <a:tc>
                  <a:txBody>
                    <a:bodyPr/>
                    <a:lstStyle/>
                    <a:p>
                      <a:pPr algn="ctr"/>
                      <a:r>
                        <a:rPr lang="es-ES" dirty="0"/>
                        <a:t>0-Inf</a:t>
                      </a:r>
                    </a:p>
                  </a:txBody>
                  <a:tcPr anchor="ctr"/>
                </a:tc>
                <a:extLst>
                  <a:ext uri="{0D108BD9-81ED-4DB2-BD59-A6C34878D82A}">
                    <a16:rowId xmlns:a16="http://schemas.microsoft.com/office/drawing/2014/main" val="1426981763"/>
                  </a:ext>
                </a:extLst>
              </a:tr>
            </a:tbl>
          </a:graphicData>
        </a:graphic>
      </p:graphicFrame>
      <p:graphicFrame>
        <p:nvGraphicFramePr>
          <p:cNvPr id="35" name="Tabla 34">
            <a:extLst>
              <a:ext uri="{FF2B5EF4-FFF2-40B4-BE49-F238E27FC236}">
                <a16:creationId xmlns:a16="http://schemas.microsoft.com/office/drawing/2014/main" id="{E050BF6B-8C1A-49F6-A554-D7418FD2760D}"/>
              </a:ext>
            </a:extLst>
          </p:cNvPr>
          <p:cNvGraphicFramePr>
            <a:graphicFrameLocks noGrp="1"/>
          </p:cNvGraphicFramePr>
          <p:nvPr>
            <p:extLst>
              <p:ext uri="{D42A27DB-BD31-4B8C-83A1-F6EECF244321}">
                <p14:modId xmlns:p14="http://schemas.microsoft.com/office/powerpoint/2010/main" val="3817465811"/>
              </p:ext>
            </p:extLst>
          </p:nvPr>
        </p:nvGraphicFramePr>
        <p:xfrm>
          <a:off x="838200" y="3804465"/>
          <a:ext cx="10543674" cy="2103120"/>
        </p:xfrm>
        <a:graphic>
          <a:graphicData uri="http://schemas.openxmlformats.org/drawingml/2006/table">
            <a:tbl>
              <a:tblPr firstRow="1" bandRow="1">
                <a:tableStyleId>{5C22544A-7EE6-4342-B048-85BDC9FD1C3A}</a:tableStyleId>
              </a:tblPr>
              <a:tblGrid>
                <a:gridCol w="978568">
                  <a:extLst>
                    <a:ext uri="{9D8B030D-6E8A-4147-A177-3AD203B41FA5}">
                      <a16:colId xmlns:a16="http://schemas.microsoft.com/office/drawing/2014/main" val="1274973284"/>
                    </a:ext>
                  </a:extLst>
                </a:gridCol>
                <a:gridCol w="1347537">
                  <a:extLst>
                    <a:ext uri="{9D8B030D-6E8A-4147-A177-3AD203B41FA5}">
                      <a16:colId xmlns:a16="http://schemas.microsoft.com/office/drawing/2014/main" val="94500407"/>
                    </a:ext>
                  </a:extLst>
                </a:gridCol>
                <a:gridCol w="1371600">
                  <a:extLst>
                    <a:ext uri="{9D8B030D-6E8A-4147-A177-3AD203B41FA5}">
                      <a16:colId xmlns:a16="http://schemas.microsoft.com/office/drawing/2014/main" val="555663665"/>
                    </a:ext>
                  </a:extLst>
                </a:gridCol>
                <a:gridCol w="1251284">
                  <a:extLst>
                    <a:ext uri="{9D8B030D-6E8A-4147-A177-3AD203B41FA5}">
                      <a16:colId xmlns:a16="http://schemas.microsoft.com/office/drawing/2014/main" val="1943331662"/>
                    </a:ext>
                  </a:extLst>
                </a:gridCol>
                <a:gridCol w="1130969">
                  <a:extLst>
                    <a:ext uri="{9D8B030D-6E8A-4147-A177-3AD203B41FA5}">
                      <a16:colId xmlns:a16="http://schemas.microsoft.com/office/drawing/2014/main" val="458405666"/>
                    </a:ext>
                  </a:extLst>
                </a:gridCol>
                <a:gridCol w="1635291">
                  <a:extLst>
                    <a:ext uri="{9D8B030D-6E8A-4147-A177-3AD203B41FA5}">
                      <a16:colId xmlns:a16="http://schemas.microsoft.com/office/drawing/2014/main" val="3931498653"/>
                    </a:ext>
                  </a:extLst>
                </a:gridCol>
                <a:gridCol w="1637298">
                  <a:extLst>
                    <a:ext uri="{9D8B030D-6E8A-4147-A177-3AD203B41FA5}">
                      <a16:colId xmlns:a16="http://schemas.microsoft.com/office/drawing/2014/main" val="1471385609"/>
                    </a:ext>
                  </a:extLst>
                </a:gridCol>
                <a:gridCol w="1191127">
                  <a:extLst>
                    <a:ext uri="{9D8B030D-6E8A-4147-A177-3AD203B41FA5}">
                      <a16:colId xmlns:a16="http://schemas.microsoft.com/office/drawing/2014/main" val="1210948722"/>
                    </a:ext>
                  </a:extLst>
                </a:gridCol>
              </a:tblGrid>
              <a:tr h="468313">
                <a:tc>
                  <a:txBody>
                    <a:bodyPr/>
                    <a:lstStyle/>
                    <a:p>
                      <a:pPr algn="ctr"/>
                      <a:r>
                        <a:rPr lang="es-ES" dirty="0"/>
                        <a:t> Variable</a:t>
                      </a:r>
                    </a:p>
                  </a:txBody>
                  <a:tcPr anchor="ctr"/>
                </a:tc>
                <a:tc>
                  <a:txBody>
                    <a:bodyPr/>
                    <a:lstStyle/>
                    <a:p>
                      <a:pPr algn="ctr"/>
                      <a:r>
                        <a:rPr lang="es-ES" i="1" dirty="0" err="1"/>
                        <a:t>IP_Uplink</a:t>
                      </a:r>
                      <a:endParaRPr lang="es-ES" dirty="0"/>
                    </a:p>
                  </a:txBody>
                  <a:tcPr anchor="ctr"/>
                </a:tc>
                <a:tc>
                  <a:txBody>
                    <a:bodyPr/>
                    <a:lstStyle/>
                    <a:p>
                      <a:pPr algn="ctr"/>
                      <a:r>
                        <a:rPr lang="es-ES" i="1" dirty="0" err="1"/>
                        <a:t>TimeStamp</a:t>
                      </a:r>
                      <a:endParaRPr lang="es-ES" dirty="0"/>
                    </a:p>
                  </a:txBody>
                  <a:tcPr anchor="ctr"/>
                </a:tc>
                <a:tc>
                  <a:txBody>
                    <a:bodyPr/>
                    <a:lstStyle/>
                    <a:p>
                      <a:pPr algn="ctr"/>
                      <a:r>
                        <a:rPr lang="es-ES" i="1" dirty="0" err="1"/>
                        <a:t>dpiPktNum</a:t>
                      </a:r>
                      <a:endParaRPr lang="es-ES" dirty="0"/>
                    </a:p>
                  </a:txBody>
                  <a:tcPr anchor="ctr"/>
                </a:tc>
                <a:tc>
                  <a:txBody>
                    <a:bodyPr/>
                    <a:lstStyle/>
                    <a:p>
                      <a:pPr algn="ctr"/>
                      <a:r>
                        <a:rPr lang="es-ES" i="1" dirty="0"/>
                        <a:t>coord_1</a:t>
                      </a:r>
                      <a:endParaRPr lang="es-ES" dirty="0"/>
                    </a:p>
                  </a:txBody>
                  <a:tcPr anchor="ctr"/>
                </a:tc>
                <a:tc>
                  <a:txBody>
                    <a:bodyPr/>
                    <a:lstStyle/>
                    <a:p>
                      <a:pPr algn="ctr"/>
                      <a:r>
                        <a:rPr lang="es-ES" i="1" dirty="0"/>
                        <a:t>coord_2 </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i="1" dirty="0" err="1"/>
                        <a:t>IP_FiveTuple</a:t>
                      </a:r>
                      <a:endParaRPr lang="es-ES" dirty="0"/>
                    </a:p>
                  </a:txBody>
                  <a:tcPr anchor="ctr"/>
                </a:tc>
                <a:tc>
                  <a:txBody>
                    <a:bodyPr/>
                    <a:lstStyle/>
                    <a:p>
                      <a:pPr algn="ctr"/>
                      <a:r>
                        <a:rPr lang="es-ES" dirty="0" err="1"/>
                        <a:t>IP_Version</a:t>
                      </a:r>
                      <a:endParaRPr lang="es-ES" dirty="0"/>
                    </a:p>
                  </a:txBody>
                  <a:tcPr anchor="ctr"/>
                </a:tc>
                <a:extLst>
                  <a:ext uri="{0D108BD9-81ED-4DB2-BD59-A6C34878D82A}">
                    <a16:rowId xmlns:a16="http://schemas.microsoft.com/office/drawing/2014/main" val="1224149937"/>
                  </a:ext>
                </a:extLst>
              </a:tr>
              <a:tr h="1070430">
                <a:tc>
                  <a:txBody>
                    <a:bodyPr/>
                    <a:lstStyle/>
                    <a:p>
                      <a:pPr algn="ctr"/>
                      <a:r>
                        <a:rPr lang="es-ES" dirty="0"/>
                        <a:t>Valores</a:t>
                      </a:r>
                    </a:p>
                  </a:txBody>
                  <a:tcPr anchor="ctr"/>
                </a:tc>
                <a:tc>
                  <a:txBody>
                    <a:bodyPr/>
                    <a:lstStyle/>
                    <a:p>
                      <a:pPr algn="ctr"/>
                      <a:r>
                        <a:rPr lang="es-ES" i="1" dirty="0"/>
                        <a:t>0,1 </a:t>
                      </a:r>
                      <a:endParaRPr lang="es-ES" dirty="0"/>
                    </a:p>
                  </a:txBody>
                  <a:tcPr anchor="ctr"/>
                </a:tc>
                <a:tc>
                  <a:txBody>
                    <a:bodyPr/>
                    <a:lstStyle/>
                    <a:p>
                      <a:pPr algn="ctr"/>
                      <a:r>
                        <a:rPr lang="es-ES" i="1" dirty="0"/>
                        <a:t>0,1 </a:t>
                      </a:r>
                      <a:endParaRPr lang="es-ES" dirty="0"/>
                    </a:p>
                  </a:txBody>
                  <a:tcPr anchor="ctr"/>
                </a:tc>
                <a:tc>
                  <a:txBody>
                    <a:bodyPr/>
                    <a:lstStyle/>
                    <a:p>
                      <a:pPr algn="ctr"/>
                      <a:r>
                        <a:rPr lang="es-ES" i="1" dirty="0"/>
                        <a:t>0,1 </a:t>
                      </a:r>
                      <a:endParaRPr lang="es-ES" dirty="0"/>
                    </a:p>
                  </a:txBody>
                  <a:tcPr anchor="ctr"/>
                </a:tc>
                <a:tc>
                  <a:txBody>
                    <a:bodyPr/>
                    <a:lstStyle/>
                    <a:p>
                      <a:pPr algn="ctr"/>
                      <a:r>
                        <a:rPr lang="es-ES" i="1" dirty="0"/>
                        <a:t>longitud</a:t>
                      </a:r>
                      <a:endParaRPr lang="es-ES" dirty="0"/>
                    </a:p>
                  </a:txBody>
                  <a:tcPr anchor="ctr"/>
                </a:tc>
                <a:tc>
                  <a:txBody>
                    <a:bodyPr/>
                    <a:lstStyle/>
                    <a:p>
                      <a:pPr algn="ctr"/>
                      <a:r>
                        <a:rPr lang="es-ES" i="1" dirty="0"/>
                        <a:t>latitud</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proto + </a:t>
                      </a:r>
                      <a:r>
                        <a:rPr lang="es-ES" dirty="0" err="1"/>
                        <a:t>IP_SrcIP</a:t>
                      </a:r>
                      <a:r>
                        <a:rPr lang="es-ES" dirty="0"/>
                        <a:t> + </a:t>
                      </a:r>
                      <a:r>
                        <a:rPr lang="es-ES" dirty="0" err="1"/>
                        <a:t>IP_DstIP</a:t>
                      </a:r>
                      <a:r>
                        <a:rPr lang="es-ES" dirty="0"/>
                        <a:t> + </a:t>
                      </a:r>
                      <a:r>
                        <a:rPr lang="es-ES" dirty="0" err="1"/>
                        <a:t>SrcPort</a:t>
                      </a:r>
                      <a:r>
                        <a:rPr lang="es-ES" dirty="0"/>
                        <a:t> + </a:t>
                      </a:r>
                      <a:r>
                        <a:rPr lang="es-ES" dirty="0" err="1"/>
                        <a:t>DstPort</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4</a:t>
                      </a:r>
                    </a:p>
                  </a:txBody>
                  <a:tcPr anchor="ctr"/>
                </a:tc>
                <a:extLst>
                  <a:ext uri="{0D108BD9-81ED-4DB2-BD59-A6C34878D82A}">
                    <a16:rowId xmlns:a16="http://schemas.microsoft.com/office/drawing/2014/main" val="1426981763"/>
                  </a:ext>
                </a:extLst>
              </a:tr>
            </a:tbl>
          </a:graphicData>
        </a:graphic>
      </p:graphicFrame>
      <p:sp>
        <p:nvSpPr>
          <p:cNvPr id="8" name="Marcador de fecha 3">
            <a:extLst>
              <a:ext uri="{FF2B5EF4-FFF2-40B4-BE49-F238E27FC236}">
                <a16:creationId xmlns:a16="http://schemas.microsoft.com/office/drawing/2014/main" id="{EE2EC2B2-179A-42E9-8EDB-2644CBF6A367}"/>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109647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2. CONSTRUCCIÓN DEL MODELO</a:t>
            </a:r>
            <a:br>
              <a:rPr lang="es-ES" b="1" dirty="0">
                <a:latin typeface="UTM Ericsson Capital" panose="02040603050506020204" pitchFamily="18" charset="0"/>
              </a:rPr>
            </a:br>
            <a:r>
              <a:rPr lang="es-ES" sz="3300" dirty="0">
                <a:latin typeface="UTM Ericsson Capital" panose="02040603050506020204" pitchFamily="18" charset="0"/>
              </a:rPr>
              <a:t>Base del modelo</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5</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pic>
        <p:nvPicPr>
          <p:cNvPr id="5" name="Imagen 4">
            <a:extLst>
              <a:ext uri="{FF2B5EF4-FFF2-40B4-BE49-F238E27FC236}">
                <a16:creationId xmlns:a16="http://schemas.microsoft.com/office/drawing/2014/main" id="{034E202E-8167-40CF-82FF-89A01E90D359}"/>
              </a:ext>
            </a:extLst>
          </p:cNvPr>
          <p:cNvPicPr>
            <a:picLocks noChangeAspect="1"/>
          </p:cNvPicPr>
          <p:nvPr/>
        </p:nvPicPr>
        <p:blipFill>
          <a:blip r:embed="rId3"/>
          <a:stretch>
            <a:fillRect/>
          </a:stretch>
        </p:blipFill>
        <p:spPr>
          <a:xfrm>
            <a:off x="1551818" y="1735931"/>
            <a:ext cx="8935962" cy="4120959"/>
          </a:xfrm>
          <a:prstGeom prst="rect">
            <a:avLst/>
          </a:prstGeom>
        </p:spPr>
      </p:pic>
      <p:sp>
        <p:nvSpPr>
          <p:cNvPr id="7" name="Marcador de fecha 3">
            <a:extLst>
              <a:ext uri="{FF2B5EF4-FFF2-40B4-BE49-F238E27FC236}">
                <a16:creationId xmlns:a16="http://schemas.microsoft.com/office/drawing/2014/main" id="{C32FA66A-E5A8-4856-9124-77BB9488EAE1}"/>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412496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2. CONSTRUCCIÓN DEL MODELO</a:t>
            </a:r>
            <a:br>
              <a:rPr lang="es-ES" b="1" dirty="0">
                <a:latin typeface="UTM Ericsson Capital" panose="02040603050506020204" pitchFamily="18" charset="0"/>
              </a:rPr>
            </a:br>
            <a:r>
              <a:rPr lang="es-ES" sz="3300" dirty="0">
                <a:latin typeface="UTM Ericsson Capital" panose="02040603050506020204" pitchFamily="18" charset="0"/>
              </a:rPr>
              <a:t>Comparación de modelos</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6</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pic>
        <p:nvPicPr>
          <p:cNvPr id="5" name="Imagen 4">
            <a:extLst>
              <a:ext uri="{FF2B5EF4-FFF2-40B4-BE49-F238E27FC236}">
                <a16:creationId xmlns:a16="http://schemas.microsoft.com/office/drawing/2014/main" id="{3C2CF994-8A57-4B5C-A8BB-A9CECAAEF5F1}"/>
              </a:ext>
            </a:extLst>
          </p:cNvPr>
          <p:cNvPicPr>
            <a:picLocks noChangeAspect="1"/>
          </p:cNvPicPr>
          <p:nvPr/>
        </p:nvPicPr>
        <p:blipFill>
          <a:blip r:embed="rId3"/>
          <a:stretch>
            <a:fillRect/>
          </a:stretch>
        </p:blipFill>
        <p:spPr>
          <a:xfrm>
            <a:off x="2009775" y="2091531"/>
            <a:ext cx="7972425" cy="3819525"/>
          </a:xfrm>
          <a:prstGeom prst="rect">
            <a:avLst/>
          </a:prstGeom>
        </p:spPr>
      </p:pic>
      <p:sp>
        <p:nvSpPr>
          <p:cNvPr id="8" name="Marcador de fecha 3">
            <a:extLst>
              <a:ext uri="{FF2B5EF4-FFF2-40B4-BE49-F238E27FC236}">
                <a16:creationId xmlns:a16="http://schemas.microsoft.com/office/drawing/2014/main" id="{15CFDB73-533C-4945-B8A3-EF26F31FB7CF}"/>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189207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3. ESTRUCTURA</a:t>
            </a:r>
            <a:br>
              <a:rPr lang="es-ES" b="1" dirty="0">
                <a:latin typeface="UTM Ericsson Capital" panose="02040603050506020204" pitchFamily="18" charset="0"/>
              </a:rPr>
            </a:br>
            <a:r>
              <a:rPr lang="es-ES" sz="3300" dirty="0">
                <a:latin typeface="UTM Ericsson Capital" panose="02040603050506020204" pitchFamily="18" charset="0"/>
              </a:rPr>
              <a:t>Esquema</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graphicFrame>
        <p:nvGraphicFramePr>
          <p:cNvPr id="7" name="Marcador de contenido 6"/>
          <p:cNvGraphicFramePr>
            <a:graphicFrameLocks noGrp="1"/>
          </p:cNvGraphicFramePr>
          <p:nvPr>
            <p:ph idx="1"/>
            <p:extLst/>
          </p:nvPr>
        </p:nvGraphicFramePr>
        <p:xfrm>
          <a:off x="700313" y="3450771"/>
          <a:ext cx="1651002" cy="858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ángulo: esquinas redondeadas 18"/>
          <p:cNvSpPr/>
          <p:nvPr/>
        </p:nvSpPr>
        <p:spPr>
          <a:xfrm>
            <a:off x="328920" y="3370757"/>
            <a:ext cx="1855213" cy="11063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a:latin typeface="UTM Ericsson Capital" panose="02040603050506020204" pitchFamily="18" charset="0"/>
              </a:rPr>
              <a:t>USUARIO</a:t>
            </a:r>
          </a:p>
        </p:txBody>
      </p:sp>
      <p:graphicFrame>
        <p:nvGraphicFramePr>
          <p:cNvPr id="21" name="Diagrama 20"/>
          <p:cNvGraphicFramePr/>
          <p:nvPr>
            <p:extLst/>
          </p:nvPr>
        </p:nvGraphicFramePr>
        <p:xfrm>
          <a:off x="2624843" y="1984306"/>
          <a:ext cx="4749800" cy="38792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Flecha: a la derecha con bandas 21"/>
          <p:cNvSpPr/>
          <p:nvPr/>
        </p:nvSpPr>
        <p:spPr>
          <a:xfrm rot="19387236">
            <a:off x="2333847" y="3234010"/>
            <a:ext cx="681599"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24" name="Flecha: a la derecha con bandas 23"/>
          <p:cNvSpPr/>
          <p:nvPr/>
        </p:nvSpPr>
        <p:spPr>
          <a:xfrm rot="1978922">
            <a:off x="2325955" y="4310663"/>
            <a:ext cx="681599"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28" name="Rectángulo: esquinas redondeadas 27"/>
          <p:cNvSpPr/>
          <p:nvPr/>
        </p:nvSpPr>
        <p:spPr>
          <a:xfrm>
            <a:off x="5176105" y="1788154"/>
            <a:ext cx="1574801" cy="584016"/>
          </a:xfrm>
          <a:prstGeom prst="roundRect">
            <a:avLst/>
          </a:prstGeom>
          <a:solidFill>
            <a:schemeClr val="tx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a:latin typeface="UTM Ericsson Capital" panose="02040603050506020204" pitchFamily="18" charset="0"/>
              </a:rPr>
              <a:t>INFO. POR PAQUETE</a:t>
            </a:r>
          </a:p>
        </p:txBody>
      </p:sp>
      <p:sp>
        <p:nvSpPr>
          <p:cNvPr id="15" name="Flecha: a la derecha con bandas 14"/>
          <p:cNvSpPr/>
          <p:nvPr/>
        </p:nvSpPr>
        <p:spPr>
          <a:xfrm>
            <a:off x="2409546" y="3767497"/>
            <a:ext cx="681599"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6" name="Rectángulo: esquinas redondeadas 15"/>
          <p:cNvSpPr/>
          <p:nvPr/>
        </p:nvSpPr>
        <p:spPr>
          <a:xfrm>
            <a:off x="9268295" y="2206595"/>
            <a:ext cx="1889562" cy="3901242"/>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a:latin typeface="UTM Ericsson Capital" panose="02040603050506020204" pitchFamily="18" charset="0"/>
              </a:rPr>
              <a:t>SPARK STREAMING MODELADO</a:t>
            </a:r>
          </a:p>
        </p:txBody>
      </p:sp>
      <p:sp>
        <p:nvSpPr>
          <p:cNvPr id="34" name="Rectángulo: esquinas redondeadas 33"/>
          <p:cNvSpPr/>
          <p:nvPr/>
        </p:nvSpPr>
        <p:spPr>
          <a:xfrm rot="16200000">
            <a:off x="5797795" y="3676728"/>
            <a:ext cx="4408460" cy="631312"/>
          </a:xfrm>
          <a:prstGeom prst="round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err="1">
                <a:latin typeface="UTM Ericsson Capital" panose="02040603050506020204" pitchFamily="18" charset="0"/>
              </a:rPr>
              <a:t>kafka</a:t>
            </a:r>
            <a:endParaRPr lang="es-ES" dirty="0">
              <a:latin typeface="UTM Ericsson Capital" panose="02040603050506020204" pitchFamily="18" charset="0"/>
            </a:endParaRPr>
          </a:p>
        </p:txBody>
      </p:sp>
      <p:sp>
        <p:nvSpPr>
          <p:cNvPr id="36" name="Flecha: a la derecha con bandas 35"/>
          <p:cNvSpPr/>
          <p:nvPr/>
        </p:nvSpPr>
        <p:spPr>
          <a:xfrm>
            <a:off x="8629407" y="3287106"/>
            <a:ext cx="376677"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8" name="Rectángulo: esquinas redondeadas 37"/>
          <p:cNvSpPr/>
          <p:nvPr/>
        </p:nvSpPr>
        <p:spPr>
          <a:xfrm>
            <a:off x="5235233" y="5144844"/>
            <a:ext cx="1569131" cy="900502"/>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err="1">
                <a:latin typeface="UTM Ericsson Capital" panose="02040603050506020204" pitchFamily="18" charset="0"/>
              </a:rPr>
              <a:t>Kibana</a:t>
            </a:r>
            <a:endParaRPr lang="es-ES"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7</a:t>
            </a:fld>
            <a:endParaRPr lang="es-ES"/>
          </a:p>
        </p:txBody>
      </p:sp>
      <p:sp>
        <p:nvSpPr>
          <p:cNvPr id="25" name="Rectángulo: esquinas redondeadas 24">
            <a:extLst>
              <a:ext uri="{FF2B5EF4-FFF2-40B4-BE49-F238E27FC236}">
                <a16:creationId xmlns:a16="http://schemas.microsoft.com/office/drawing/2014/main" id="{82050753-D835-443E-90C8-053F5329A05D}"/>
              </a:ext>
            </a:extLst>
          </p:cNvPr>
          <p:cNvSpPr/>
          <p:nvPr/>
        </p:nvSpPr>
        <p:spPr>
          <a:xfrm>
            <a:off x="9268295" y="1419515"/>
            <a:ext cx="1967828" cy="413771"/>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ES" dirty="0">
                <a:latin typeface="UTM Ericsson Capital" panose="02040603050506020204" pitchFamily="18" charset="0"/>
              </a:rPr>
              <a:t>MODELO</a:t>
            </a:r>
          </a:p>
        </p:txBody>
      </p:sp>
      <p:sp>
        <p:nvSpPr>
          <p:cNvPr id="26" name="Flecha: a la derecha con bandas 25">
            <a:extLst>
              <a:ext uri="{FF2B5EF4-FFF2-40B4-BE49-F238E27FC236}">
                <a16:creationId xmlns:a16="http://schemas.microsoft.com/office/drawing/2014/main" id="{DFD34224-0DA7-44E6-8289-08C9D1D4256A}"/>
              </a:ext>
            </a:extLst>
          </p:cNvPr>
          <p:cNvSpPr/>
          <p:nvPr/>
        </p:nvSpPr>
        <p:spPr>
          <a:xfrm rot="5400000">
            <a:off x="10019564" y="1877783"/>
            <a:ext cx="285693" cy="311073"/>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27" name="Flecha: a la derecha con bandas 26">
            <a:extLst>
              <a:ext uri="{FF2B5EF4-FFF2-40B4-BE49-F238E27FC236}">
                <a16:creationId xmlns:a16="http://schemas.microsoft.com/office/drawing/2014/main" id="{CE514966-0495-4221-867D-E641228372AE}"/>
              </a:ext>
            </a:extLst>
          </p:cNvPr>
          <p:cNvSpPr/>
          <p:nvPr/>
        </p:nvSpPr>
        <p:spPr>
          <a:xfrm rot="5400000" flipH="1">
            <a:off x="5623613" y="2674831"/>
            <a:ext cx="352457"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29" name="Flecha: a la derecha con bandas 28">
            <a:extLst>
              <a:ext uri="{FF2B5EF4-FFF2-40B4-BE49-F238E27FC236}">
                <a16:creationId xmlns:a16="http://schemas.microsoft.com/office/drawing/2014/main" id="{A3E0069C-3D16-4AA6-BA99-FA6FD256BF96}"/>
              </a:ext>
            </a:extLst>
          </p:cNvPr>
          <p:cNvSpPr/>
          <p:nvPr/>
        </p:nvSpPr>
        <p:spPr>
          <a:xfrm>
            <a:off x="7064023" y="1869654"/>
            <a:ext cx="376677"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0" name="Flecha: a la derecha con bandas 29">
            <a:extLst>
              <a:ext uri="{FF2B5EF4-FFF2-40B4-BE49-F238E27FC236}">
                <a16:creationId xmlns:a16="http://schemas.microsoft.com/office/drawing/2014/main" id="{BE44832C-85AA-4D1B-84A3-1405CEFF4DCB}"/>
              </a:ext>
            </a:extLst>
          </p:cNvPr>
          <p:cNvSpPr/>
          <p:nvPr/>
        </p:nvSpPr>
        <p:spPr>
          <a:xfrm rot="10800000">
            <a:off x="8620689" y="4658063"/>
            <a:ext cx="376677"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1" name="Flecha: a la derecha con bandas 30">
            <a:extLst>
              <a:ext uri="{FF2B5EF4-FFF2-40B4-BE49-F238E27FC236}">
                <a16:creationId xmlns:a16="http://schemas.microsoft.com/office/drawing/2014/main" id="{C6786220-9976-4C83-B5D8-F53A815A729A}"/>
              </a:ext>
            </a:extLst>
          </p:cNvPr>
          <p:cNvSpPr/>
          <p:nvPr/>
        </p:nvSpPr>
        <p:spPr>
          <a:xfrm rot="10800000">
            <a:off x="7068309" y="5431430"/>
            <a:ext cx="376677" cy="327329"/>
          </a:xfrm>
          <a:prstGeom prst="striped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33" name="Marcador de fecha 3">
            <a:extLst>
              <a:ext uri="{FF2B5EF4-FFF2-40B4-BE49-F238E27FC236}">
                <a16:creationId xmlns:a16="http://schemas.microsoft.com/office/drawing/2014/main" id="{EF9C5D58-D8EB-462D-BA89-09A49BBBEBE4}"/>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24283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A019B4E5-72AE-4043-A425-F9514ACF8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442" y="2239826"/>
            <a:ext cx="3324386" cy="3324386"/>
          </a:xfrm>
          <a:prstGeom prst="rect">
            <a:avLst/>
          </a:prstGeom>
        </p:spPr>
      </p:pic>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3. ESTRUCTURA</a:t>
            </a:r>
            <a:br>
              <a:rPr lang="es-ES" b="1" dirty="0">
                <a:latin typeface="UTM Ericsson Capital" panose="02040603050506020204" pitchFamily="18" charset="0"/>
              </a:rPr>
            </a:br>
            <a:r>
              <a:rPr lang="es-ES" sz="3300" dirty="0">
                <a:latin typeface="UTM Ericsson Capital" panose="02040603050506020204" pitchFamily="18" charset="0"/>
              </a:rPr>
              <a:t>Tecnologías</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8</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pic>
        <p:nvPicPr>
          <p:cNvPr id="6" name="Marcador de contenido 5">
            <a:extLst>
              <a:ext uri="{FF2B5EF4-FFF2-40B4-BE49-F238E27FC236}">
                <a16:creationId xmlns:a16="http://schemas.microsoft.com/office/drawing/2014/main" id="{9269FEDE-9C22-4839-B981-D97EE10886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0548" y="2008305"/>
            <a:ext cx="2854188" cy="1518185"/>
          </a:xfrm>
        </p:spPr>
      </p:pic>
      <p:pic>
        <p:nvPicPr>
          <p:cNvPr id="9" name="Imagen 8">
            <a:extLst>
              <a:ext uri="{FF2B5EF4-FFF2-40B4-BE49-F238E27FC236}">
                <a16:creationId xmlns:a16="http://schemas.microsoft.com/office/drawing/2014/main" id="{47129691-59F5-4EAB-BE12-656F99676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347" y="4512597"/>
            <a:ext cx="3067696" cy="1533848"/>
          </a:xfrm>
          <a:prstGeom prst="rect">
            <a:avLst/>
          </a:prstGeom>
        </p:spPr>
      </p:pic>
      <p:pic>
        <p:nvPicPr>
          <p:cNvPr id="11" name="Imagen 10">
            <a:extLst>
              <a:ext uri="{FF2B5EF4-FFF2-40B4-BE49-F238E27FC236}">
                <a16:creationId xmlns:a16="http://schemas.microsoft.com/office/drawing/2014/main" id="{B8E06EE2-6F29-48E1-A4F1-38603CFB6E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957" y="1560824"/>
            <a:ext cx="2287085" cy="1925156"/>
          </a:xfrm>
          <a:prstGeom prst="rect">
            <a:avLst/>
          </a:prstGeom>
        </p:spPr>
      </p:pic>
      <p:pic>
        <p:nvPicPr>
          <p:cNvPr id="17" name="Imagen 16">
            <a:extLst>
              <a:ext uri="{FF2B5EF4-FFF2-40B4-BE49-F238E27FC236}">
                <a16:creationId xmlns:a16="http://schemas.microsoft.com/office/drawing/2014/main" id="{1D04731F-34FD-4FB1-A8EA-2FD07304F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678" y="4008795"/>
            <a:ext cx="3396722" cy="1769126"/>
          </a:xfrm>
          <a:prstGeom prst="rect">
            <a:avLst/>
          </a:prstGeom>
        </p:spPr>
      </p:pic>
      <p:pic>
        <p:nvPicPr>
          <p:cNvPr id="20" name="Imagen 19">
            <a:extLst>
              <a:ext uri="{FF2B5EF4-FFF2-40B4-BE49-F238E27FC236}">
                <a16:creationId xmlns:a16="http://schemas.microsoft.com/office/drawing/2014/main" id="{4AA83692-1CB3-4327-877E-E50CEA1E01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698" y="2623512"/>
            <a:ext cx="1805956" cy="1805956"/>
          </a:xfrm>
          <a:prstGeom prst="rect">
            <a:avLst/>
          </a:prstGeom>
        </p:spPr>
      </p:pic>
      <p:pic>
        <p:nvPicPr>
          <p:cNvPr id="35" name="Imagen 34">
            <a:extLst>
              <a:ext uri="{FF2B5EF4-FFF2-40B4-BE49-F238E27FC236}">
                <a16:creationId xmlns:a16="http://schemas.microsoft.com/office/drawing/2014/main" id="{CFB4C9CA-3CA3-4B9A-8687-8AC71F6736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2594" y="1464478"/>
            <a:ext cx="2848949" cy="1302919"/>
          </a:xfrm>
          <a:prstGeom prst="rect">
            <a:avLst/>
          </a:prstGeom>
        </p:spPr>
      </p:pic>
      <p:pic>
        <p:nvPicPr>
          <p:cNvPr id="39" name="Imagen 38">
            <a:extLst>
              <a:ext uri="{FF2B5EF4-FFF2-40B4-BE49-F238E27FC236}">
                <a16:creationId xmlns:a16="http://schemas.microsoft.com/office/drawing/2014/main" id="{A1B30191-6CC8-4FFD-8729-B89220D6B4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8885" y="4277548"/>
            <a:ext cx="2507115" cy="1384137"/>
          </a:xfrm>
          <a:prstGeom prst="rect">
            <a:avLst/>
          </a:prstGeom>
        </p:spPr>
      </p:pic>
      <p:pic>
        <p:nvPicPr>
          <p:cNvPr id="41" name="Imagen 40">
            <a:extLst>
              <a:ext uri="{FF2B5EF4-FFF2-40B4-BE49-F238E27FC236}">
                <a16:creationId xmlns:a16="http://schemas.microsoft.com/office/drawing/2014/main" id="{30776D96-1E7B-44C5-97F6-409934EE62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750" y="1488120"/>
            <a:ext cx="2637853" cy="890989"/>
          </a:xfrm>
          <a:prstGeom prst="rect">
            <a:avLst/>
          </a:prstGeom>
        </p:spPr>
      </p:pic>
      <p:sp>
        <p:nvSpPr>
          <p:cNvPr id="15" name="Marcador de fecha 3">
            <a:extLst>
              <a:ext uri="{FF2B5EF4-FFF2-40B4-BE49-F238E27FC236}">
                <a16:creationId xmlns:a16="http://schemas.microsoft.com/office/drawing/2014/main" id="{5E8E04ED-D6F7-430E-88A7-ADB63B967A26}"/>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178321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latin typeface="UTM Ericsson Capital" panose="02040603050506020204" pitchFamily="18" charset="0"/>
              </a:rPr>
              <a:t>4. VISUALIZACIÓN</a:t>
            </a:r>
            <a:br>
              <a:rPr lang="es-ES" b="1" dirty="0">
                <a:latin typeface="UTM Ericsson Capital" panose="02040603050506020204" pitchFamily="18" charset="0"/>
              </a:rPr>
            </a:br>
            <a:r>
              <a:rPr lang="es-ES" sz="3300" dirty="0">
                <a:latin typeface="UTM Ericsson Capital" panose="02040603050506020204" pitchFamily="18" charset="0"/>
              </a:rPr>
              <a:t>Tráfico de red</a:t>
            </a:r>
            <a:br>
              <a:rPr lang="es-ES" b="1" dirty="0">
                <a:latin typeface="UTM Ericsson Capital" panose="02040603050506020204" pitchFamily="18" charset="0"/>
              </a:rPr>
            </a:br>
            <a:endParaRPr lang="es-ES" sz="2000" b="1" dirty="0">
              <a:latin typeface="UTM Ericsson Capital" panose="02040603050506020204" pitchFamily="18" charset="0"/>
            </a:endParaRPr>
          </a:p>
        </p:txBody>
      </p:sp>
      <p:sp>
        <p:nvSpPr>
          <p:cNvPr id="3" name="Marcador de número de diapositiva 2"/>
          <p:cNvSpPr>
            <a:spLocks noGrp="1"/>
          </p:cNvSpPr>
          <p:nvPr>
            <p:ph type="sldNum" sz="quarter" idx="12"/>
          </p:nvPr>
        </p:nvSpPr>
        <p:spPr/>
        <p:txBody>
          <a:bodyPr/>
          <a:lstStyle/>
          <a:p>
            <a:fld id="{25DA8D8B-2BFC-4181-B8DB-6BD765AAE0D7}" type="slidenum">
              <a:rPr lang="es-ES" smtClean="0"/>
              <a:t>9</a:t>
            </a:fld>
            <a:endParaRPr lang="es-ES"/>
          </a:p>
        </p:txBody>
      </p:sp>
      <p:sp>
        <p:nvSpPr>
          <p:cNvPr id="32" name="Marcador de pie de página 4">
            <a:extLst>
              <a:ext uri="{FF2B5EF4-FFF2-40B4-BE49-F238E27FC236}">
                <a16:creationId xmlns:a16="http://schemas.microsoft.com/office/drawing/2014/main" id="{9359AB87-8024-4447-A9A1-506360FB0FAA}"/>
              </a:ext>
            </a:extLst>
          </p:cNvPr>
          <p:cNvSpPr>
            <a:spLocks noGrp="1"/>
          </p:cNvSpPr>
          <p:nvPr>
            <p:ph type="ftr" sz="quarter" idx="11"/>
          </p:nvPr>
        </p:nvSpPr>
        <p:spPr>
          <a:xfrm>
            <a:off x="4038600" y="6356350"/>
            <a:ext cx="4114800" cy="365125"/>
          </a:xfrm>
        </p:spPr>
        <p:txBody>
          <a:bodyPr/>
          <a:lstStyle/>
          <a:p>
            <a:r>
              <a:rPr lang="en-US" dirty="0"/>
              <a:t>TFM: </a:t>
            </a:r>
            <a:r>
              <a:rPr lang="en-US" dirty="0" err="1"/>
              <a:t>Visualización</a:t>
            </a:r>
            <a:r>
              <a:rPr lang="en-US" dirty="0"/>
              <a:t> streaming de </a:t>
            </a:r>
            <a:r>
              <a:rPr lang="en-US" dirty="0" err="1"/>
              <a:t>evaluación</a:t>
            </a:r>
            <a:r>
              <a:rPr lang="en-US" dirty="0"/>
              <a:t> de </a:t>
            </a:r>
            <a:r>
              <a:rPr lang="en-US" dirty="0" err="1"/>
              <a:t>modelo</a:t>
            </a:r>
            <a:endParaRPr lang="es-ES" dirty="0"/>
          </a:p>
        </p:txBody>
      </p:sp>
      <p:sp>
        <p:nvSpPr>
          <p:cNvPr id="4" name="Marcador de contenido 3">
            <a:extLst>
              <a:ext uri="{FF2B5EF4-FFF2-40B4-BE49-F238E27FC236}">
                <a16:creationId xmlns:a16="http://schemas.microsoft.com/office/drawing/2014/main" id="{DBBFB86F-9E84-46E1-B3C7-7584B16577C0}"/>
              </a:ext>
            </a:extLst>
          </p:cNvPr>
          <p:cNvSpPr>
            <a:spLocks noGrp="1"/>
          </p:cNvSpPr>
          <p:nvPr>
            <p:ph idx="1"/>
          </p:nvPr>
        </p:nvSpPr>
        <p:spPr/>
        <p:txBody>
          <a:bodyPr/>
          <a:lstStyle/>
          <a:p>
            <a:endParaRPr lang="es-ES" dirty="0">
              <a:latin typeface="UTM Ericsson Capital" panose="02040603050506020204"/>
            </a:endParaRPr>
          </a:p>
          <a:p>
            <a:r>
              <a:rPr lang="es-ES" dirty="0">
                <a:latin typeface="UTM Ericsson Capital" panose="02040603050506020204"/>
              </a:rPr>
              <a:t>Eje X común, transcurso del tiempo:</a:t>
            </a:r>
          </a:p>
          <a:p>
            <a:pPr lvl="1"/>
            <a:r>
              <a:rPr lang="es-ES" dirty="0">
                <a:latin typeface="UTM Ericsson Capital" panose="02040603050506020204"/>
              </a:rPr>
              <a:t>Paquetes generados</a:t>
            </a:r>
          </a:p>
          <a:p>
            <a:pPr lvl="1"/>
            <a:r>
              <a:rPr lang="es-ES" dirty="0">
                <a:latin typeface="UTM Ericsson Capital" panose="02040603050506020204"/>
              </a:rPr>
              <a:t>Media de </a:t>
            </a:r>
            <a:r>
              <a:rPr lang="es-ES" dirty="0" err="1">
                <a:latin typeface="UTM Ericsson Capital" panose="02040603050506020204"/>
              </a:rPr>
              <a:t>Kbytes</a:t>
            </a:r>
            <a:r>
              <a:rPr lang="es-ES" dirty="0">
                <a:latin typeface="UTM Ericsson Capital" panose="02040603050506020204"/>
              </a:rPr>
              <a:t> enviados</a:t>
            </a:r>
          </a:p>
          <a:p>
            <a:pPr marL="457200" lvl="1" indent="0">
              <a:buNone/>
            </a:pPr>
            <a:endParaRPr lang="es-ES" dirty="0">
              <a:latin typeface="UTM Ericsson Capital" panose="02040603050506020204"/>
            </a:endParaRPr>
          </a:p>
          <a:p>
            <a:r>
              <a:rPr lang="es-ES" dirty="0">
                <a:latin typeface="UTM Ericsson Capital" panose="02040603050506020204"/>
              </a:rPr>
              <a:t>Protocolos, gráfica tipo tarta.</a:t>
            </a:r>
          </a:p>
        </p:txBody>
      </p:sp>
      <p:pic>
        <p:nvPicPr>
          <p:cNvPr id="6" name="Gráfico 5" descr="Gráfico circular">
            <a:extLst>
              <a:ext uri="{FF2B5EF4-FFF2-40B4-BE49-F238E27FC236}">
                <a16:creationId xmlns:a16="http://schemas.microsoft.com/office/drawing/2014/main" id="{8D574F86-6FB5-421E-8460-B8C7E8CA6E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9193" y="3883182"/>
            <a:ext cx="2331407" cy="2331407"/>
          </a:xfrm>
          <a:prstGeom prst="rect">
            <a:avLst/>
          </a:prstGeom>
        </p:spPr>
      </p:pic>
      <p:pic>
        <p:nvPicPr>
          <p:cNvPr id="9" name="Gráfico 8" descr="Tendencia al alza">
            <a:extLst>
              <a:ext uri="{FF2B5EF4-FFF2-40B4-BE49-F238E27FC236}">
                <a16:creationId xmlns:a16="http://schemas.microsoft.com/office/drawing/2014/main" id="{DE67C84A-8C4B-44D7-8EAE-B9E2305ACF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8216" y="1452966"/>
            <a:ext cx="2743200" cy="2743200"/>
          </a:xfrm>
          <a:prstGeom prst="rect">
            <a:avLst/>
          </a:prstGeom>
        </p:spPr>
      </p:pic>
      <p:sp>
        <p:nvSpPr>
          <p:cNvPr id="10" name="Marcador de fecha 3">
            <a:extLst>
              <a:ext uri="{FF2B5EF4-FFF2-40B4-BE49-F238E27FC236}">
                <a16:creationId xmlns:a16="http://schemas.microsoft.com/office/drawing/2014/main" id="{067D4CB4-5FA3-4DE5-970B-854FA1D0E8CB}"/>
              </a:ext>
            </a:extLst>
          </p:cNvPr>
          <p:cNvSpPr>
            <a:spLocks noGrp="1"/>
          </p:cNvSpPr>
          <p:nvPr>
            <p:ph type="dt" sz="half" idx="10"/>
          </p:nvPr>
        </p:nvSpPr>
        <p:spPr>
          <a:xfrm>
            <a:off x="838200" y="6356350"/>
            <a:ext cx="2743200" cy="365125"/>
          </a:xfrm>
        </p:spPr>
        <p:txBody>
          <a:bodyPr/>
          <a:lstStyle/>
          <a:p>
            <a:r>
              <a:rPr lang="es-ES" dirty="0"/>
              <a:t>14/09/2017</a:t>
            </a:r>
          </a:p>
        </p:txBody>
      </p:sp>
    </p:spTree>
    <p:extLst>
      <p:ext uri="{BB962C8B-B14F-4D97-AF65-F5344CB8AC3E}">
        <p14:creationId xmlns:p14="http://schemas.microsoft.com/office/powerpoint/2010/main" val="42942071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619</Words>
  <Application>Microsoft Office PowerPoint</Application>
  <PresentationFormat>Panorámica</PresentationFormat>
  <Paragraphs>151</Paragraphs>
  <Slides>11</Slides>
  <Notes>7</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11</vt:i4>
      </vt:variant>
    </vt:vector>
  </HeadingPairs>
  <TitlesOfParts>
    <vt:vector size="18" baseType="lpstr">
      <vt:lpstr>Arial</vt:lpstr>
      <vt:lpstr>Calibri</vt:lpstr>
      <vt:lpstr>Calibri Light</vt:lpstr>
      <vt:lpstr>UTM Ericsson Capital</vt:lpstr>
      <vt:lpstr>Tema de Office</vt:lpstr>
      <vt:lpstr>Diseño personalizado</vt:lpstr>
      <vt:lpstr>1_Diseño personalizado</vt:lpstr>
      <vt:lpstr>TFM: Visualización streaming de evaluación de modelo</vt:lpstr>
      <vt:lpstr>OBJETIVOS </vt:lpstr>
      <vt:lpstr>1. ANÁLISIS DE TRÁFICO DE RED Fuentes de datos </vt:lpstr>
      <vt:lpstr>1. ANÁLISIS DE TRÁFICO DE RED Dataset </vt:lpstr>
      <vt:lpstr>2. CONSTRUCCIÓN DEL MODELO Base del modelo </vt:lpstr>
      <vt:lpstr>2. CONSTRUCCIÓN DEL MODELO Comparación de modelos </vt:lpstr>
      <vt:lpstr>3. ESTRUCTURA Esquema </vt:lpstr>
      <vt:lpstr>3. ESTRUCTURA Tecnologías </vt:lpstr>
      <vt:lpstr>4. VISUALIZACIÓN Tráfico de red </vt:lpstr>
      <vt:lpstr>4. VISUALIZACIÓN Modelo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Nacho A.B</dc:creator>
  <cp:lastModifiedBy>Ignacio Arias Barra</cp:lastModifiedBy>
  <cp:revision>70</cp:revision>
  <dcterms:created xsi:type="dcterms:W3CDTF">2017-03-24T09:03:12Z</dcterms:created>
  <dcterms:modified xsi:type="dcterms:W3CDTF">2017-09-13T17:07:40Z</dcterms:modified>
</cp:coreProperties>
</file>