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4" r:id="rId3"/>
  </p:sldMasterIdLst>
  <p:notesMasterIdLst>
    <p:notesMasterId r:id="rId9"/>
  </p:notesMasterIdLst>
  <p:sldIdLst>
    <p:sldId id="256" r:id="rId4"/>
    <p:sldId id="259" r:id="rId5"/>
    <p:sldId id="266" r:id="rId6"/>
    <p:sldId id="260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8CAAD-160B-4E69-96C7-31D57D452F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9519C7-8F4C-43F8-B48C-A0D8FC223B45}">
      <dgm:prSet phldrT="[Texto]" custT="1"/>
      <dgm:spPr>
        <a:solidFill>
          <a:srgbClr val="FF0000"/>
        </a:solidFill>
      </dgm:spPr>
      <dgm:t>
        <a:bodyPr/>
        <a:lstStyle/>
        <a:p>
          <a:pPr algn="ctr"/>
          <a:r>
            <a:rPr lang="es-ES" sz="4000" b="0" i="0" dirty="0">
              <a:latin typeface="UTM Ericsson Capital" panose="02040603050506020204" pitchFamily="18" charset="0"/>
            </a:rPr>
            <a:t>NETWORK USER PATTERN GENERATOR</a:t>
          </a:r>
        </a:p>
      </dgm:t>
    </dgm:pt>
    <dgm:pt modelId="{7FE1A074-C16C-4516-9391-2B61D801BB4A}" type="parTrans" cxnId="{230515B8-8C51-4683-8CCE-A73D48239415}">
      <dgm:prSet/>
      <dgm:spPr/>
      <dgm:t>
        <a:bodyPr/>
        <a:lstStyle/>
        <a:p>
          <a:endParaRPr lang="es-ES"/>
        </a:p>
      </dgm:t>
    </dgm:pt>
    <dgm:pt modelId="{DC04031A-7664-4554-BFE0-59954247F226}" type="sibTrans" cxnId="{230515B8-8C51-4683-8CCE-A73D48239415}">
      <dgm:prSet/>
      <dgm:spPr/>
      <dgm:t>
        <a:bodyPr/>
        <a:lstStyle/>
        <a:p>
          <a:endParaRPr lang="es-ES"/>
        </a:p>
      </dgm:t>
    </dgm:pt>
    <dgm:pt modelId="{95D2BCC9-CD75-47DF-A536-2723BAF1BF2F}">
      <dgm:prSet phldrT="[Texto]" custT="1"/>
      <dgm:spPr>
        <a:solidFill>
          <a:srgbClr val="002060"/>
        </a:solidFill>
      </dgm:spPr>
      <dgm:t>
        <a:bodyPr/>
        <a:lstStyle/>
        <a:p>
          <a:pPr algn="ctr"/>
          <a:r>
            <a:rPr lang="es-ES" sz="3000" b="1" dirty="0" err="1">
              <a:latin typeface="UTM Ericsson Capital" panose="02040603050506020204" pitchFamily="18" charset="0"/>
            </a:rPr>
            <a:t>User</a:t>
          </a:r>
          <a:r>
            <a:rPr lang="es-ES" sz="3000" b="1" dirty="0">
              <a:latin typeface="UTM Ericsson Capital" panose="02040603050506020204" pitchFamily="18" charset="0"/>
            </a:rPr>
            <a:t> </a:t>
          </a:r>
          <a:r>
            <a:rPr lang="es-ES" sz="3000" b="1" dirty="0" err="1">
              <a:latin typeface="UTM Ericsson Capital" panose="02040603050506020204" pitchFamily="18" charset="0"/>
            </a:rPr>
            <a:t>pattern</a:t>
          </a:r>
          <a:endParaRPr lang="es-ES" sz="3000" dirty="0"/>
        </a:p>
      </dgm:t>
    </dgm:pt>
    <dgm:pt modelId="{0FD58DF4-859E-434E-9BD3-A2B7EDB63286}" type="parTrans" cxnId="{6DF319FA-A886-4DAB-AD88-9DA3E4536FFE}">
      <dgm:prSet/>
      <dgm:spPr/>
      <dgm:t>
        <a:bodyPr/>
        <a:lstStyle/>
        <a:p>
          <a:endParaRPr lang="es-ES"/>
        </a:p>
      </dgm:t>
    </dgm:pt>
    <dgm:pt modelId="{251CA57C-A8FF-41A5-BB57-7DE2B632EF84}" type="sibTrans" cxnId="{6DF319FA-A886-4DAB-AD88-9DA3E4536FFE}">
      <dgm:prSet/>
      <dgm:spPr/>
      <dgm:t>
        <a:bodyPr/>
        <a:lstStyle/>
        <a:p>
          <a:endParaRPr lang="es-ES"/>
        </a:p>
      </dgm:t>
    </dgm:pt>
    <dgm:pt modelId="{A050BE84-4B1D-47E0-B983-9469D7CF1386}">
      <dgm:prSet phldrT="[Texto]" custT="1"/>
      <dgm:spPr>
        <a:solidFill>
          <a:srgbClr val="002060"/>
        </a:solidFill>
      </dgm:spPr>
      <dgm:t>
        <a:bodyPr/>
        <a:lstStyle/>
        <a:p>
          <a:pPr algn="ctr"/>
          <a:r>
            <a:rPr lang="es-ES" sz="3000" b="1" dirty="0">
              <a:latin typeface="UTM Ericsson Capital" panose="02040603050506020204" pitchFamily="18" charset="0"/>
            </a:rPr>
            <a:t>TRAFFIC GENERATOR</a:t>
          </a:r>
          <a:endParaRPr lang="es-ES" sz="3000" dirty="0"/>
        </a:p>
      </dgm:t>
    </dgm:pt>
    <dgm:pt modelId="{665C8678-B762-401B-93F9-75C98D91F25D}" type="parTrans" cxnId="{F1C55E27-9410-49A2-905C-7360055E3DA2}">
      <dgm:prSet/>
      <dgm:spPr/>
      <dgm:t>
        <a:bodyPr/>
        <a:lstStyle/>
        <a:p>
          <a:endParaRPr lang="es-ES"/>
        </a:p>
      </dgm:t>
    </dgm:pt>
    <dgm:pt modelId="{5B2EBA65-C6DA-4F8A-968E-B9A30690BEE0}" type="sibTrans" cxnId="{F1C55E27-9410-49A2-905C-7360055E3DA2}">
      <dgm:prSet/>
      <dgm:spPr/>
      <dgm:t>
        <a:bodyPr/>
        <a:lstStyle/>
        <a:p>
          <a:endParaRPr lang="es-ES"/>
        </a:p>
      </dgm:t>
    </dgm:pt>
    <dgm:pt modelId="{46726E8A-E034-48D8-810E-5931EE197BDA}" type="pres">
      <dgm:prSet presAssocID="{6518CAAD-160B-4E69-96C7-31D57D452F8D}" presName="linear" presStyleCnt="0">
        <dgm:presLayoutVars>
          <dgm:animLvl val="lvl"/>
          <dgm:resizeHandles val="exact"/>
        </dgm:presLayoutVars>
      </dgm:prSet>
      <dgm:spPr/>
    </dgm:pt>
    <dgm:pt modelId="{7B1E9E29-37E8-417E-B6B5-41C4865F7134}" type="pres">
      <dgm:prSet presAssocID="{3C9519C7-8F4C-43F8-B48C-A0D8FC223B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3D6E08-C25C-4B09-9576-48402BAA6389}" type="pres">
      <dgm:prSet presAssocID="{DC04031A-7664-4554-BFE0-59954247F226}" presName="spacer" presStyleCnt="0"/>
      <dgm:spPr/>
    </dgm:pt>
    <dgm:pt modelId="{54D363E5-3E54-4FE3-A7EF-57A6BC7B6DAB}" type="pres">
      <dgm:prSet presAssocID="{95D2BCC9-CD75-47DF-A536-2723BAF1BF2F}" presName="parentText" presStyleLbl="node1" presStyleIdx="1" presStyleCnt="3" custScaleX="74732" custScaleY="60787">
        <dgm:presLayoutVars>
          <dgm:chMax val="0"/>
          <dgm:bulletEnabled val="1"/>
        </dgm:presLayoutVars>
      </dgm:prSet>
      <dgm:spPr/>
    </dgm:pt>
    <dgm:pt modelId="{A8ED47E5-F632-44CC-9260-C882676BD3C8}" type="pres">
      <dgm:prSet presAssocID="{251CA57C-A8FF-41A5-BB57-7DE2B632EF84}" presName="spacer" presStyleCnt="0"/>
      <dgm:spPr/>
    </dgm:pt>
    <dgm:pt modelId="{9B45D006-CFB7-42EE-9E70-54B64282571D}" type="pres">
      <dgm:prSet presAssocID="{A050BE84-4B1D-47E0-B983-9469D7CF1386}" presName="parentText" presStyleLbl="node1" presStyleIdx="2" presStyleCnt="3" custScaleX="74732" custScaleY="60787">
        <dgm:presLayoutVars>
          <dgm:chMax val="0"/>
          <dgm:bulletEnabled val="1"/>
        </dgm:presLayoutVars>
      </dgm:prSet>
      <dgm:spPr/>
    </dgm:pt>
  </dgm:ptLst>
  <dgm:cxnLst>
    <dgm:cxn modelId="{1DA04800-D2C0-4B56-99E4-F66E3979D33D}" type="presOf" srcId="{95D2BCC9-CD75-47DF-A536-2723BAF1BF2F}" destId="{54D363E5-3E54-4FE3-A7EF-57A6BC7B6DAB}" srcOrd="0" destOrd="0" presId="urn:microsoft.com/office/officeart/2005/8/layout/vList2"/>
    <dgm:cxn modelId="{DA4C4110-E5E7-413B-BB8A-08C2B4CF6A25}" type="presOf" srcId="{6518CAAD-160B-4E69-96C7-31D57D452F8D}" destId="{46726E8A-E034-48D8-810E-5931EE197BDA}" srcOrd="0" destOrd="0" presId="urn:microsoft.com/office/officeart/2005/8/layout/vList2"/>
    <dgm:cxn modelId="{F1C55E27-9410-49A2-905C-7360055E3DA2}" srcId="{6518CAAD-160B-4E69-96C7-31D57D452F8D}" destId="{A050BE84-4B1D-47E0-B983-9469D7CF1386}" srcOrd="2" destOrd="0" parTransId="{665C8678-B762-401B-93F9-75C98D91F25D}" sibTransId="{5B2EBA65-C6DA-4F8A-968E-B9A30690BEE0}"/>
    <dgm:cxn modelId="{76152067-D674-44EA-81ED-3C4BE820EBEE}" type="presOf" srcId="{3C9519C7-8F4C-43F8-B48C-A0D8FC223B45}" destId="{7B1E9E29-37E8-417E-B6B5-41C4865F7134}" srcOrd="0" destOrd="0" presId="urn:microsoft.com/office/officeart/2005/8/layout/vList2"/>
    <dgm:cxn modelId="{71420299-D48C-4463-BF2B-2B9DAB05164C}" type="presOf" srcId="{A050BE84-4B1D-47E0-B983-9469D7CF1386}" destId="{9B45D006-CFB7-42EE-9E70-54B64282571D}" srcOrd="0" destOrd="0" presId="urn:microsoft.com/office/officeart/2005/8/layout/vList2"/>
    <dgm:cxn modelId="{230515B8-8C51-4683-8CCE-A73D48239415}" srcId="{6518CAAD-160B-4E69-96C7-31D57D452F8D}" destId="{3C9519C7-8F4C-43F8-B48C-A0D8FC223B45}" srcOrd="0" destOrd="0" parTransId="{7FE1A074-C16C-4516-9391-2B61D801BB4A}" sibTransId="{DC04031A-7664-4554-BFE0-59954247F226}"/>
    <dgm:cxn modelId="{6DF319FA-A886-4DAB-AD88-9DA3E4536FFE}" srcId="{6518CAAD-160B-4E69-96C7-31D57D452F8D}" destId="{95D2BCC9-CD75-47DF-A536-2723BAF1BF2F}" srcOrd="1" destOrd="0" parTransId="{0FD58DF4-859E-434E-9BD3-A2B7EDB63286}" sibTransId="{251CA57C-A8FF-41A5-BB57-7DE2B632EF84}"/>
    <dgm:cxn modelId="{80711D08-6100-4563-8CF2-EDD97D9C3043}" type="presParOf" srcId="{46726E8A-E034-48D8-810E-5931EE197BDA}" destId="{7B1E9E29-37E8-417E-B6B5-41C4865F7134}" srcOrd="0" destOrd="0" presId="urn:microsoft.com/office/officeart/2005/8/layout/vList2"/>
    <dgm:cxn modelId="{A2EDEB87-25AF-4AB9-8510-462AF7824970}" type="presParOf" srcId="{46726E8A-E034-48D8-810E-5931EE197BDA}" destId="{A33D6E08-C25C-4B09-9576-48402BAA6389}" srcOrd="1" destOrd="0" presId="urn:microsoft.com/office/officeart/2005/8/layout/vList2"/>
    <dgm:cxn modelId="{B424B8B7-9233-479B-9A08-45CED63098D3}" type="presParOf" srcId="{46726E8A-E034-48D8-810E-5931EE197BDA}" destId="{54D363E5-3E54-4FE3-A7EF-57A6BC7B6DAB}" srcOrd="2" destOrd="0" presId="urn:microsoft.com/office/officeart/2005/8/layout/vList2"/>
    <dgm:cxn modelId="{C4FE5C30-2112-40B8-9C95-7F3955E06B9C}" type="presParOf" srcId="{46726E8A-E034-48D8-810E-5931EE197BDA}" destId="{A8ED47E5-F632-44CC-9260-C882676BD3C8}" srcOrd="3" destOrd="0" presId="urn:microsoft.com/office/officeart/2005/8/layout/vList2"/>
    <dgm:cxn modelId="{542B555C-1269-4173-A8D4-685EC3368B6A}" type="presParOf" srcId="{46726E8A-E034-48D8-810E-5931EE197BDA}" destId="{9B45D006-CFB7-42EE-9E70-54B6428257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4FAC2-BABF-4B52-8C38-F4699596A12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C578BB1-CCEB-484E-92EA-AF1D7D9565D7}" type="pres">
      <dgm:prSet presAssocID="{CD74FAC2-BABF-4B52-8C38-F4699596A129}" presName="Name0" presStyleCnt="0">
        <dgm:presLayoutVars>
          <dgm:dir/>
          <dgm:animLvl val="lvl"/>
          <dgm:resizeHandles/>
        </dgm:presLayoutVars>
      </dgm:prSet>
      <dgm:spPr/>
    </dgm:pt>
  </dgm:ptLst>
  <dgm:cxnLst>
    <dgm:cxn modelId="{680F17A7-F86E-4B87-B835-6FD82C6889B8}" type="presOf" srcId="{CD74FAC2-BABF-4B52-8C38-F4699596A129}" destId="{EC578BB1-CCEB-484E-92EA-AF1D7D9565D7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234A5-1A90-482B-B09F-D30927AF0EAB}" type="doc">
      <dgm:prSet loTypeId="urn:microsoft.com/office/officeart/2005/8/layout/equation2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7DAA9C9-F8BC-44F4-9E15-9CFC8D2BBE2D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Browsing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316A92B3-2DE5-4EF9-85CB-8EC83224A125}" type="parTrans" cxnId="{9EBD75F6-8542-4AA3-91A3-8FAB2BC493C9}">
      <dgm:prSet/>
      <dgm:spPr/>
      <dgm:t>
        <a:bodyPr/>
        <a:lstStyle/>
        <a:p>
          <a:endParaRPr lang="es-ES"/>
        </a:p>
      </dgm:t>
    </dgm:pt>
    <dgm:pt modelId="{C17AE711-83E3-4EB8-AA06-F410095A2F74}" type="sibTrans" cxnId="{9EBD75F6-8542-4AA3-91A3-8FAB2BC493C9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59072C59-7335-4200-ACFA-AC63B373478A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TRAFFIC ANALYZER</a:t>
          </a:r>
        </a:p>
      </dgm:t>
    </dgm:pt>
    <dgm:pt modelId="{C9CF7C33-C777-4388-B233-D9DD5683E309}" type="parTrans" cxnId="{4F24D521-9558-4DB0-8BC4-A0E3A7C71771}">
      <dgm:prSet/>
      <dgm:spPr/>
      <dgm:t>
        <a:bodyPr/>
        <a:lstStyle/>
        <a:p>
          <a:endParaRPr lang="es-ES"/>
        </a:p>
      </dgm:t>
    </dgm:pt>
    <dgm:pt modelId="{2381139A-B4B9-4E3B-BF52-54DF299DFF14}" type="sibTrans" cxnId="{4F24D521-9558-4DB0-8BC4-A0E3A7C71771}">
      <dgm:prSet/>
      <dgm:spPr/>
      <dgm:t>
        <a:bodyPr/>
        <a:lstStyle/>
        <a:p>
          <a:endParaRPr lang="es-ES"/>
        </a:p>
      </dgm:t>
    </dgm:pt>
    <dgm:pt modelId="{93114D09-422B-47A9-9C0F-58C315A43B07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video</a:t>
          </a:r>
        </a:p>
      </dgm:t>
    </dgm:pt>
    <dgm:pt modelId="{C12CADC7-332A-487C-8DAA-9E9259D311B9}" type="parTrans" cxnId="{7AB72AF5-7ACE-4812-9A86-8D6DA3B0423D}">
      <dgm:prSet/>
      <dgm:spPr/>
      <dgm:t>
        <a:bodyPr/>
        <a:lstStyle/>
        <a:p>
          <a:endParaRPr lang="es-ES"/>
        </a:p>
      </dgm:t>
    </dgm:pt>
    <dgm:pt modelId="{700A53E6-8174-423B-AAC3-5C1D8AB42034}" type="sibTrans" cxnId="{7AB72AF5-7ACE-4812-9A86-8D6DA3B0423D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8A09C096-1803-4526-824D-FE9CCF4532B8}">
      <dgm:prSet phldrT="[Texto]"/>
      <dgm:spPr/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voip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E27F5E1B-9CCA-43B5-A3CE-AB27F0C1D3E6}" type="parTrans" cxnId="{56442DCA-F66C-43EF-B6F9-87ED65B8C244}">
      <dgm:prSet/>
      <dgm:spPr/>
      <dgm:t>
        <a:bodyPr/>
        <a:lstStyle/>
        <a:p>
          <a:endParaRPr lang="es-ES"/>
        </a:p>
      </dgm:t>
    </dgm:pt>
    <dgm:pt modelId="{5639855C-0C7D-4050-A93C-0652B4193E4D}" type="sibTrans" cxnId="{56442DCA-F66C-43EF-B6F9-87ED65B8C244}">
      <dgm:prSet/>
      <dgm:spPr/>
      <dgm:t>
        <a:bodyPr/>
        <a:lstStyle/>
        <a:p>
          <a:endParaRPr lang="es-ES"/>
        </a:p>
      </dgm:t>
    </dgm:pt>
    <dgm:pt modelId="{D6118F9F-8F6E-44CE-B1AD-AA9D857C850A}" type="pres">
      <dgm:prSet presAssocID="{BCB234A5-1A90-482B-B09F-D30927AF0EAB}" presName="Name0" presStyleCnt="0">
        <dgm:presLayoutVars>
          <dgm:dir/>
          <dgm:resizeHandles val="exact"/>
        </dgm:presLayoutVars>
      </dgm:prSet>
      <dgm:spPr/>
    </dgm:pt>
    <dgm:pt modelId="{6919465B-C4C7-4DEB-A6A1-B20626782851}" type="pres">
      <dgm:prSet presAssocID="{BCB234A5-1A90-482B-B09F-D30927AF0EAB}" presName="vNodes" presStyleCnt="0"/>
      <dgm:spPr/>
    </dgm:pt>
    <dgm:pt modelId="{C5D81DD4-FF1E-4C09-BEED-29FEA2ED22C5}" type="pres">
      <dgm:prSet presAssocID="{47DAA9C9-F8BC-44F4-9E15-9CFC8D2BBE2D}" presName="node" presStyleLbl="node1" presStyleIdx="0" presStyleCnt="4" custScaleX="143021" custScaleY="131688">
        <dgm:presLayoutVars>
          <dgm:bulletEnabled val="1"/>
        </dgm:presLayoutVars>
      </dgm:prSet>
      <dgm:spPr/>
    </dgm:pt>
    <dgm:pt modelId="{86ED8393-647F-4D84-B280-5A51EAFC12E3}" type="pres">
      <dgm:prSet presAssocID="{C17AE711-83E3-4EB8-AA06-F410095A2F74}" presName="spacerT" presStyleCnt="0"/>
      <dgm:spPr/>
    </dgm:pt>
    <dgm:pt modelId="{FE69E07C-7AB1-43E0-BF20-43CD4AA3C7DE}" type="pres">
      <dgm:prSet presAssocID="{C17AE711-83E3-4EB8-AA06-F410095A2F74}" presName="sibTrans" presStyleLbl="sibTrans2D1" presStyleIdx="0" presStyleCnt="3"/>
      <dgm:spPr/>
    </dgm:pt>
    <dgm:pt modelId="{D5399EF1-CFB3-4D31-AC8D-2497F1A98B99}" type="pres">
      <dgm:prSet presAssocID="{C17AE711-83E3-4EB8-AA06-F410095A2F74}" presName="spacerB" presStyleCnt="0"/>
      <dgm:spPr/>
    </dgm:pt>
    <dgm:pt modelId="{477798D4-2D39-41E0-8CA7-C3250BE5B3DC}" type="pres">
      <dgm:prSet presAssocID="{93114D09-422B-47A9-9C0F-58C315A43B07}" presName="node" presStyleLbl="node1" presStyleIdx="1" presStyleCnt="4" custScaleX="143021" custScaleY="131688">
        <dgm:presLayoutVars>
          <dgm:bulletEnabled val="1"/>
        </dgm:presLayoutVars>
      </dgm:prSet>
      <dgm:spPr/>
    </dgm:pt>
    <dgm:pt modelId="{10BD536C-E767-41AD-B0B6-2217D05A20D3}" type="pres">
      <dgm:prSet presAssocID="{700A53E6-8174-423B-AAC3-5C1D8AB42034}" presName="spacerT" presStyleCnt="0"/>
      <dgm:spPr/>
    </dgm:pt>
    <dgm:pt modelId="{18038D25-FF5C-4C1F-9382-DF68A4A0E550}" type="pres">
      <dgm:prSet presAssocID="{700A53E6-8174-423B-AAC3-5C1D8AB42034}" presName="sibTrans" presStyleLbl="sibTrans2D1" presStyleIdx="1" presStyleCnt="3"/>
      <dgm:spPr/>
    </dgm:pt>
    <dgm:pt modelId="{779364C5-F2DE-4796-AE04-6EB71EAEF899}" type="pres">
      <dgm:prSet presAssocID="{700A53E6-8174-423B-AAC3-5C1D8AB42034}" presName="spacerB" presStyleCnt="0"/>
      <dgm:spPr/>
    </dgm:pt>
    <dgm:pt modelId="{75CD81B4-77DD-470D-ACA9-25269777E993}" type="pres">
      <dgm:prSet presAssocID="{8A09C096-1803-4526-824D-FE9CCF4532B8}" presName="node" presStyleLbl="node1" presStyleIdx="2" presStyleCnt="4" custScaleX="143021" custScaleY="131688">
        <dgm:presLayoutVars>
          <dgm:bulletEnabled val="1"/>
        </dgm:presLayoutVars>
      </dgm:prSet>
      <dgm:spPr/>
    </dgm:pt>
    <dgm:pt modelId="{3088EA6E-737E-40D8-A660-AB3E4197EA70}" type="pres">
      <dgm:prSet presAssocID="{BCB234A5-1A90-482B-B09F-D30927AF0EAB}" presName="sibTransLast" presStyleLbl="sibTrans2D1" presStyleIdx="2" presStyleCnt="3"/>
      <dgm:spPr/>
    </dgm:pt>
    <dgm:pt modelId="{3F1D9FC1-0376-439D-9FCA-A2BC8423F20C}" type="pres">
      <dgm:prSet presAssocID="{BCB234A5-1A90-482B-B09F-D30927AF0EAB}" presName="connectorText" presStyleLbl="sibTrans2D1" presStyleIdx="2" presStyleCnt="3"/>
      <dgm:spPr/>
    </dgm:pt>
    <dgm:pt modelId="{6DC66EDD-816C-4DF8-9B4F-088D4CC2E986}" type="pres">
      <dgm:prSet presAssocID="{BCB234A5-1A90-482B-B09F-D30927AF0EAB}" presName="lastNode" presStyleLbl="node1" presStyleIdx="3" presStyleCnt="4" custLinFactNeighborX="87428">
        <dgm:presLayoutVars>
          <dgm:bulletEnabled val="1"/>
        </dgm:presLayoutVars>
      </dgm:prSet>
      <dgm:spPr/>
    </dgm:pt>
  </dgm:ptLst>
  <dgm:cxnLst>
    <dgm:cxn modelId="{9FC75F05-F3E6-4805-9BE9-033C2583BD94}" type="presOf" srcId="{59072C59-7335-4200-ACFA-AC63B373478A}" destId="{6DC66EDD-816C-4DF8-9B4F-088D4CC2E986}" srcOrd="0" destOrd="0" presId="urn:microsoft.com/office/officeart/2005/8/layout/equation2"/>
    <dgm:cxn modelId="{4F24D521-9558-4DB0-8BC4-A0E3A7C71771}" srcId="{BCB234A5-1A90-482B-B09F-D30927AF0EAB}" destId="{59072C59-7335-4200-ACFA-AC63B373478A}" srcOrd="3" destOrd="0" parTransId="{C9CF7C33-C777-4388-B233-D9DD5683E309}" sibTransId="{2381139A-B4B9-4E3B-BF52-54DF299DFF14}"/>
    <dgm:cxn modelId="{9A6FA623-155A-4C5F-9E93-831CBAF51084}" type="presOf" srcId="{93114D09-422B-47A9-9C0F-58C315A43B07}" destId="{477798D4-2D39-41E0-8CA7-C3250BE5B3DC}" srcOrd="0" destOrd="0" presId="urn:microsoft.com/office/officeart/2005/8/layout/equation2"/>
    <dgm:cxn modelId="{B26C7D63-0508-400D-935E-EB183EE7875A}" type="presOf" srcId="{C17AE711-83E3-4EB8-AA06-F410095A2F74}" destId="{FE69E07C-7AB1-43E0-BF20-43CD4AA3C7DE}" srcOrd="0" destOrd="0" presId="urn:microsoft.com/office/officeart/2005/8/layout/equation2"/>
    <dgm:cxn modelId="{39FC0A90-3B5A-43B4-BF1E-C420352477DF}" type="presOf" srcId="{5639855C-0C7D-4050-A93C-0652B4193E4D}" destId="{3F1D9FC1-0376-439D-9FCA-A2BC8423F20C}" srcOrd="1" destOrd="0" presId="urn:microsoft.com/office/officeart/2005/8/layout/equation2"/>
    <dgm:cxn modelId="{E56511A3-3FC5-45FB-A391-65B8C608D220}" type="presOf" srcId="{5639855C-0C7D-4050-A93C-0652B4193E4D}" destId="{3088EA6E-737E-40D8-A660-AB3E4197EA70}" srcOrd="0" destOrd="0" presId="urn:microsoft.com/office/officeart/2005/8/layout/equation2"/>
    <dgm:cxn modelId="{56442DCA-F66C-43EF-B6F9-87ED65B8C244}" srcId="{BCB234A5-1A90-482B-B09F-D30927AF0EAB}" destId="{8A09C096-1803-4526-824D-FE9CCF4532B8}" srcOrd="2" destOrd="0" parTransId="{E27F5E1B-9CCA-43B5-A3CE-AB27F0C1D3E6}" sibTransId="{5639855C-0C7D-4050-A93C-0652B4193E4D}"/>
    <dgm:cxn modelId="{0AD548F2-FB9D-49D3-9B8F-526F110A6EC6}" type="presOf" srcId="{8A09C096-1803-4526-824D-FE9CCF4532B8}" destId="{75CD81B4-77DD-470D-ACA9-25269777E993}" srcOrd="0" destOrd="0" presId="urn:microsoft.com/office/officeart/2005/8/layout/equation2"/>
    <dgm:cxn modelId="{0734F8F4-EDE3-4E90-928D-A9A37F0CDF48}" type="presOf" srcId="{BCB234A5-1A90-482B-B09F-D30927AF0EAB}" destId="{D6118F9F-8F6E-44CE-B1AD-AA9D857C850A}" srcOrd="0" destOrd="0" presId="urn:microsoft.com/office/officeart/2005/8/layout/equation2"/>
    <dgm:cxn modelId="{7AB72AF5-7ACE-4812-9A86-8D6DA3B0423D}" srcId="{BCB234A5-1A90-482B-B09F-D30927AF0EAB}" destId="{93114D09-422B-47A9-9C0F-58C315A43B07}" srcOrd="1" destOrd="0" parTransId="{C12CADC7-332A-487C-8DAA-9E9259D311B9}" sibTransId="{700A53E6-8174-423B-AAC3-5C1D8AB42034}"/>
    <dgm:cxn modelId="{9EBD75F6-8542-4AA3-91A3-8FAB2BC493C9}" srcId="{BCB234A5-1A90-482B-B09F-D30927AF0EAB}" destId="{47DAA9C9-F8BC-44F4-9E15-9CFC8D2BBE2D}" srcOrd="0" destOrd="0" parTransId="{316A92B3-2DE5-4EF9-85CB-8EC83224A125}" sibTransId="{C17AE711-83E3-4EB8-AA06-F410095A2F74}"/>
    <dgm:cxn modelId="{B47577F7-305C-4A3F-A161-1AA208822851}" type="presOf" srcId="{47DAA9C9-F8BC-44F4-9E15-9CFC8D2BBE2D}" destId="{C5D81DD4-FF1E-4C09-BEED-29FEA2ED22C5}" srcOrd="0" destOrd="0" presId="urn:microsoft.com/office/officeart/2005/8/layout/equation2"/>
    <dgm:cxn modelId="{1AE459FA-2E2D-4448-AEB7-9C8209F019F7}" type="presOf" srcId="{700A53E6-8174-423B-AAC3-5C1D8AB42034}" destId="{18038D25-FF5C-4C1F-9382-DF68A4A0E550}" srcOrd="0" destOrd="0" presId="urn:microsoft.com/office/officeart/2005/8/layout/equation2"/>
    <dgm:cxn modelId="{BF27EE76-C5D9-41F1-8F34-0DB1BE85188E}" type="presParOf" srcId="{D6118F9F-8F6E-44CE-B1AD-AA9D857C850A}" destId="{6919465B-C4C7-4DEB-A6A1-B20626782851}" srcOrd="0" destOrd="0" presId="urn:microsoft.com/office/officeart/2005/8/layout/equation2"/>
    <dgm:cxn modelId="{C80817DB-45D9-4E22-BA93-47E7607D3587}" type="presParOf" srcId="{6919465B-C4C7-4DEB-A6A1-B20626782851}" destId="{C5D81DD4-FF1E-4C09-BEED-29FEA2ED22C5}" srcOrd="0" destOrd="0" presId="urn:microsoft.com/office/officeart/2005/8/layout/equation2"/>
    <dgm:cxn modelId="{6F66F808-3AF7-4FD5-9B1F-5D5FD746BCCB}" type="presParOf" srcId="{6919465B-C4C7-4DEB-A6A1-B20626782851}" destId="{86ED8393-647F-4D84-B280-5A51EAFC12E3}" srcOrd="1" destOrd="0" presId="urn:microsoft.com/office/officeart/2005/8/layout/equation2"/>
    <dgm:cxn modelId="{914ACF30-0C03-4404-8E36-4E0F43C8FE61}" type="presParOf" srcId="{6919465B-C4C7-4DEB-A6A1-B20626782851}" destId="{FE69E07C-7AB1-43E0-BF20-43CD4AA3C7DE}" srcOrd="2" destOrd="0" presId="urn:microsoft.com/office/officeart/2005/8/layout/equation2"/>
    <dgm:cxn modelId="{FE21D5E7-2CD3-4012-8149-DD33C4D845A9}" type="presParOf" srcId="{6919465B-C4C7-4DEB-A6A1-B20626782851}" destId="{D5399EF1-CFB3-4D31-AC8D-2497F1A98B99}" srcOrd="3" destOrd="0" presId="urn:microsoft.com/office/officeart/2005/8/layout/equation2"/>
    <dgm:cxn modelId="{E9BE2FD7-58FE-4993-991A-8CC09D1F81BC}" type="presParOf" srcId="{6919465B-C4C7-4DEB-A6A1-B20626782851}" destId="{477798D4-2D39-41E0-8CA7-C3250BE5B3DC}" srcOrd="4" destOrd="0" presId="urn:microsoft.com/office/officeart/2005/8/layout/equation2"/>
    <dgm:cxn modelId="{20A73DF0-0359-4E81-9A21-0FAB4A32D939}" type="presParOf" srcId="{6919465B-C4C7-4DEB-A6A1-B20626782851}" destId="{10BD536C-E767-41AD-B0B6-2217D05A20D3}" srcOrd="5" destOrd="0" presId="urn:microsoft.com/office/officeart/2005/8/layout/equation2"/>
    <dgm:cxn modelId="{0F4F4DCF-08F7-431C-9F6F-D4C3604DE31D}" type="presParOf" srcId="{6919465B-C4C7-4DEB-A6A1-B20626782851}" destId="{18038D25-FF5C-4C1F-9382-DF68A4A0E550}" srcOrd="6" destOrd="0" presId="urn:microsoft.com/office/officeart/2005/8/layout/equation2"/>
    <dgm:cxn modelId="{4B155879-8F30-43C9-821C-52B6DCAFE7BA}" type="presParOf" srcId="{6919465B-C4C7-4DEB-A6A1-B20626782851}" destId="{779364C5-F2DE-4796-AE04-6EB71EAEF899}" srcOrd="7" destOrd="0" presId="urn:microsoft.com/office/officeart/2005/8/layout/equation2"/>
    <dgm:cxn modelId="{1626AB93-F926-43BA-B541-3216468B635E}" type="presParOf" srcId="{6919465B-C4C7-4DEB-A6A1-B20626782851}" destId="{75CD81B4-77DD-470D-ACA9-25269777E993}" srcOrd="8" destOrd="0" presId="urn:microsoft.com/office/officeart/2005/8/layout/equation2"/>
    <dgm:cxn modelId="{1B41C570-1E01-47A5-897D-9F3E07F7AEAD}" type="presParOf" srcId="{D6118F9F-8F6E-44CE-B1AD-AA9D857C850A}" destId="{3088EA6E-737E-40D8-A660-AB3E4197EA70}" srcOrd="1" destOrd="0" presId="urn:microsoft.com/office/officeart/2005/8/layout/equation2"/>
    <dgm:cxn modelId="{64C2DB9A-6A94-4A20-BD24-FE07B9928145}" type="presParOf" srcId="{3088EA6E-737E-40D8-A660-AB3E4197EA70}" destId="{3F1D9FC1-0376-439D-9FCA-A2BC8423F20C}" srcOrd="0" destOrd="0" presId="urn:microsoft.com/office/officeart/2005/8/layout/equation2"/>
    <dgm:cxn modelId="{C612D4B3-DC86-4FCA-AACA-D9E9515530D8}" type="presParOf" srcId="{D6118F9F-8F6E-44CE-B1AD-AA9D857C850A}" destId="{6DC66EDD-816C-4DF8-9B4F-088D4CC2E98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4FAC2-BABF-4B52-8C38-F4699596A12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C578BB1-CCEB-484E-92EA-AF1D7D9565D7}" type="pres">
      <dgm:prSet presAssocID="{CD74FAC2-BABF-4B52-8C38-F4699596A129}" presName="Name0" presStyleCnt="0">
        <dgm:presLayoutVars>
          <dgm:dir/>
          <dgm:animLvl val="lvl"/>
          <dgm:resizeHandles/>
        </dgm:presLayoutVars>
      </dgm:prSet>
      <dgm:spPr/>
    </dgm:pt>
  </dgm:ptLst>
  <dgm:cxnLst>
    <dgm:cxn modelId="{680F17A7-F86E-4B87-B835-6FD82C6889B8}" type="presOf" srcId="{CD74FAC2-BABF-4B52-8C38-F4699596A129}" destId="{EC578BB1-CCEB-484E-92EA-AF1D7D9565D7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B234A5-1A90-482B-B09F-D30927AF0EAB}" type="doc">
      <dgm:prSet loTypeId="urn:microsoft.com/office/officeart/2005/8/layout/equation2" loCatId="process" qsTypeId="urn:microsoft.com/office/officeart/2005/8/quickstyle/simple5" qsCatId="simple" csTypeId="urn:microsoft.com/office/officeart/2005/8/colors/colorful4" csCatId="colorful" phldr="1"/>
      <dgm:spPr/>
    </dgm:pt>
    <dgm:pt modelId="{47DAA9C9-F8BC-44F4-9E15-9CFC8D2BBE2D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Browsing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316A92B3-2DE5-4EF9-85CB-8EC83224A125}" type="parTrans" cxnId="{9EBD75F6-8542-4AA3-91A3-8FAB2BC493C9}">
      <dgm:prSet/>
      <dgm:spPr/>
      <dgm:t>
        <a:bodyPr/>
        <a:lstStyle/>
        <a:p>
          <a:endParaRPr lang="es-ES"/>
        </a:p>
      </dgm:t>
    </dgm:pt>
    <dgm:pt modelId="{C17AE711-83E3-4EB8-AA06-F410095A2F74}" type="sibTrans" cxnId="{9EBD75F6-8542-4AA3-91A3-8FAB2BC493C9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59072C59-7335-4200-ACFA-AC63B373478A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TRAFFIC ANALYZER</a:t>
          </a:r>
        </a:p>
      </dgm:t>
    </dgm:pt>
    <dgm:pt modelId="{C9CF7C33-C777-4388-B233-D9DD5683E309}" type="parTrans" cxnId="{4F24D521-9558-4DB0-8BC4-A0E3A7C71771}">
      <dgm:prSet/>
      <dgm:spPr/>
      <dgm:t>
        <a:bodyPr/>
        <a:lstStyle/>
        <a:p>
          <a:endParaRPr lang="es-ES"/>
        </a:p>
      </dgm:t>
    </dgm:pt>
    <dgm:pt modelId="{2381139A-B4B9-4E3B-BF52-54DF299DFF14}" type="sibTrans" cxnId="{4F24D521-9558-4DB0-8BC4-A0E3A7C71771}">
      <dgm:prSet/>
      <dgm:spPr/>
      <dgm:t>
        <a:bodyPr/>
        <a:lstStyle/>
        <a:p>
          <a:endParaRPr lang="es-ES"/>
        </a:p>
      </dgm:t>
    </dgm:pt>
    <dgm:pt modelId="{93114D09-422B-47A9-9C0F-58C315A43B07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video</a:t>
          </a:r>
        </a:p>
      </dgm:t>
    </dgm:pt>
    <dgm:pt modelId="{C12CADC7-332A-487C-8DAA-9E9259D311B9}" type="parTrans" cxnId="{7AB72AF5-7ACE-4812-9A86-8D6DA3B0423D}">
      <dgm:prSet/>
      <dgm:spPr/>
      <dgm:t>
        <a:bodyPr/>
        <a:lstStyle/>
        <a:p>
          <a:endParaRPr lang="es-ES"/>
        </a:p>
      </dgm:t>
    </dgm:pt>
    <dgm:pt modelId="{700A53E6-8174-423B-AAC3-5C1D8AB42034}" type="sibTrans" cxnId="{7AB72AF5-7ACE-4812-9A86-8D6DA3B0423D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F5B20609-A740-4AEF-ACD6-BD91FC8CBDE0}">
      <dgm:prSet phldrT="[Texto]"/>
      <dgm:spPr/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voip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52174040-9076-4E4F-8DC2-623205E7D860}" type="parTrans" cxnId="{564D540D-6130-43FC-AD6A-2A9216669CEC}">
      <dgm:prSet/>
      <dgm:spPr/>
      <dgm:t>
        <a:bodyPr/>
        <a:lstStyle/>
        <a:p>
          <a:endParaRPr lang="es-ES"/>
        </a:p>
      </dgm:t>
    </dgm:pt>
    <dgm:pt modelId="{D14685E6-E363-411D-8AE8-3FE8BE353604}" type="sibTrans" cxnId="{564D540D-6130-43FC-AD6A-2A9216669CEC}">
      <dgm:prSet/>
      <dgm:spPr/>
      <dgm:t>
        <a:bodyPr/>
        <a:lstStyle/>
        <a:p>
          <a:endParaRPr lang="es-ES"/>
        </a:p>
      </dgm:t>
    </dgm:pt>
    <dgm:pt modelId="{D6118F9F-8F6E-44CE-B1AD-AA9D857C850A}" type="pres">
      <dgm:prSet presAssocID="{BCB234A5-1A90-482B-B09F-D30927AF0EAB}" presName="Name0" presStyleCnt="0">
        <dgm:presLayoutVars>
          <dgm:dir/>
          <dgm:resizeHandles val="exact"/>
        </dgm:presLayoutVars>
      </dgm:prSet>
      <dgm:spPr/>
    </dgm:pt>
    <dgm:pt modelId="{6919465B-C4C7-4DEB-A6A1-B20626782851}" type="pres">
      <dgm:prSet presAssocID="{BCB234A5-1A90-482B-B09F-D30927AF0EAB}" presName="vNodes" presStyleCnt="0"/>
      <dgm:spPr/>
    </dgm:pt>
    <dgm:pt modelId="{C5D81DD4-FF1E-4C09-BEED-29FEA2ED22C5}" type="pres">
      <dgm:prSet presAssocID="{47DAA9C9-F8BC-44F4-9E15-9CFC8D2BBE2D}" presName="node" presStyleLbl="node1" presStyleIdx="0" presStyleCnt="4" custScaleX="143021" custScaleY="131688">
        <dgm:presLayoutVars>
          <dgm:bulletEnabled val="1"/>
        </dgm:presLayoutVars>
      </dgm:prSet>
      <dgm:spPr/>
    </dgm:pt>
    <dgm:pt modelId="{86ED8393-647F-4D84-B280-5A51EAFC12E3}" type="pres">
      <dgm:prSet presAssocID="{C17AE711-83E3-4EB8-AA06-F410095A2F74}" presName="spacerT" presStyleCnt="0"/>
      <dgm:spPr/>
    </dgm:pt>
    <dgm:pt modelId="{FE69E07C-7AB1-43E0-BF20-43CD4AA3C7DE}" type="pres">
      <dgm:prSet presAssocID="{C17AE711-83E3-4EB8-AA06-F410095A2F74}" presName="sibTrans" presStyleLbl="sibTrans2D1" presStyleIdx="0" presStyleCnt="3"/>
      <dgm:spPr/>
    </dgm:pt>
    <dgm:pt modelId="{D5399EF1-CFB3-4D31-AC8D-2497F1A98B99}" type="pres">
      <dgm:prSet presAssocID="{C17AE711-83E3-4EB8-AA06-F410095A2F74}" presName="spacerB" presStyleCnt="0"/>
      <dgm:spPr/>
    </dgm:pt>
    <dgm:pt modelId="{477798D4-2D39-41E0-8CA7-C3250BE5B3DC}" type="pres">
      <dgm:prSet presAssocID="{93114D09-422B-47A9-9C0F-58C315A43B07}" presName="node" presStyleLbl="node1" presStyleIdx="1" presStyleCnt="4" custScaleX="143021" custScaleY="131688">
        <dgm:presLayoutVars>
          <dgm:bulletEnabled val="1"/>
        </dgm:presLayoutVars>
      </dgm:prSet>
      <dgm:spPr/>
    </dgm:pt>
    <dgm:pt modelId="{D774BB7E-9437-426C-84CA-36E2A49D7806}" type="pres">
      <dgm:prSet presAssocID="{700A53E6-8174-423B-AAC3-5C1D8AB42034}" presName="spacerT" presStyleCnt="0"/>
      <dgm:spPr/>
    </dgm:pt>
    <dgm:pt modelId="{55F5FE3A-456F-4F01-978B-AAA5853012FC}" type="pres">
      <dgm:prSet presAssocID="{700A53E6-8174-423B-AAC3-5C1D8AB42034}" presName="sibTrans" presStyleLbl="sibTrans2D1" presStyleIdx="1" presStyleCnt="3"/>
      <dgm:spPr/>
    </dgm:pt>
    <dgm:pt modelId="{5F25D308-DC8A-42DB-9BD4-80B6A2ABC6CC}" type="pres">
      <dgm:prSet presAssocID="{700A53E6-8174-423B-AAC3-5C1D8AB42034}" presName="spacerB" presStyleCnt="0"/>
      <dgm:spPr/>
    </dgm:pt>
    <dgm:pt modelId="{E8DDB3DE-BFA5-42A1-9ACE-40DC1834B3D1}" type="pres">
      <dgm:prSet presAssocID="{F5B20609-A740-4AEF-ACD6-BD91FC8CBDE0}" presName="node" presStyleLbl="node1" presStyleIdx="2" presStyleCnt="4" custScaleX="143021" custScaleY="131688">
        <dgm:presLayoutVars>
          <dgm:bulletEnabled val="1"/>
        </dgm:presLayoutVars>
      </dgm:prSet>
      <dgm:spPr/>
    </dgm:pt>
    <dgm:pt modelId="{3088EA6E-737E-40D8-A660-AB3E4197EA70}" type="pres">
      <dgm:prSet presAssocID="{BCB234A5-1A90-482B-B09F-D30927AF0EAB}" presName="sibTransLast" presStyleLbl="sibTrans2D1" presStyleIdx="2" presStyleCnt="3"/>
      <dgm:spPr/>
    </dgm:pt>
    <dgm:pt modelId="{3F1D9FC1-0376-439D-9FCA-A2BC8423F20C}" type="pres">
      <dgm:prSet presAssocID="{BCB234A5-1A90-482B-B09F-D30927AF0EAB}" presName="connectorText" presStyleLbl="sibTrans2D1" presStyleIdx="2" presStyleCnt="3"/>
      <dgm:spPr/>
    </dgm:pt>
    <dgm:pt modelId="{6DC66EDD-816C-4DF8-9B4F-088D4CC2E986}" type="pres">
      <dgm:prSet presAssocID="{BCB234A5-1A90-482B-B09F-D30927AF0EAB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9FC75F05-F3E6-4805-9BE9-033C2583BD94}" type="presOf" srcId="{59072C59-7335-4200-ACFA-AC63B373478A}" destId="{6DC66EDD-816C-4DF8-9B4F-088D4CC2E986}" srcOrd="0" destOrd="0" presId="urn:microsoft.com/office/officeart/2005/8/layout/equation2"/>
    <dgm:cxn modelId="{564D540D-6130-43FC-AD6A-2A9216669CEC}" srcId="{BCB234A5-1A90-482B-B09F-D30927AF0EAB}" destId="{F5B20609-A740-4AEF-ACD6-BD91FC8CBDE0}" srcOrd="2" destOrd="0" parTransId="{52174040-9076-4E4F-8DC2-623205E7D860}" sibTransId="{D14685E6-E363-411D-8AE8-3FE8BE353604}"/>
    <dgm:cxn modelId="{4F24D521-9558-4DB0-8BC4-A0E3A7C71771}" srcId="{BCB234A5-1A90-482B-B09F-D30927AF0EAB}" destId="{59072C59-7335-4200-ACFA-AC63B373478A}" srcOrd="3" destOrd="0" parTransId="{C9CF7C33-C777-4388-B233-D9DD5683E309}" sibTransId="{2381139A-B4B9-4E3B-BF52-54DF299DFF14}"/>
    <dgm:cxn modelId="{9A6FA623-155A-4C5F-9E93-831CBAF51084}" type="presOf" srcId="{93114D09-422B-47A9-9C0F-58C315A43B07}" destId="{477798D4-2D39-41E0-8CA7-C3250BE5B3DC}" srcOrd="0" destOrd="0" presId="urn:microsoft.com/office/officeart/2005/8/layout/equation2"/>
    <dgm:cxn modelId="{B26C7D63-0508-400D-935E-EB183EE7875A}" type="presOf" srcId="{C17AE711-83E3-4EB8-AA06-F410095A2F74}" destId="{FE69E07C-7AB1-43E0-BF20-43CD4AA3C7DE}" srcOrd="0" destOrd="0" presId="urn:microsoft.com/office/officeart/2005/8/layout/equation2"/>
    <dgm:cxn modelId="{DC339294-A2BD-478D-82D6-28E831262387}" type="presOf" srcId="{700A53E6-8174-423B-AAC3-5C1D8AB42034}" destId="{55F5FE3A-456F-4F01-978B-AAA5853012FC}" srcOrd="0" destOrd="0" presId="urn:microsoft.com/office/officeart/2005/8/layout/equation2"/>
    <dgm:cxn modelId="{773BF2AA-02C4-401E-A9F6-591459388348}" type="presOf" srcId="{D14685E6-E363-411D-8AE8-3FE8BE353604}" destId="{3F1D9FC1-0376-439D-9FCA-A2BC8423F20C}" srcOrd="1" destOrd="0" presId="urn:microsoft.com/office/officeart/2005/8/layout/equation2"/>
    <dgm:cxn modelId="{298525DD-3365-4D4C-BD0B-FDEA7E1FC4AC}" type="presOf" srcId="{D14685E6-E363-411D-8AE8-3FE8BE353604}" destId="{3088EA6E-737E-40D8-A660-AB3E4197EA70}" srcOrd="0" destOrd="0" presId="urn:microsoft.com/office/officeart/2005/8/layout/equation2"/>
    <dgm:cxn modelId="{995CD8F2-93F9-4FF2-9640-3EC18789834A}" type="presOf" srcId="{F5B20609-A740-4AEF-ACD6-BD91FC8CBDE0}" destId="{E8DDB3DE-BFA5-42A1-9ACE-40DC1834B3D1}" srcOrd="0" destOrd="0" presId="urn:microsoft.com/office/officeart/2005/8/layout/equation2"/>
    <dgm:cxn modelId="{0734F8F4-EDE3-4E90-928D-A9A37F0CDF48}" type="presOf" srcId="{BCB234A5-1A90-482B-B09F-D30927AF0EAB}" destId="{D6118F9F-8F6E-44CE-B1AD-AA9D857C850A}" srcOrd="0" destOrd="0" presId="urn:microsoft.com/office/officeart/2005/8/layout/equation2"/>
    <dgm:cxn modelId="{7AB72AF5-7ACE-4812-9A86-8D6DA3B0423D}" srcId="{BCB234A5-1A90-482B-B09F-D30927AF0EAB}" destId="{93114D09-422B-47A9-9C0F-58C315A43B07}" srcOrd="1" destOrd="0" parTransId="{C12CADC7-332A-487C-8DAA-9E9259D311B9}" sibTransId="{700A53E6-8174-423B-AAC3-5C1D8AB42034}"/>
    <dgm:cxn modelId="{9EBD75F6-8542-4AA3-91A3-8FAB2BC493C9}" srcId="{BCB234A5-1A90-482B-B09F-D30927AF0EAB}" destId="{47DAA9C9-F8BC-44F4-9E15-9CFC8D2BBE2D}" srcOrd="0" destOrd="0" parTransId="{316A92B3-2DE5-4EF9-85CB-8EC83224A125}" sibTransId="{C17AE711-83E3-4EB8-AA06-F410095A2F74}"/>
    <dgm:cxn modelId="{B47577F7-305C-4A3F-A161-1AA208822851}" type="presOf" srcId="{47DAA9C9-F8BC-44F4-9E15-9CFC8D2BBE2D}" destId="{C5D81DD4-FF1E-4C09-BEED-29FEA2ED22C5}" srcOrd="0" destOrd="0" presId="urn:microsoft.com/office/officeart/2005/8/layout/equation2"/>
    <dgm:cxn modelId="{BF27EE76-C5D9-41F1-8F34-0DB1BE85188E}" type="presParOf" srcId="{D6118F9F-8F6E-44CE-B1AD-AA9D857C850A}" destId="{6919465B-C4C7-4DEB-A6A1-B20626782851}" srcOrd="0" destOrd="0" presId="urn:microsoft.com/office/officeart/2005/8/layout/equation2"/>
    <dgm:cxn modelId="{C80817DB-45D9-4E22-BA93-47E7607D3587}" type="presParOf" srcId="{6919465B-C4C7-4DEB-A6A1-B20626782851}" destId="{C5D81DD4-FF1E-4C09-BEED-29FEA2ED22C5}" srcOrd="0" destOrd="0" presId="urn:microsoft.com/office/officeart/2005/8/layout/equation2"/>
    <dgm:cxn modelId="{6F66F808-3AF7-4FD5-9B1F-5D5FD746BCCB}" type="presParOf" srcId="{6919465B-C4C7-4DEB-A6A1-B20626782851}" destId="{86ED8393-647F-4D84-B280-5A51EAFC12E3}" srcOrd="1" destOrd="0" presId="urn:microsoft.com/office/officeart/2005/8/layout/equation2"/>
    <dgm:cxn modelId="{914ACF30-0C03-4404-8E36-4E0F43C8FE61}" type="presParOf" srcId="{6919465B-C4C7-4DEB-A6A1-B20626782851}" destId="{FE69E07C-7AB1-43E0-BF20-43CD4AA3C7DE}" srcOrd="2" destOrd="0" presId="urn:microsoft.com/office/officeart/2005/8/layout/equation2"/>
    <dgm:cxn modelId="{FE21D5E7-2CD3-4012-8149-DD33C4D845A9}" type="presParOf" srcId="{6919465B-C4C7-4DEB-A6A1-B20626782851}" destId="{D5399EF1-CFB3-4D31-AC8D-2497F1A98B99}" srcOrd="3" destOrd="0" presId="urn:microsoft.com/office/officeart/2005/8/layout/equation2"/>
    <dgm:cxn modelId="{E9BE2FD7-58FE-4993-991A-8CC09D1F81BC}" type="presParOf" srcId="{6919465B-C4C7-4DEB-A6A1-B20626782851}" destId="{477798D4-2D39-41E0-8CA7-C3250BE5B3DC}" srcOrd="4" destOrd="0" presId="urn:microsoft.com/office/officeart/2005/8/layout/equation2"/>
    <dgm:cxn modelId="{5B0BF749-0D2A-4078-B0C1-EB9D450D9710}" type="presParOf" srcId="{6919465B-C4C7-4DEB-A6A1-B20626782851}" destId="{D774BB7E-9437-426C-84CA-36E2A49D7806}" srcOrd="5" destOrd="0" presId="urn:microsoft.com/office/officeart/2005/8/layout/equation2"/>
    <dgm:cxn modelId="{6F41908B-6BD8-4B4C-BE3E-183D82552332}" type="presParOf" srcId="{6919465B-C4C7-4DEB-A6A1-B20626782851}" destId="{55F5FE3A-456F-4F01-978B-AAA5853012FC}" srcOrd="6" destOrd="0" presId="urn:microsoft.com/office/officeart/2005/8/layout/equation2"/>
    <dgm:cxn modelId="{BE2CAD35-F177-4643-9DA1-CD8A88AB63C8}" type="presParOf" srcId="{6919465B-C4C7-4DEB-A6A1-B20626782851}" destId="{5F25D308-DC8A-42DB-9BD4-80B6A2ABC6CC}" srcOrd="7" destOrd="0" presId="urn:microsoft.com/office/officeart/2005/8/layout/equation2"/>
    <dgm:cxn modelId="{0442A171-538D-4269-8027-B4E7443AC2FF}" type="presParOf" srcId="{6919465B-C4C7-4DEB-A6A1-B20626782851}" destId="{E8DDB3DE-BFA5-42A1-9ACE-40DC1834B3D1}" srcOrd="8" destOrd="0" presId="urn:microsoft.com/office/officeart/2005/8/layout/equation2"/>
    <dgm:cxn modelId="{1B41C570-1E01-47A5-897D-9F3E07F7AEAD}" type="presParOf" srcId="{D6118F9F-8F6E-44CE-B1AD-AA9D857C850A}" destId="{3088EA6E-737E-40D8-A660-AB3E4197EA70}" srcOrd="1" destOrd="0" presId="urn:microsoft.com/office/officeart/2005/8/layout/equation2"/>
    <dgm:cxn modelId="{64C2DB9A-6A94-4A20-BD24-FE07B9928145}" type="presParOf" srcId="{3088EA6E-737E-40D8-A660-AB3E4197EA70}" destId="{3F1D9FC1-0376-439D-9FCA-A2BC8423F20C}" srcOrd="0" destOrd="0" presId="urn:microsoft.com/office/officeart/2005/8/layout/equation2"/>
    <dgm:cxn modelId="{C612D4B3-DC86-4FCA-AACA-D9E9515530D8}" type="presParOf" srcId="{D6118F9F-8F6E-44CE-B1AD-AA9D857C850A}" destId="{6DC66EDD-816C-4DF8-9B4F-088D4CC2E98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E9E29-37E8-417E-B6B5-41C4865F7134}">
      <dsp:nvSpPr>
        <dsp:cNvPr id="0" name=""/>
        <dsp:cNvSpPr/>
      </dsp:nvSpPr>
      <dsp:spPr>
        <a:xfrm>
          <a:off x="0" y="10565"/>
          <a:ext cx="8128000" cy="160056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0" i="0" kern="1200" dirty="0">
              <a:latin typeface="UTM Ericsson Capital" panose="02040603050506020204" pitchFamily="18" charset="0"/>
            </a:rPr>
            <a:t>NETWORK USER PATTERN GENERATOR</a:t>
          </a:r>
        </a:p>
      </dsp:txBody>
      <dsp:txXfrm>
        <a:off x="78133" y="88698"/>
        <a:ext cx="7971734" cy="1444294"/>
      </dsp:txXfrm>
    </dsp:sp>
    <dsp:sp modelId="{54D363E5-3E54-4FE3-A7EF-57A6BC7B6DAB}">
      <dsp:nvSpPr>
        <dsp:cNvPr id="0" name=""/>
        <dsp:cNvSpPr/>
      </dsp:nvSpPr>
      <dsp:spPr>
        <a:xfrm>
          <a:off x="1026891" y="1775285"/>
          <a:ext cx="6074216" cy="97293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 dirty="0" err="1">
              <a:latin typeface="UTM Ericsson Capital" panose="02040603050506020204" pitchFamily="18" charset="0"/>
            </a:rPr>
            <a:t>User</a:t>
          </a:r>
          <a:r>
            <a:rPr lang="es-ES" sz="3000" b="1" kern="1200" dirty="0">
              <a:latin typeface="UTM Ericsson Capital" panose="02040603050506020204" pitchFamily="18" charset="0"/>
            </a:rPr>
            <a:t> </a:t>
          </a:r>
          <a:r>
            <a:rPr lang="es-ES" sz="3000" b="1" kern="1200" dirty="0" err="1">
              <a:latin typeface="UTM Ericsson Capital" panose="02040603050506020204" pitchFamily="18" charset="0"/>
            </a:rPr>
            <a:t>pattern</a:t>
          </a:r>
          <a:endParaRPr lang="es-ES" sz="3000" kern="1200" dirty="0"/>
        </a:p>
      </dsp:txBody>
      <dsp:txXfrm>
        <a:off x="1074386" y="1822780"/>
        <a:ext cx="5979226" cy="877942"/>
      </dsp:txXfrm>
    </dsp:sp>
    <dsp:sp modelId="{9B45D006-CFB7-42EE-9E70-54B64282571D}">
      <dsp:nvSpPr>
        <dsp:cNvPr id="0" name=""/>
        <dsp:cNvSpPr/>
      </dsp:nvSpPr>
      <dsp:spPr>
        <a:xfrm>
          <a:off x="1026891" y="2912378"/>
          <a:ext cx="6074216" cy="97293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 dirty="0">
              <a:latin typeface="UTM Ericsson Capital" panose="02040603050506020204" pitchFamily="18" charset="0"/>
            </a:rPr>
            <a:t>TRAFFIC GENERATOR</a:t>
          </a:r>
          <a:endParaRPr lang="es-ES" sz="3000" kern="1200" dirty="0"/>
        </a:p>
      </dsp:txBody>
      <dsp:txXfrm>
        <a:off x="1074386" y="2959873"/>
        <a:ext cx="5979226" cy="877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81DD4-FF1E-4C09-BEED-29FEA2ED22C5}">
      <dsp:nvSpPr>
        <dsp:cNvPr id="0" name=""/>
        <dsp:cNvSpPr/>
      </dsp:nvSpPr>
      <dsp:spPr>
        <a:xfrm>
          <a:off x="672980" y="1013"/>
          <a:ext cx="952967" cy="877454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b="0" i="0" kern="1200" dirty="0" err="1">
              <a:latin typeface="UTM Ericsson Capital" panose="02040603050506020204" pitchFamily="18" charset="0"/>
            </a:rPr>
            <a:t>Browsing</a:t>
          </a:r>
          <a:endParaRPr lang="es-ES" sz="900" b="0" i="0" kern="1200" dirty="0">
            <a:latin typeface="UTM Ericsson Capital" panose="02040603050506020204" pitchFamily="18" charset="0"/>
          </a:endParaRPr>
        </a:p>
      </dsp:txBody>
      <dsp:txXfrm>
        <a:off x="812539" y="129513"/>
        <a:ext cx="673849" cy="620454"/>
      </dsp:txXfrm>
    </dsp:sp>
    <dsp:sp modelId="{FE69E07C-7AB1-43E0-BF20-43CD4AA3C7DE}">
      <dsp:nvSpPr>
        <dsp:cNvPr id="0" name=""/>
        <dsp:cNvSpPr/>
      </dsp:nvSpPr>
      <dsp:spPr>
        <a:xfrm>
          <a:off x="956233" y="932572"/>
          <a:ext cx="386461" cy="386461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007458" y="1080355"/>
        <a:ext cx="284011" cy="90895"/>
      </dsp:txXfrm>
    </dsp:sp>
    <dsp:sp modelId="{477798D4-2D39-41E0-8CA7-C3250BE5B3DC}">
      <dsp:nvSpPr>
        <dsp:cNvPr id="0" name=""/>
        <dsp:cNvSpPr/>
      </dsp:nvSpPr>
      <dsp:spPr>
        <a:xfrm>
          <a:off x="672980" y="1373139"/>
          <a:ext cx="952967" cy="877454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b="0" i="0" kern="1200" dirty="0">
              <a:latin typeface="UTM Ericsson Capital" panose="02040603050506020204" pitchFamily="18" charset="0"/>
            </a:rPr>
            <a:t>video</a:t>
          </a:r>
        </a:p>
      </dsp:txBody>
      <dsp:txXfrm>
        <a:off x="812539" y="1501639"/>
        <a:ext cx="673849" cy="620454"/>
      </dsp:txXfrm>
    </dsp:sp>
    <dsp:sp modelId="{18038D25-FF5C-4C1F-9382-DF68A4A0E550}">
      <dsp:nvSpPr>
        <dsp:cNvPr id="0" name=""/>
        <dsp:cNvSpPr/>
      </dsp:nvSpPr>
      <dsp:spPr>
        <a:xfrm>
          <a:off x="956233" y="2304698"/>
          <a:ext cx="386461" cy="386461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007458" y="2452481"/>
        <a:ext cx="284011" cy="90895"/>
      </dsp:txXfrm>
    </dsp:sp>
    <dsp:sp modelId="{75CD81B4-77DD-470D-ACA9-25269777E993}">
      <dsp:nvSpPr>
        <dsp:cNvPr id="0" name=""/>
        <dsp:cNvSpPr/>
      </dsp:nvSpPr>
      <dsp:spPr>
        <a:xfrm>
          <a:off x="672980" y="2745264"/>
          <a:ext cx="952967" cy="877454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b="0" i="0" kern="1200" dirty="0" err="1">
              <a:latin typeface="UTM Ericsson Capital" panose="02040603050506020204" pitchFamily="18" charset="0"/>
            </a:rPr>
            <a:t>voip</a:t>
          </a:r>
          <a:endParaRPr lang="es-ES" sz="900" b="0" i="0" kern="1200" dirty="0">
            <a:latin typeface="UTM Ericsson Capital" panose="02040603050506020204" pitchFamily="18" charset="0"/>
          </a:endParaRPr>
        </a:p>
      </dsp:txBody>
      <dsp:txXfrm>
        <a:off x="812539" y="2873764"/>
        <a:ext cx="673849" cy="620454"/>
      </dsp:txXfrm>
    </dsp:sp>
    <dsp:sp modelId="{3088EA6E-737E-40D8-A660-AB3E4197EA70}">
      <dsp:nvSpPr>
        <dsp:cNvPr id="0" name=""/>
        <dsp:cNvSpPr/>
      </dsp:nvSpPr>
      <dsp:spPr>
        <a:xfrm>
          <a:off x="1813276" y="1687932"/>
          <a:ext cx="397136" cy="2478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1813276" y="1737506"/>
        <a:ext cx="322776" cy="148720"/>
      </dsp:txXfrm>
    </dsp:sp>
    <dsp:sp modelId="{6DC66EDD-816C-4DF8-9B4F-088D4CC2E986}">
      <dsp:nvSpPr>
        <dsp:cNvPr id="0" name=""/>
        <dsp:cNvSpPr/>
      </dsp:nvSpPr>
      <dsp:spPr>
        <a:xfrm>
          <a:off x="2375262" y="1145553"/>
          <a:ext cx="1332626" cy="1332626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kern="1200" dirty="0">
              <a:latin typeface="UTM Ericsson Capital" panose="02040603050506020204" pitchFamily="18" charset="0"/>
            </a:rPr>
            <a:t>TRAFFIC ANALYZER</a:t>
          </a:r>
        </a:p>
      </dsp:txBody>
      <dsp:txXfrm>
        <a:off x="2570421" y="1340712"/>
        <a:ext cx="942308" cy="942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81DD4-FF1E-4C09-BEED-29FEA2ED22C5}">
      <dsp:nvSpPr>
        <dsp:cNvPr id="0" name=""/>
        <dsp:cNvSpPr/>
      </dsp:nvSpPr>
      <dsp:spPr>
        <a:xfrm>
          <a:off x="937796" y="1418"/>
          <a:ext cx="1019976" cy="939153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 err="1">
              <a:latin typeface="UTM Ericsson Capital" panose="02040603050506020204" pitchFamily="18" charset="0"/>
            </a:rPr>
            <a:t>Browsing</a:t>
          </a:r>
          <a:endParaRPr lang="es-ES" sz="1000" b="0" i="0" kern="1200" dirty="0">
            <a:latin typeface="UTM Ericsson Capital" panose="02040603050506020204" pitchFamily="18" charset="0"/>
          </a:endParaRPr>
        </a:p>
      </dsp:txBody>
      <dsp:txXfrm>
        <a:off x="1087168" y="138954"/>
        <a:ext cx="721232" cy="664081"/>
      </dsp:txXfrm>
    </dsp:sp>
    <dsp:sp modelId="{FE69E07C-7AB1-43E0-BF20-43CD4AA3C7DE}">
      <dsp:nvSpPr>
        <dsp:cNvPr id="0" name=""/>
        <dsp:cNvSpPr/>
      </dsp:nvSpPr>
      <dsp:spPr>
        <a:xfrm>
          <a:off x="1240966" y="998481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1156655"/>
        <a:ext cx="303982" cy="97288"/>
      </dsp:txXfrm>
    </dsp:sp>
    <dsp:sp modelId="{477798D4-2D39-41E0-8CA7-C3250BE5B3DC}">
      <dsp:nvSpPr>
        <dsp:cNvPr id="0" name=""/>
        <dsp:cNvSpPr/>
      </dsp:nvSpPr>
      <dsp:spPr>
        <a:xfrm>
          <a:off x="937796" y="1470026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>
              <a:latin typeface="UTM Ericsson Capital" panose="02040603050506020204" pitchFamily="18" charset="0"/>
            </a:rPr>
            <a:t>video</a:t>
          </a:r>
        </a:p>
      </dsp:txBody>
      <dsp:txXfrm>
        <a:off x="1087168" y="1607562"/>
        <a:ext cx="721232" cy="664081"/>
      </dsp:txXfrm>
    </dsp:sp>
    <dsp:sp modelId="{55F5FE3A-456F-4F01-978B-AAA5853012FC}">
      <dsp:nvSpPr>
        <dsp:cNvPr id="0" name=""/>
        <dsp:cNvSpPr/>
      </dsp:nvSpPr>
      <dsp:spPr>
        <a:xfrm>
          <a:off x="1240966" y="2467089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2625263"/>
        <a:ext cx="303982" cy="97288"/>
      </dsp:txXfrm>
    </dsp:sp>
    <dsp:sp modelId="{E8DDB3DE-BFA5-42A1-9ACE-40DC1834B3D1}">
      <dsp:nvSpPr>
        <dsp:cNvPr id="0" name=""/>
        <dsp:cNvSpPr/>
      </dsp:nvSpPr>
      <dsp:spPr>
        <a:xfrm>
          <a:off x="937796" y="2938634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 err="1">
              <a:latin typeface="UTM Ericsson Capital" panose="02040603050506020204" pitchFamily="18" charset="0"/>
            </a:rPr>
            <a:t>voip</a:t>
          </a:r>
          <a:endParaRPr lang="es-ES" sz="1000" b="0" i="0" kern="1200" dirty="0">
            <a:latin typeface="UTM Ericsson Capital" panose="02040603050506020204" pitchFamily="18" charset="0"/>
          </a:endParaRPr>
        </a:p>
      </dsp:txBody>
      <dsp:txXfrm>
        <a:off x="1087168" y="3076170"/>
        <a:ext cx="721232" cy="664081"/>
      </dsp:txXfrm>
    </dsp:sp>
    <dsp:sp modelId="{3088EA6E-737E-40D8-A660-AB3E4197EA70}">
      <dsp:nvSpPr>
        <dsp:cNvPr id="0" name=""/>
        <dsp:cNvSpPr/>
      </dsp:nvSpPr>
      <dsp:spPr>
        <a:xfrm>
          <a:off x="2064747" y="1806954"/>
          <a:ext cx="226786" cy="265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2064747" y="1860013"/>
        <a:ext cx="158750" cy="159179"/>
      </dsp:txXfrm>
    </dsp:sp>
    <dsp:sp modelId="{6DC66EDD-816C-4DF8-9B4F-088D4CC2E986}">
      <dsp:nvSpPr>
        <dsp:cNvPr id="0" name=""/>
        <dsp:cNvSpPr/>
      </dsp:nvSpPr>
      <dsp:spPr>
        <a:xfrm>
          <a:off x="2385672" y="1226437"/>
          <a:ext cx="1426331" cy="1426331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latin typeface="UTM Ericsson Capital" panose="02040603050506020204" pitchFamily="18" charset="0"/>
            </a:rPr>
            <a:t>TRAFFIC ANALYZER</a:t>
          </a:r>
        </a:p>
      </dsp:txBody>
      <dsp:txXfrm>
        <a:off x="2594553" y="1435318"/>
        <a:ext cx="1008569" cy="1008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6D589-5E3F-47E8-97BD-BBFA6DDCE7C9}" type="datetimeFigureOut">
              <a:rPr lang="es-ES" smtClean="0"/>
              <a:t>28/03/2017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9E505-5E6B-4B15-B11C-28AB1E673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15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9857" y="233543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20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3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38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46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47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13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53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86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6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895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5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1569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23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53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90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91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19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5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97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3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1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8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Logo2011" descr="ERI_UF_rgb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26800" y="577849"/>
            <a:ext cx="1027112" cy="900113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372997"/>
            <a:ext cx="2320371" cy="11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579600"/>
            <a:ext cx="866775" cy="866775"/>
          </a:xfrm>
          <a:prstGeom prst="rect">
            <a:avLst/>
          </a:prstGeom>
        </p:spPr>
      </p:pic>
      <p:pic>
        <p:nvPicPr>
          <p:cNvPr id="8" name="Econ2011" descr="ECON_RG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842151" y="579600"/>
            <a:ext cx="511649" cy="677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131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542196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7057" y="1100598"/>
            <a:ext cx="10297886" cy="3091772"/>
          </a:xfrm>
        </p:spPr>
        <p:txBody>
          <a:bodyPr/>
          <a:lstStyle/>
          <a:p>
            <a:r>
              <a:rPr lang="es-ES" b="1" dirty="0">
                <a:latin typeface="UTM Ericsson Capital" panose="02040603050506020204" pitchFamily="18" charset="0"/>
              </a:rPr>
              <a:t>TFM: real time </a:t>
            </a:r>
            <a:r>
              <a:rPr lang="es-ES" b="1" dirty="0" err="1">
                <a:latin typeface="UTM Ericsson Capital" panose="02040603050506020204" pitchFamily="18" charset="0"/>
              </a:rPr>
              <a:t>Analytics</a:t>
            </a:r>
            <a:r>
              <a:rPr lang="es-ES" b="1" dirty="0">
                <a:latin typeface="UTM Ericsson Capital" panose="02040603050506020204" pitchFamily="18" charset="0"/>
              </a:rPr>
              <a:t> in 5G Network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83600"/>
            <a:ext cx="9144000" cy="436562"/>
          </a:xfrm>
        </p:spPr>
        <p:txBody>
          <a:bodyPr/>
          <a:lstStyle/>
          <a:p>
            <a:r>
              <a:rPr lang="es-ES" dirty="0" err="1">
                <a:latin typeface="UTM Ericsson Capital" panose="02040603050506020204" pitchFamily="18" charset="0"/>
              </a:rPr>
              <a:t>AutHor</a:t>
            </a:r>
            <a:r>
              <a:rPr lang="es-ES" dirty="0">
                <a:latin typeface="UTM Ericsson Capital" panose="02040603050506020204" pitchFamily="18" charset="0"/>
              </a:rPr>
              <a:t>: Ignacio Arias Barra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3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2</a:t>
            </a:fld>
            <a:endParaRPr lang="es-E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</p:spPr>
        <p:txBody>
          <a:bodyPr/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SUMMARY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280320228"/>
              </p:ext>
            </p:extLst>
          </p:nvPr>
        </p:nvGraphicFramePr>
        <p:xfrm>
          <a:off x="2032000" y="1924030"/>
          <a:ext cx="8128000" cy="389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UTM Ericsson Capital" panose="02040603050506020204" pitchFamily="18" charset="0"/>
            </a:endParaRPr>
          </a:p>
          <a:p>
            <a:endParaRPr lang="es-ES" dirty="0">
              <a:latin typeface="UTM Ericsson Capital" panose="02040603050506020204" pitchFamily="18" charset="0"/>
            </a:endParaRPr>
          </a:p>
          <a:p>
            <a:r>
              <a:rPr lang="es-ES" dirty="0">
                <a:latin typeface="UTM Ericsson Capital" panose="02040603050506020204" pitchFamily="18" charset="0"/>
              </a:rPr>
              <a:t>NETWORK USER PERFOMANCE DATA - DATA SET</a:t>
            </a:r>
          </a:p>
          <a:p>
            <a:endParaRPr lang="es-ES" dirty="0">
              <a:latin typeface="UTM Ericsson Capital" panose="02040603050506020204" pitchFamily="18" charset="0"/>
            </a:endParaRPr>
          </a:p>
          <a:p>
            <a:r>
              <a:rPr lang="es-ES" dirty="0">
                <a:latin typeface="UTM Ericsson Capital" panose="02040603050506020204" pitchFamily="18" charset="0"/>
              </a:rPr>
              <a:t>MACHINE LEARNING AND DATA MINING METHODS FOR EXTRACTING USER PATTERNS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3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</p:spPr>
        <p:txBody>
          <a:bodyPr/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USER PATTERN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2000" b="1" dirty="0">
                <a:latin typeface="UTM Ericsson Capital" panose="02040603050506020204" pitchFamily="18" charset="0"/>
              </a:rPr>
              <a:t>ANALYTICS IN DATA SET</a:t>
            </a:r>
          </a:p>
        </p:txBody>
      </p:sp>
    </p:spTree>
    <p:extLst>
      <p:ext uri="{BB962C8B-B14F-4D97-AF65-F5344CB8AC3E}">
        <p14:creationId xmlns:p14="http://schemas.microsoft.com/office/powerpoint/2010/main" val="156944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>
                <a:latin typeface="UTM Ericsson Capital" panose="02040603050506020204" pitchFamily="18" charset="0"/>
              </a:rPr>
              <a:t>Traffic</a:t>
            </a:r>
            <a:r>
              <a:rPr lang="es-ES" b="1" dirty="0">
                <a:latin typeface="UTM Ericsson Capital" panose="02040603050506020204" pitchFamily="18" charset="0"/>
              </a:rPr>
              <a:t> </a:t>
            </a:r>
            <a:r>
              <a:rPr lang="es-ES" b="1" dirty="0" err="1">
                <a:latin typeface="UTM Ericsson Capital" panose="02040603050506020204" pitchFamily="18" charset="0"/>
              </a:rPr>
              <a:t>Generator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2000" b="1" dirty="0" err="1">
                <a:latin typeface="UTM Ericsson Capital" panose="02040603050506020204" pitchFamily="18" charset="0"/>
              </a:rPr>
              <a:t>current</a:t>
            </a:r>
            <a:r>
              <a:rPr lang="es-ES" sz="2000" b="1" dirty="0">
                <a:latin typeface="UTM Ericsson Capital" panose="02040603050506020204" pitchFamily="18" charset="0"/>
              </a:rPr>
              <a:t> </a:t>
            </a:r>
            <a:r>
              <a:rPr lang="es-ES" sz="2000" b="1" dirty="0" err="1">
                <a:latin typeface="UTM Ericsson Capital" panose="02040603050506020204" pitchFamily="18" charset="0"/>
              </a:rPr>
              <a:t>stage</a:t>
            </a: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932324"/>
              </p:ext>
            </p:extLst>
          </p:nvPr>
        </p:nvGraphicFramePr>
        <p:xfrm>
          <a:off x="838199" y="1825625"/>
          <a:ext cx="332014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19" name="Rectángulo: esquinas redondeadas 18"/>
          <p:cNvSpPr/>
          <p:nvPr/>
        </p:nvSpPr>
        <p:spPr>
          <a:xfrm>
            <a:off x="1077687" y="2989948"/>
            <a:ext cx="1970314" cy="10113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s-ES" dirty="0">
              <a:latin typeface="UTM Ericsson Capital" panose="02040603050506020204" pitchFamily="18" charset="0"/>
            </a:endParaRPr>
          </a:p>
          <a:p>
            <a:pPr algn="ctr"/>
            <a:r>
              <a:rPr lang="es-ES" dirty="0">
                <a:latin typeface="UTM Ericsson Capital" panose="02040603050506020204" pitchFamily="18" charset="0"/>
              </a:rPr>
              <a:t>USER</a:t>
            </a:r>
          </a:p>
        </p:txBody>
      </p:sp>
      <p:graphicFrame>
        <p:nvGraphicFramePr>
          <p:cNvPr id="21" name="Diagrama 20"/>
          <p:cNvGraphicFramePr/>
          <p:nvPr>
            <p:extLst>
              <p:ext uri="{D42A27DB-BD31-4B8C-83A1-F6EECF244321}">
                <p14:modId xmlns:p14="http://schemas.microsoft.com/office/powerpoint/2010/main" val="1923872679"/>
              </p:ext>
            </p:extLst>
          </p:nvPr>
        </p:nvGraphicFramePr>
        <p:xfrm>
          <a:off x="3596264" y="1735931"/>
          <a:ext cx="4031343" cy="362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Flecha: a la derecha con bandas 21"/>
          <p:cNvSpPr/>
          <p:nvPr/>
        </p:nvSpPr>
        <p:spPr>
          <a:xfrm rot="19387236">
            <a:off x="3094393" y="2706923"/>
            <a:ext cx="578500" cy="305772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con bandas 23"/>
          <p:cNvSpPr/>
          <p:nvPr/>
        </p:nvSpPr>
        <p:spPr>
          <a:xfrm rot="1978922">
            <a:off x="3084612" y="4042660"/>
            <a:ext cx="578500" cy="305772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/>
          <p:cNvSpPr/>
          <p:nvPr/>
        </p:nvSpPr>
        <p:spPr>
          <a:xfrm>
            <a:off x="8850086" y="3042000"/>
            <a:ext cx="1970314" cy="101134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PER PACKET</a:t>
            </a:r>
          </a:p>
        </p:txBody>
      </p:sp>
      <p:sp>
        <p:nvSpPr>
          <p:cNvPr id="29" name="Flecha: a la derecha con bandas 28"/>
          <p:cNvSpPr/>
          <p:nvPr/>
        </p:nvSpPr>
        <p:spPr>
          <a:xfrm>
            <a:off x="5414180" y="3330188"/>
            <a:ext cx="391886" cy="43496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a la derecha con bandas 29"/>
          <p:cNvSpPr/>
          <p:nvPr/>
        </p:nvSpPr>
        <p:spPr>
          <a:xfrm>
            <a:off x="8031662" y="3330313"/>
            <a:ext cx="391886" cy="43496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Marcador de número de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4</a:t>
            </a:fld>
            <a:endParaRPr lang="es-ES"/>
          </a:p>
        </p:txBody>
      </p:sp>
      <p:sp>
        <p:nvSpPr>
          <p:cNvPr id="14" name="Flecha: a la derecha con bandas 13"/>
          <p:cNvSpPr/>
          <p:nvPr/>
        </p:nvSpPr>
        <p:spPr>
          <a:xfrm>
            <a:off x="3162806" y="3330188"/>
            <a:ext cx="578500" cy="305772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63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>
                <a:latin typeface="UTM Ericsson Capital" panose="02040603050506020204" pitchFamily="18" charset="0"/>
              </a:rPr>
              <a:t>Traffic</a:t>
            </a:r>
            <a:r>
              <a:rPr lang="es-ES" b="1" dirty="0">
                <a:latin typeface="UTM Ericsson Capital" panose="02040603050506020204" pitchFamily="18" charset="0"/>
              </a:rPr>
              <a:t> </a:t>
            </a:r>
            <a:r>
              <a:rPr lang="es-ES" b="1" dirty="0" err="1">
                <a:latin typeface="UTM Ericsson Capital" panose="02040603050506020204" pitchFamily="18" charset="0"/>
              </a:rPr>
              <a:t>Generator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2000" b="1" dirty="0">
                <a:latin typeface="UTM Ericsson Capital" panose="02040603050506020204" pitchFamily="18" charset="0"/>
              </a:rPr>
              <a:t>FINAL STAGE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274262"/>
              </p:ext>
            </p:extLst>
          </p:nvPr>
        </p:nvGraphicFramePr>
        <p:xfrm>
          <a:off x="700313" y="3450771"/>
          <a:ext cx="1651002" cy="85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19" name="Rectángulo: esquinas redondeadas 18"/>
          <p:cNvSpPr/>
          <p:nvPr/>
        </p:nvSpPr>
        <p:spPr>
          <a:xfrm>
            <a:off x="328920" y="3370757"/>
            <a:ext cx="1855213" cy="11063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USER</a:t>
            </a:r>
          </a:p>
        </p:txBody>
      </p:sp>
      <p:graphicFrame>
        <p:nvGraphicFramePr>
          <p:cNvPr id="21" name="Diagrama 20"/>
          <p:cNvGraphicFramePr/>
          <p:nvPr>
            <p:extLst>
              <p:ext uri="{D42A27DB-BD31-4B8C-83A1-F6EECF244321}">
                <p14:modId xmlns:p14="http://schemas.microsoft.com/office/powerpoint/2010/main" val="4226327335"/>
              </p:ext>
            </p:extLst>
          </p:nvPr>
        </p:nvGraphicFramePr>
        <p:xfrm>
          <a:off x="2624843" y="1984306"/>
          <a:ext cx="4749800" cy="387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Flecha: a la derecha con bandas 21"/>
          <p:cNvSpPr/>
          <p:nvPr/>
        </p:nvSpPr>
        <p:spPr>
          <a:xfrm rot="19387236">
            <a:off x="2333847" y="3234010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con bandas 23"/>
          <p:cNvSpPr/>
          <p:nvPr/>
        </p:nvSpPr>
        <p:spPr>
          <a:xfrm rot="1978922">
            <a:off x="2325955" y="4310663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/>
          <p:cNvSpPr/>
          <p:nvPr/>
        </p:nvSpPr>
        <p:spPr>
          <a:xfrm>
            <a:off x="6779029" y="2206595"/>
            <a:ext cx="1574801" cy="58401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PER PACKET</a:t>
            </a:r>
          </a:p>
        </p:txBody>
      </p:sp>
      <p:sp>
        <p:nvSpPr>
          <p:cNvPr id="15" name="Flecha: a la derecha con bandas 14"/>
          <p:cNvSpPr/>
          <p:nvPr/>
        </p:nvSpPr>
        <p:spPr>
          <a:xfrm>
            <a:off x="2409546" y="3767497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/>
          <p:cNvSpPr/>
          <p:nvPr/>
        </p:nvSpPr>
        <p:spPr>
          <a:xfrm>
            <a:off x="9268295" y="2206595"/>
            <a:ext cx="1889562" cy="22891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SPARK STREAMING</a:t>
            </a:r>
          </a:p>
        </p:txBody>
      </p:sp>
      <p:sp>
        <p:nvSpPr>
          <p:cNvPr id="34" name="Rectángulo: esquinas redondeadas 33"/>
          <p:cNvSpPr/>
          <p:nvPr/>
        </p:nvSpPr>
        <p:spPr>
          <a:xfrm>
            <a:off x="7086783" y="5144844"/>
            <a:ext cx="3935614" cy="63131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 err="1">
                <a:latin typeface="UTM Ericsson Capital" panose="02040603050506020204" pitchFamily="18" charset="0"/>
              </a:rPr>
              <a:t>kafka</a:t>
            </a:r>
            <a:endParaRPr lang="es-ES" dirty="0">
              <a:latin typeface="UTM Ericsson Capital" panose="02040603050506020204" pitchFamily="18" charset="0"/>
            </a:endParaRPr>
          </a:p>
        </p:txBody>
      </p:sp>
      <p:sp>
        <p:nvSpPr>
          <p:cNvPr id="35" name="Flecha: a la derecha con bandas 34"/>
          <p:cNvSpPr/>
          <p:nvPr/>
        </p:nvSpPr>
        <p:spPr>
          <a:xfrm rot="19387236">
            <a:off x="6234168" y="2864773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con bandas 35"/>
          <p:cNvSpPr/>
          <p:nvPr/>
        </p:nvSpPr>
        <p:spPr>
          <a:xfrm>
            <a:off x="8633504" y="2334938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a la derecha con bandas 36"/>
          <p:cNvSpPr/>
          <p:nvPr/>
        </p:nvSpPr>
        <p:spPr>
          <a:xfrm rot="5400000">
            <a:off x="9982200" y="4633475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/>
          <p:cNvSpPr/>
          <p:nvPr/>
        </p:nvSpPr>
        <p:spPr>
          <a:xfrm>
            <a:off x="64281" y="4241097"/>
            <a:ext cx="1413235" cy="73540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USER PATTERN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833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120</Words>
  <Application>Microsoft Office PowerPoint</Application>
  <PresentationFormat>Panorámica</PresentationFormat>
  <Paragraphs>45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UTM Ericsson Capital</vt:lpstr>
      <vt:lpstr>Tema de Office</vt:lpstr>
      <vt:lpstr>Diseño personalizado</vt:lpstr>
      <vt:lpstr>1_Diseño personalizado</vt:lpstr>
      <vt:lpstr>TFM: real time Analytics in 5G Network</vt:lpstr>
      <vt:lpstr>SUMMARY </vt:lpstr>
      <vt:lpstr>USER PATTERN ANALYTICS IN DATA SET</vt:lpstr>
      <vt:lpstr>Traffic Generator current stage</vt:lpstr>
      <vt:lpstr>Traffic Generator FINAL STAGE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A.B</dc:creator>
  <cp:lastModifiedBy>Nacho A.B</cp:lastModifiedBy>
  <cp:revision>19</cp:revision>
  <dcterms:created xsi:type="dcterms:W3CDTF">2017-03-24T09:03:12Z</dcterms:created>
  <dcterms:modified xsi:type="dcterms:W3CDTF">2017-03-28T06:41:54Z</dcterms:modified>
</cp:coreProperties>
</file>