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3"/>
  </p:notesMasterIdLst>
  <p:sldIdLst>
    <p:sldId id="269" r:id="rId2"/>
    <p:sldId id="257" r:id="rId3"/>
    <p:sldId id="259" r:id="rId4"/>
    <p:sldId id="286" r:id="rId5"/>
    <p:sldId id="287" r:id="rId6"/>
    <p:sldId id="289" r:id="rId7"/>
    <p:sldId id="288" r:id="rId8"/>
    <p:sldId id="291" r:id="rId9"/>
    <p:sldId id="292" r:id="rId10"/>
    <p:sldId id="293" r:id="rId11"/>
    <p:sldId id="268" r:id="rId12"/>
  </p:sldIdLst>
  <p:sldSz cx="9144000" cy="5715000" type="screen16x10"/>
  <p:notesSz cx="6858000" cy="9144000"/>
  <p:embeddedFontLst>
    <p:embeddedFont>
      <p:font typeface="方正兰亭黑_GBK" panose="02010600030101010101" charset="-122"/>
      <p:regular r:id="rId14"/>
    </p:embeddedFont>
    <p:embeddedFont>
      <p:font typeface="方正兰亭中黑_GBK" panose="02010600030101010101" charset="-122"/>
      <p:regular r:id="rId15"/>
    </p:embeddedFont>
    <p:embeddedFont>
      <p:font typeface="方正兰亭中粗黑_GBK" panose="02010600030101010101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3" autoAdjust="0"/>
    <p:restoredTop sz="86243" autoAdjust="0"/>
  </p:normalViewPr>
  <p:slideViewPr>
    <p:cSldViewPr>
      <p:cViewPr varScale="1">
        <p:scale>
          <a:sx n="78" d="100"/>
          <a:sy n="78" d="100"/>
        </p:scale>
        <p:origin x="1008" y="78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2016/10/30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人与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人与计算机之间的通信通过执行某个程序进行，不是所定义的“计算机语言”。比如在人机交互环境下输入一条命令或触摸一个屏幕按钮，启动某个应用，都是在执行程序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4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人与计算机之间的通信通过执行某个程序进行，不是所定义的“计算机语言”。比如在人机交互环境下输入一条命令或触摸一个屏幕按钮，启动某个应用，都是在执行程序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2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人与计算机之间的通信通过执行某个程序进行，不是所定义的“计算机语言”。比如在人机交互环境下输入一条命令或触摸一个屏幕按钮，启动某个应用，都是在执行程序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2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人与计算机之间的通信通过执行某个程序进行，不是所定义的“计算机语言”。比如在人机交互环境下输入一条命令或触摸一个屏幕按钮，启动某个应用，都是在执行程序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1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人与计算机之间的通信通过执行某个程序进行，不是所定义的“计算机语言”。比如在人机交互环境下输入一条命令或触摸一个屏幕按钮，启动某个应用，都是在执行程序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5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人与</a:t>
            </a: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0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1955973" y="1617134"/>
            <a:ext cx="53014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计算机语言应用</a:t>
            </a:r>
          </a:p>
        </p:txBody>
      </p: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02809" y="4237215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靳亚洽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219861" y="3586281"/>
            <a:ext cx="2364750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zh-CN" altLang="en-US" sz="1700" kern="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阿里巴巴高校技术联盟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  <p:bldP spid="515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75656" y="769268"/>
            <a:ext cx="6432550" cy="482600"/>
            <a:chOff x="184272" y="-1656027"/>
            <a:chExt cx="6433094" cy="48248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84272" y="-1656027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980503" y="-1570688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学习网站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3" y="2425452"/>
            <a:ext cx="1514286" cy="5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21" y="3355214"/>
            <a:ext cx="1516478" cy="7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2387357"/>
            <a:ext cx="1523810" cy="5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093" y="3293309"/>
            <a:ext cx="857143" cy="8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53" y="2425451"/>
            <a:ext cx="1429965" cy="5428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664" y="3302833"/>
            <a:ext cx="1990476" cy="8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6661" y="2373069"/>
            <a:ext cx="1533333" cy="6476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4923" y="3355214"/>
            <a:ext cx="1785071" cy="7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409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863840" y="2105827"/>
            <a:ext cx="3416320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感谢聆听</a:t>
            </a:r>
          </a:p>
        </p:txBody>
      </p:sp>
      <p:sp>
        <p:nvSpPr>
          <p:cNvPr id="898" name="矩形 897"/>
          <p:cNvSpPr/>
          <p:nvPr/>
        </p:nvSpPr>
        <p:spPr>
          <a:xfrm>
            <a:off x="3726256" y="1768383"/>
            <a:ext cx="16914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1485900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什么是计算机语言</a:t>
              </a: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2745498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语言分类及应用</a:t>
              </a: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4103690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个人分享</a:t>
              </a: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目 录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475656" y="769268"/>
            <a:ext cx="6432550" cy="482600"/>
            <a:chOff x="184272" y="-1656027"/>
            <a:chExt cx="6433094" cy="482482"/>
          </a:xfrm>
        </p:grpSpPr>
        <p:sp>
          <p:nvSpPr>
            <p:cNvPr id="6149" name="AutoShape 3"/>
            <p:cNvSpPr>
              <a:spLocks noChangeArrowheads="1"/>
            </p:cNvSpPr>
            <p:nvPr/>
          </p:nvSpPr>
          <p:spPr bwMode="auto">
            <a:xfrm>
              <a:off x="184272" y="-1656027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6151" name="Rectangle 13"/>
            <p:cNvSpPr>
              <a:spLocks noChangeArrowheads="1"/>
            </p:cNvSpPr>
            <p:nvPr/>
          </p:nvSpPr>
          <p:spPr bwMode="auto">
            <a:xfrm>
              <a:off x="1980503" y="-1570688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什么是计算机语言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4400" y="1489348"/>
            <a:ext cx="7315200" cy="3960439"/>
            <a:chOff x="914400" y="1489348"/>
            <a:chExt cx="7315200" cy="3384375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1489348"/>
              <a:ext cx="7315200" cy="3384375"/>
            </a:xfrm>
            <a:prstGeom prst="roundRect">
              <a:avLst>
                <a:gd name="adj" fmla="val 7054"/>
              </a:avLst>
            </a:prstGeom>
            <a:noFill/>
            <a:ln w="1905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8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3589160" y="1797019"/>
              <a:ext cx="4319046" cy="260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用于人与计算机之间通讯的语言。计算机语言是人与计算机之间传递信息的媒介。计算机系统最大特征是指令通过一种语言传达给机器。为了使电子计算机进行各种工作，就需要有一套用以编写计算机程序的数字、字符和语法规划，由这些字符和语法规则组成计算机各种指令（或各种语句）。这些就是计算机能接受的语言。</a:t>
              </a:r>
              <a:endPara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pic>
        <p:nvPicPr>
          <p:cNvPr id="15" name="Picture 2" descr="C:\Users\Administrator\Desktop\Alibaba 新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76433"/>
            <a:ext cx="245860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55576" y="1345332"/>
            <a:ext cx="763284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程序：人与计算机之间的通信通过执行某个程序进行，比如在人机交互环境下输入一条命令或触摸一个屏幕按钮，启动某个应用，都是在执行程序。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语言 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 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程序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程序  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数据结构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+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算法 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电脑每做的一次动作，一个步骤，都是按照已经用计算机语言编好的程序来执行，程序是计算机要执行的指令的集合，而程序是用计算机语言来编写的。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089275"/>
      </p:ext>
    </p:extLst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271735" y="854629"/>
            <a:ext cx="2840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Picture 2" descr="http://static.oschina.net/uploads/img/201608/07063646_O5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3244"/>
            <a:ext cx="8193087" cy="46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1396"/>
      </p:ext>
    </p:extLst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475656" y="769268"/>
            <a:ext cx="6432550" cy="482600"/>
            <a:chOff x="184272" y="-1656027"/>
            <a:chExt cx="6433094" cy="482482"/>
          </a:xfrm>
        </p:grpSpPr>
        <p:sp>
          <p:nvSpPr>
            <p:cNvPr id="6149" name="AutoShape 3"/>
            <p:cNvSpPr>
              <a:spLocks noChangeArrowheads="1"/>
            </p:cNvSpPr>
            <p:nvPr/>
          </p:nvSpPr>
          <p:spPr bwMode="auto">
            <a:xfrm>
              <a:off x="184272" y="-1656027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6151" name="Rectangle 13"/>
            <p:cNvSpPr>
              <a:spLocks noChangeArrowheads="1"/>
            </p:cNvSpPr>
            <p:nvPr/>
          </p:nvSpPr>
          <p:spPr bwMode="auto">
            <a:xfrm>
              <a:off x="1980503" y="-1570688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语言分类及应用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4" y="1489348"/>
            <a:ext cx="7968733" cy="36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0319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75656" y="769268"/>
            <a:ext cx="6432550" cy="482600"/>
            <a:chOff x="184272" y="-1656027"/>
            <a:chExt cx="6433094" cy="48248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84272" y="-1656027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980503" y="-1570688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根据转换方式分类</a:t>
              </a:r>
            </a:p>
          </p:txBody>
        </p:sp>
      </p:grpSp>
      <p:sp>
        <p:nvSpPr>
          <p:cNvPr id="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55576" y="1417340"/>
            <a:ext cx="763284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编译型语言：程序执行之前，需要一个专门的编译过程，把程序编译成机器语言文件；比如，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exe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文件，以后运行的话就不用重新编译了，直接使用编译的结果就行了；因为翻译只做了一次，运行时不需要翻译，所以编译型语言的程序执行效率高！常见的编译型语言有：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C++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Delphi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等。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解释性语言的程序不需要编译，省了道工序，解释性语言在运行程序的时候才翻译；比如解释性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basic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语言，专门有一个解释器能够直接执行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basic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程序，每个语句都是执行的时候才翻译；这样解释性语言每执行一次就要翻译一次，效率比较低。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脚本语言：属于解释型语言的一种，用来控制软件应用程序，为了缩短传统的编写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编译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链接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-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运行过程而创建的计算机编程语言。虽然许多脚本语言都超越了计算机简单任务自动化的领域，成熟到可以编写精巧的程序，但仍然还是被称为脚本。</a:t>
            </a:r>
          </a:p>
        </p:txBody>
      </p:sp>
    </p:spTree>
    <p:extLst>
      <p:ext uri="{BB962C8B-B14F-4D97-AF65-F5344CB8AC3E}">
        <p14:creationId xmlns:p14="http://schemas.microsoft.com/office/powerpoint/2010/main" val="28778505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75656" y="769268"/>
            <a:ext cx="6432550" cy="482600"/>
            <a:chOff x="184272" y="-1656027"/>
            <a:chExt cx="6433094" cy="48248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84272" y="-1656027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980503" y="-1570688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主流的语言</a:t>
              </a:r>
            </a:p>
          </p:txBody>
        </p:sp>
      </p:grpSp>
      <p:sp>
        <p:nvSpPr>
          <p:cNvPr id="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55576" y="1417340"/>
            <a:ext cx="763284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C: 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嵌入式，单片机，驱动，服务器，网络核心设备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C++: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开发服务器软件、桌面应用、游戏、实时系统、高性能计算、嵌入式系统等。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Java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：网站，企业级应用、分布式应用，移动领域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Python: 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胶水语言，粘结不同语言写出来的程序，网站，脚本，数据分析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PHP: 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网页，服务端脚本，命令行脚本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C#: 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.net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平台应用开发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javaScript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: 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客户端脚本，网页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9212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75656" y="769268"/>
            <a:ext cx="6432550" cy="482600"/>
            <a:chOff x="184272" y="-1656027"/>
            <a:chExt cx="6433094" cy="48248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84272" y="-1656027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980503" y="-1570688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个人分享</a:t>
              </a:r>
            </a:p>
          </p:txBody>
        </p:sp>
      </p:grpSp>
      <p:sp>
        <p:nvSpPr>
          <p:cNvPr id="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55576" y="1417340"/>
            <a:ext cx="763284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黑客：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C, python, 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perl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shell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等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游戏开发：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C++</a:t>
            </a: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网络：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java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C#</a:t>
            </a:r>
          </a:p>
          <a:p>
            <a:pPr algn="just"/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、语言在精不在多，编译型，解释型，脚本各掌握一门就行了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、打好基础，数据结构，算法，离散，线代，计网，操作系统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、多动手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、要当一个攻城狮而不是程序猿，重产品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、迟早明确方向，考研  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or  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工作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、靠自己而不是靠学校教育</a:t>
            </a:r>
            <a:endParaRPr lang="en-US" altLang="zh-CN" sz="1600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32463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Pages>0</Pages>
  <Words>844</Words>
  <Characters>0</Characters>
  <Application>Microsoft Office PowerPoint</Application>
  <DocSecurity>0</DocSecurity>
  <PresentationFormat>全屏显示(16:10)</PresentationFormat>
  <Lines>0</Lines>
  <Paragraphs>73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方正兰亭黑_GBK</vt:lpstr>
      <vt:lpstr>方正兰亭中黑_GBK</vt:lpstr>
      <vt:lpstr>Arial</vt:lpstr>
      <vt:lpstr>方正兰亭中粗黑_GBK</vt:lpstr>
      <vt:lpstr>Calibri</vt:lpstr>
      <vt:lpstr>宋体</vt:lpstr>
      <vt:lpstr>微软雅黑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qiaqia</cp:lastModifiedBy>
  <cp:revision>160</cp:revision>
  <cp:lastPrinted>1899-12-30T00:00:00Z</cp:lastPrinted>
  <dcterms:created xsi:type="dcterms:W3CDTF">2010-06-08T02:33:18Z</dcterms:created>
  <dcterms:modified xsi:type="dcterms:W3CDTF">2016-10-30T07:28:01Z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