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29" r:id="rId6"/>
    <p:sldId id="518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31" r:id="rId15"/>
    <p:sldId id="529" r:id="rId16"/>
    <p:sldId id="533" r:id="rId17"/>
    <p:sldId id="530" r:id="rId18"/>
    <p:sldId id="534" r:id="rId19"/>
    <p:sldId id="535" r:id="rId20"/>
    <p:sldId id="537" r:id="rId21"/>
    <p:sldId id="538" r:id="rId22"/>
    <p:sldId id="539" r:id="rId23"/>
    <p:sldId id="540" r:id="rId24"/>
    <p:sldId id="422" r:id="rId25"/>
    <p:sldId id="258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222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想一次性把这个问题说明白，第一部分可以讲快一些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贾中昊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9475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54647" y="234540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Partial sequence matching using an Unbounded Dynamic Time Warping algorithm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在此只介绍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的解决问题的核心思想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（和原文不完全相同，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为了方便讲解，有改动）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问题和目标：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起点和终点不确定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②有可能出现多条匹配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③速度要快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zh-CN" sz="2400" b="1">
                <a:sym typeface="+mn-ea"/>
              </a:rPr>
              <a:t>不能穷举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320" y="1633855"/>
            <a:ext cx="7475855" cy="471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4169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定义关键点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synchronization points (SPs)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如果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红色路径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经过关键点，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那么它将被找到。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7615" y="1838960"/>
            <a:ext cx="6906895" cy="4294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20" y="1854200"/>
            <a:ext cx="731520" cy="68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for i </a:t>
            </a:r>
            <a:r>
              <a:rPr lang="zh-CN" altLang="en-US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1 </a:t>
            </a:r>
            <a:r>
              <a:rPr lang="zh-CN" altLang="en-US" sz="2400" b="1">
                <a:sym typeface="+mn-ea"/>
              </a:rPr>
              <a:t>到 </a:t>
            </a:r>
            <a:r>
              <a:rPr lang="en-US" altLang="zh-CN" sz="2400" b="1">
                <a:sym typeface="+mn-ea"/>
              </a:rPr>
              <a:t>n 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   for j </a:t>
            </a:r>
            <a:r>
              <a:rPr lang="zh-CN" altLang="zh-CN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到</a:t>
            </a:r>
            <a:r>
              <a:rPr lang="en-US" altLang="zh-CN" sz="2400" b="1">
                <a:sym typeface="+mn-ea"/>
              </a:rPr>
              <a:t>m 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zh-CN" sz="2400" b="1">
                <a:sym typeface="+mn-ea"/>
              </a:rPr>
              <a:t>如果点</a:t>
            </a:r>
            <a:r>
              <a:rPr lang="en-US" altLang="zh-CN" sz="2400" b="1">
                <a:sym typeface="+mn-ea"/>
              </a:rPr>
              <a:t>(i,j)</a:t>
            </a:r>
            <a:r>
              <a:rPr lang="zh-CN" altLang="zh-CN" sz="2400" b="1">
                <a:sym typeface="+mn-ea"/>
              </a:rPr>
              <a:t>是关键点或激活点</a:t>
            </a:r>
            <a:r>
              <a:rPr lang="en-US" altLang="zh-CN" sz="2400" b="1">
                <a:sym typeface="+mn-ea"/>
              </a:rPr>
              <a:t>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zh-CN" sz="2400" b="1">
                <a:sym typeface="+mn-ea"/>
              </a:rPr>
              <a:t>点</a:t>
            </a:r>
            <a:r>
              <a:rPr lang="en-US" altLang="zh-CN" sz="2400" b="1">
                <a:sym typeface="+mn-ea"/>
              </a:rPr>
              <a:t>(i,j)</a:t>
            </a:r>
            <a:r>
              <a:rPr lang="zh-CN" altLang="zh-CN" sz="2400" b="1">
                <a:sym typeface="+mn-ea"/>
              </a:rPr>
              <a:t>可以向前扩张，并激活扩张点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}}}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是否向前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0" y="1838960"/>
            <a:ext cx="5556885" cy="356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578610"/>
            <a:ext cx="6057265" cy="381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1732280"/>
            <a:ext cx="5706110" cy="372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③向后扩张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ackward path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和向前扩张一样的算法，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只是方向变成向后。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 </a:t>
            </a:r>
            <a:r>
              <a:rPr lang="zh-CN" altLang="en-US" sz="2400" b="1">
                <a:sym typeface="+mn-ea"/>
              </a:rPr>
              <a:t>或是 </a:t>
            </a:r>
            <a:r>
              <a:rPr lang="zh-CN" altLang="zh-CN" sz="2400" b="1">
                <a:sym typeface="+mn-ea"/>
              </a:rPr>
              <a:t>该路径扩张一个点之后 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 变得更小了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 </a:t>
            </a:r>
            <a:r>
              <a:rPr lang="zh-CN" altLang="en-US" sz="2400" b="1">
                <a:sym typeface="+mn-ea"/>
              </a:rPr>
              <a:t>前后扩张同理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895" y="1600200"/>
            <a:ext cx="5978525" cy="403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③向后扩张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ackward </a:t>
            </a:r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ath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如右图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720" y="1678305"/>
            <a:ext cx="5646420" cy="3700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于是，我们已经达到了我们的目的。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找到了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红色路径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，解决了</a:t>
            </a:r>
            <a:r>
              <a:rPr lang="en-US" altLang="zh-CN" sz="2400" b="1">
                <a:sym typeface="+mn-ea"/>
              </a:rPr>
              <a:t>“ I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two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”“You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many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即解决了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部分序列匹配问题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本来呢，这样就可以结束了。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Unbounded DTW 核心思想已经很清楚了：选关键点，向前扩张，向后扩张。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但怀着对原文作者的尊敬，还有必要提一下原文中其它有趣的细节。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840" y="2490470"/>
            <a:ext cx="5375910" cy="352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2849880"/>
            <a:ext cx="4378960" cy="2804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1285" y="3244850"/>
            <a:ext cx="1789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Unbounded DTW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右图中表格里的所有点的值，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不是提前算好的，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而是用到时才会去计算。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（可以理解为懒加载模式）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比如图中两个蓝点，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在向前扩张的时候就没有用到，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就不用计算。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可以想象，当关键点间隔很大时，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有很多点都是不需要计算的。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1941195"/>
            <a:ext cx="6597015" cy="429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帧跳跃  如图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作者没有证明这样做的好处，但可以想象，计算量减少了（有可能丢失准确度）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而且对时间序列的拉伸、压缩容忍比例被限制在 </a:t>
            </a:r>
            <a:r>
              <a:rPr lang="en-US" altLang="en-US" sz="2400" b="1">
                <a:sym typeface="+mn-ea"/>
              </a:rPr>
              <a:t>[1/2 , 2 ]</a:t>
            </a:r>
            <a:endParaRPr lang="en-US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3570605"/>
            <a:ext cx="4650740" cy="3018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3524250"/>
            <a:ext cx="4647565" cy="289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 —— </a:t>
            </a:r>
            <a:r>
              <a:rPr lang="zh-CN" altLang="en-US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提出问题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&amp; </a:t>
            </a:r>
            <a:r>
              <a:rPr lang="zh-CN" altLang="en-US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解决问题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9472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回顾时间序列的 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DTW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距离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提出一个问题：两条时间序列无限制匹配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介绍论文的方法 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en-US" dirty="0" smtClean="0">
                <a:sym typeface="+mn-ea"/>
              </a:rPr>
              <a:t>Unbounded </a:t>
            </a:r>
            <a:r>
              <a:rPr lang="en-US" altLang="zh-CN" dirty="0" smtClean="0">
                <a:sym typeface="+mn-ea"/>
              </a:rPr>
              <a:t>DTW.</a:t>
            </a:r>
            <a:endParaRPr lang="en-US" altLang="zh-CN" dirty="0" smtClean="0">
              <a:sym typeface="+mn-ea"/>
            </a:endParaRPr>
          </a:p>
          <a:p>
            <a:pPr fontAlgn="auto">
              <a:defRPr/>
            </a:pP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 fontAlgn="auto"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《Partial sequence matching 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 fontAlgn="auto"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using an Unbounded Dynamic Time Warping algorithm》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lvl="1" fontAlgn="auto">
              <a:defRPr/>
            </a:pPr>
            <a:endParaRPr lang="zh-CN" altLang="en-US" sz="2800" noProof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④扩张规则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</a:t>
            </a:r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路径长度）是否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小于某阈值</a:t>
            </a:r>
            <a:endParaRPr lang="zh-CN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并且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该路径扩张一个点之后 </a:t>
            </a:r>
            <a:r>
              <a:rPr lang="zh-CN" altLang="en-US" sz="2400" b="1">
                <a:sym typeface="+mn-ea"/>
              </a:rPr>
              <a:t>是否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 变得更小了</a:t>
            </a:r>
            <a:endParaRPr lang="zh-CN" altLang="en-US" sz="2400"/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注：文中是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得分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而不是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惩罚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所以大小于号是反地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9085" y="54610"/>
            <a:ext cx="6735445" cy="6749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⑤结果展示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Light and dark grey areas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indicate locations where the similarities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have been computed for the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and backward step algorithms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respectively, in addition to the SP points.</a:t>
            </a:r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6410" y="1399540"/>
            <a:ext cx="6582410" cy="548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4400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参考资料</a:t>
            </a:r>
            <a:endParaRPr lang="zh-CN" altLang="en-US" sz="4400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05" y="1761490"/>
            <a:ext cx="121926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/>
              <a:t>[1]</a:t>
            </a:r>
            <a:r>
              <a:rPr altLang="en-US" sz="2000"/>
              <a:t>Anguera, Xavier &amp; Macrae, Robert &amp; Oliver, Nuria. (2010).</a:t>
            </a:r>
            <a:r>
              <a:rPr altLang="en-US" sz="2000">
                <a:solidFill>
                  <a:srgbClr val="FF0000"/>
                </a:solidFill>
              </a:rPr>
              <a:t> Partial sequence matching using an Unbounded Dynamic Time Warping algorithm</a:t>
            </a:r>
            <a:r>
              <a:rPr altLang="en-US" sz="2000"/>
              <a:t>. Proceedings of ICASSP. 3582 - 3585. 10.1109/ICASSP.2010.5495917. </a:t>
            </a:r>
            <a:endParaRPr altLang="en-US" sz="2000"/>
          </a:p>
          <a:p>
            <a:endParaRPr altLang="en-US" sz="2000"/>
          </a:p>
          <a:p>
            <a:endParaRPr altLang="en-US" sz="2000"/>
          </a:p>
          <a:p>
            <a:r>
              <a:rPr lang="zh-CN" sz="2000"/>
              <a:t>其他截图来自我之前的</a:t>
            </a:r>
            <a:r>
              <a:rPr lang="en-US" altLang="zh-CN" sz="2000"/>
              <a:t>ppt </a:t>
            </a:r>
            <a:r>
              <a:rPr lang="zh-CN" altLang="en-US" sz="2000"/>
              <a:t>或</a:t>
            </a:r>
            <a:r>
              <a:rPr lang="en-US" altLang="zh-CN" sz="2000"/>
              <a:t>python</a:t>
            </a:r>
            <a:r>
              <a:rPr lang="zh-CN" altLang="en-US" sz="2000"/>
              <a:t>绘图</a:t>
            </a:r>
            <a:r>
              <a:rPr lang="en-US" altLang="en-US" sz="2000"/>
              <a:t>.</a:t>
            </a:r>
            <a:endParaRPr lang="en-US" altLang="en-US" sz="2000"/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35879" b="19783"/>
          <a:stretch>
            <a:fillRect/>
          </a:stretch>
        </p:blipFill>
        <p:spPr>
          <a:xfrm>
            <a:off x="372745" y="2320925"/>
            <a:ext cx="11446510" cy="282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805" y="1732280"/>
            <a:ext cx="664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时间序列的定义：</a:t>
            </a:r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5667375"/>
            <a:ext cx="5430520" cy="896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20" y="4744085"/>
            <a:ext cx="3133725" cy="212598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35890" y="5398135"/>
            <a:ext cx="8245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6489065" y="5899785"/>
            <a:ext cx="1892300" cy="40386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15" t="10081" r="51329"/>
          <a:stretch>
            <a:fillRect/>
          </a:stretch>
        </p:blipFill>
        <p:spPr>
          <a:xfrm>
            <a:off x="6745605" y="4848860"/>
            <a:ext cx="5318125" cy="1965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5061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假如我们有</a:t>
            </a:r>
            <a:r>
              <a:rPr lang="en-US" altLang="zh-CN" sz="2000" b="1"/>
              <a:t>10</a:t>
            </a:r>
            <a:r>
              <a:rPr lang="zh-CN" altLang="en-US" sz="2000" b="1"/>
              <a:t>条时间序列，比如</a:t>
            </a:r>
            <a:r>
              <a:rPr lang="en-US" altLang="zh-CN" sz="2000" b="1">
                <a:sym typeface="+mn-ea"/>
              </a:rPr>
              <a:t>10</a:t>
            </a:r>
            <a:r>
              <a:rPr lang="zh-CN" altLang="en-US" sz="2000" b="1">
                <a:sym typeface="+mn-ea"/>
              </a:rPr>
              <a:t>条心电图，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如何把它们分为两类呢，比如正常或异常？</a:t>
            </a:r>
            <a:endParaRPr lang="zh-CN" altLang="en-US" sz="2000" b="1">
              <a:sym typeface="+mn-ea"/>
            </a:endParaRPr>
          </a:p>
          <a:p>
            <a:endParaRPr lang="zh-CN" altLang="en-US" sz="18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遇到分类或聚类的问题，我们就要引入时间序列之间的相似度（称为距离）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两条时间序列</a:t>
            </a:r>
            <a:r>
              <a:rPr lang="en-US" altLang="en-US" sz="2000" b="1">
                <a:sym typeface="+mn-ea"/>
              </a:rPr>
              <a:t>(X,Y)</a:t>
            </a:r>
            <a:r>
              <a:rPr lang="zh-CN" altLang="en-US" sz="2000" b="1">
                <a:sym typeface="+mn-ea"/>
              </a:rPr>
              <a:t>之间的距离测算可以简单理解如下：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下图为 欧式距离（</a:t>
            </a:r>
            <a:r>
              <a:rPr lang="en-US" altLang="zh-CN" sz="2000" b="1">
                <a:sym typeface="+mn-ea"/>
              </a:rPr>
              <a:t>ED</a:t>
            </a:r>
            <a:r>
              <a:rPr lang="zh-CN" altLang="en-US" sz="2000" b="1">
                <a:sym typeface="+mn-ea"/>
              </a:rPr>
              <a:t>），  </a:t>
            </a:r>
            <a:r>
              <a:rPr lang="en-US" altLang="zh-CN" sz="2000" b="1">
                <a:sym typeface="+mn-ea"/>
              </a:rPr>
              <a:t>distance(X,Y) = dis(X[1],Y[1]) + dis(X[2],Y[2]) + ... + dis(X[n],Y[n])</a:t>
            </a:r>
            <a:endParaRPr lang="en-US" altLang="zh-CN" sz="2000" b="1">
              <a:sym typeface="+mn-ea"/>
            </a:endParaRPr>
          </a:p>
          <a:p>
            <a:endParaRPr lang="en-US" altLang="zh-CN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其中</a:t>
            </a:r>
            <a:r>
              <a:rPr lang="en-US" altLang="zh-CN" sz="2000" b="1">
                <a:sym typeface="+mn-ea"/>
              </a:rPr>
              <a:t>dis</a:t>
            </a:r>
            <a:r>
              <a:rPr lang="zh-CN" altLang="en-US" sz="2000" b="1">
                <a:sym typeface="+mn-ea"/>
              </a:rPr>
              <a:t>可以是标准差、方差、向量内积的倒数、向量</a:t>
            </a:r>
            <a:r>
              <a:rPr lang="en-US" altLang="zh-CN" sz="2000" b="1">
                <a:sym typeface="+mn-ea"/>
              </a:rPr>
              <a:t>cos</a:t>
            </a:r>
            <a:r>
              <a:rPr lang="zh-CN" altLang="en-US" sz="2000" b="1">
                <a:sym typeface="+mn-ea"/>
              </a:rPr>
              <a:t>、二范数、一范数</a:t>
            </a:r>
            <a:r>
              <a:rPr lang="en-US" altLang="zh-CN" sz="2000" b="1">
                <a:sym typeface="+mn-ea"/>
              </a:rPr>
              <a:t>......</a:t>
            </a:r>
            <a:endParaRPr lang="en-US" altLang="zh-CN" sz="2000" b="1">
              <a:sym typeface="+mn-ea"/>
            </a:endParaRPr>
          </a:p>
          <a:p>
            <a:r>
              <a:rPr lang="en-US" altLang="zh-CN" sz="2000" b="1">
                <a:sym typeface="+mn-ea"/>
              </a:rPr>
              <a:t>(</a:t>
            </a:r>
            <a:r>
              <a:rPr lang="zh-CN" altLang="en-US" sz="2000" b="1">
                <a:sym typeface="+mn-ea"/>
              </a:rPr>
              <a:t>任意可以表示相似度的函数）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可以看到欧氏距离简单，但有局限性。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它要求</a:t>
            </a:r>
            <a:r>
              <a:rPr lang="en-US" altLang="zh-CN" sz="2000" b="1">
                <a:sym typeface="+mn-ea"/>
              </a:rPr>
              <a:t>X</a:t>
            </a:r>
            <a:r>
              <a:rPr lang="zh-CN" altLang="en-US" sz="2000" b="1">
                <a:sym typeface="+mn-ea"/>
              </a:rPr>
              <a:t>、</a:t>
            </a:r>
            <a:r>
              <a:rPr lang="en-US" altLang="zh-CN" sz="2000" b="1">
                <a:sym typeface="+mn-ea"/>
              </a:rPr>
              <a:t>Y</a:t>
            </a:r>
            <a:r>
              <a:rPr lang="zh-CN" altLang="en-US" sz="2000" b="1">
                <a:sym typeface="+mn-ea"/>
              </a:rPr>
              <a:t>必须等长，且不容忍噪声。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计算两条时间序列之间相似度（距离）问题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在惩罚矩阵</a:t>
            </a:r>
            <a:r>
              <a:rPr lang="en-US" altLang="zh-CN" sz="2400" b="1">
                <a:sym typeface="+mn-ea"/>
              </a:rPr>
              <a:t>D</a:t>
            </a:r>
            <a:r>
              <a:rPr lang="zh-CN" altLang="en-US" sz="2400" b="1">
                <a:sym typeface="+mn-ea"/>
              </a:rPr>
              <a:t>中找到一条路径，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使路径上的惩罚值 加和最短。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3067" r="-58"/>
          <a:stretch>
            <a:fillRect/>
          </a:stretch>
        </p:blipFill>
        <p:spPr>
          <a:xfrm>
            <a:off x="7527290" y="4884420"/>
            <a:ext cx="4585970" cy="1751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2115" t="10081" r="51329"/>
          <a:stretch>
            <a:fillRect/>
          </a:stretch>
        </p:blipFill>
        <p:spPr>
          <a:xfrm>
            <a:off x="7611110" y="2889885"/>
            <a:ext cx="4319905" cy="1597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45" y="3830320"/>
            <a:ext cx="4675505" cy="264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计算两条时间序列之间相似度（距离）问题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在惩罚矩阵</a:t>
            </a:r>
            <a:r>
              <a:rPr lang="en-US" altLang="zh-CN" sz="2400" b="1">
                <a:sym typeface="+mn-ea"/>
              </a:rPr>
              <a:t>D</a:t>
            </a:r>
            <a:r>
              <a:rPr lang="zh-CN" altLang="en-US" sz="2400" b="1">
                <a:sym typeface="+mn-ea"/>
              </a:rPr>
              <a:t>中找到一条路径，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使路径上的惩罚值 加和最短。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3067" r="-58"/>
          <a:stretch>
            <a:fillRect/>
          </a:stretch>
        </p:blipFill>
        <p:spPr>
          <a:xfrm>
            <a:off x="7260590" y="1524000"/>
            <a:ext cx="4585970" cy="1751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3848735"/>
            <a:ext cx="4675505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20" y="3418840"/>
            <a:ext cx="4555490" cy="307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提出问题：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语音时间序列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zh-CN" sz="2400" b="1">
                <a:sym typeface="+mn-ea"/>
              </a:rPr>
              <a:t>： </a:t>
            </a:r>
            <a:r>
              <a:rPr lang="en-US" altLang="zh-CN" sz="2400" b="1">
                <a:sym typeface="+mn-ea"/>
              </a:rPr>
              <a:t>“ I have a pen”</a:t>
            </a:r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</a:t>
            </a:r>
            <a:r>
              <a:rPr lang="zh-CN" altLang="en-US" sz="2400" b="1">
                <a:sym typeface="+mn-ea"/>
              </a:rPr>
              <a:t>序列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： </a:t>
            </a:r>
            <a:r>
              <a:rPr lang="en-US" altLang="zh-CN" sz="2400" b="1">
                <a:sym typeface="+mn-ea"/>
              </a:rPr>
              <a:t>“ You have  an apple”</a:t>
            </a:r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两个序列都含有 </a:t>
            </a:r>
            <a:r>
              <a:rPr lang="en-US" altLang="zh-CN" sz="2400" b="1">
                <a:sym typeface="+mn-ea"/>
              </a:rPr>
              <a:t>have </a:t>
            </a:r>
            <a:r>
              <a:rPr lang="zh-CN" altLang="en-US" sz="2400" b="1">
                <a:sym typeface="+mn-ea"/>
              </a:rPr>
              <a:t>这个发音，这两个小片段应该是相似的，如何发现这一现象？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毕竟，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与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ED</a:t>
            </a:r>
            <a:r>
              <a:rPr lang="zh-CN" altLang="en-US" sz="2400" b="1">
                <a:sym typeface="+mn-ea"/>
              </a:rPr>
              <a:t>距离和</a:t>
            </a:r>
            <a:r>
              <a:rPr lang="en-US" altLang="zh-CN" sz="2400" b="1">
                <a:sym typeface="+mn-ea"/>
              </a:rPr>
              <a:t>DTW</a:t>
            </a:r>
            <a:r>
              <a:rPr lang="zh-CN" altLang="en-US" sz="2400" b="1">
                <a:sym typeface="+mn-ea"/>
              </a:rPr>
              <a:t>距离肯定都很大（说明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和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整体上不相似）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r>
              <a:rPr lang="zh-CN" altLang="en-US" sz="2400" b="1">
                <a:sym typeface="+mn-ea"/>
              </a:rPr>
              <a:t>请思考两分钟</a:t>
            </a:r>
            <a:r>
              <a:rPr lang="en-US" altLang="en-US" sz="2400" b="1">
                <a:sym typeface="+mn-ea"/>
              </a:rPr>
              <a:t>...</a:t>
            </a:r>
            <a:endParaRPr lang="en-US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4016375"/>
            <a:ext cx="4675505" cy="264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语音时间序列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zh-CN" sz="2400" b="1">
                <a:sym typeface="+mn-ea"/>
              </a:rPr>
              <a:t>： 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 I have a pen”</a:t>
            </a:r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</a:t>
            </a:r>
            <a:r>
              <a:rPr lang="zh-CN" altLang="en-US" sz="2400" b="1">
                <a:sym typeface="+mn-ea"/>
              </a:rPr>
              <a:t>序列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： 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 You have  an apple”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识别 </a:t>
            </a:r>
            <a:r>
              <a:rPr lang="en-US" altLang="zh-CN" sz="2400" b="1">
                <a:sym typeface="+mn-ea"/>
              </a:rPr>
              <a:t>have</a:t>
            </a:r>
            <a:r>
              <a:rPr lang="zh-CN" altLang="en-US" sz="2400" b="1">
                <a:sym typeface="+mn-ea"/>
              </a:rPr>
              <a:t>这个片段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问题称为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部分序列匹配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问题可以等价转换为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在矩阵中发现右图中红色路径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370" y="1838960"/>
            <a:ext cx="6728460" cy="428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527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红色路径有什么特点？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起点和终点不确定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②有可能出现多条匹配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（</a:t>
            </a:r>
            <a:r>
              <a:rPr lang="zh-CN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“ I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two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“You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many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如何发现右图中红色路径？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请思考</a:t>
            </a:r>
            <a:r>
              <a:rPr lang="en-US" altLang="en-US" sz="2400" b="1">
                <a:sym typeface="+mn-ea"/>
              </a:rPr>
              <a:t>......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请说出各自的想法。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1838960"/>
            <a:ext cx="6944995" cy="4321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5" y="1870075"/>
            <a:ext cx="731520" cy="68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3228</Words>
  <Application>WPS 演示</Application>
  <PresentationFormat>自定义</PresentationFormat>
  <Paragraphs>405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PowerPoint 演示文稿</vt:lpstr>
      <vt:lpstr>Outline —— 提出问题 &amp; 解决问题</vt:lpstr>
      <vt:lpstr>1.简单回顾时间序列的 ED、DTW距离</vt:lpstr>
      <vt:lpstr>1.简单回顾时间序列的 ED、DTW距离</vt:lpstr>
      <vt:lpstr>1.简单回顾时间序列的 ED、DTW距离</vt:lpstr>
      <vt:lpstr>1.简单回顾时间序列的 ED、DTW距离</vt:lpstr>
      <vt:lpstr>2..提出问题：两条时间序列无限制匹配</vt:lpstr>
      <vt:lpstr>2..提出问题：两条时间序列无限制匹配</vt:lpstr>
      <vt:lpstr>2..提出问题：两条时间序列无限制匹配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参考资料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apple1</cp:lastModifiedBy>
  <cp:revision>594</cp:revision>
  <dcterms:created xsi:type="dcterms:W3CDTF">2016-08-18T11:03:00Z</dcterms:created>
  <dcterms:modified xsi:type="dcterms:W3CDTF">2017-12-14T08:24:33Z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