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Web</a:t>
            </a:r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660614"/>
            <a:ext cx="4538441" cy="1562096"/>
            <a:chOff x="3224861" y="2562998"/>
            <a:chExt cx="5206613" cy="1792074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149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每周参与组会并进行论文分享，制作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“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时间序列数据的分类、聚类（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DTW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距离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”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有深入研究。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251446"/>
            <a:chOff x="4719" y="7785"/>
            <a:chExt cx="7186" cy="8270"/>
          </a:xfrm>
        </p:grpSpPr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30" cy="3263"/>
              <a:chOff x="3102705" y="5592091"/>
              <a:chExt cx="5194022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87709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63195" y="4564383"/>
            <a:ext cx="2888615" cy="1119075"/>
            <a:chOff x="243" y="5758"/>
            <a:chExt cx="4549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43" y="575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226"/>
              <a:ext cx="4416" cy="1294"/>
              <a:chOff x="284257" y="3066187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66187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47873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53670" y="6638290"/>
            <a:ext cx="2690495" cy="834648"/>
            <a:chOff x="272" y="6565"/>
            <a:chExt cx="4237" cy="1314"/>
          </a:xfrm>
        </p:grpSpPr>
        <p:sp>
          <p:nvSpPr>
            <p:cNvPr id="97" name="文本框 96"/>
            <p:cNvSpPr txBox="1"/>
            <p:nvPr/>
          </p:nvSpPr>
          <p:spPr>
            <a:xfrm>
              <a:off x="272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20" y="6958"/>
              <a:ext cx="4089" cy="921"/>
              <a:chOff x="508794" y="2253968"/>
              <a:chExt cx="2720597" cy="612940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225396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2610130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087390"/>
            <a:ext cx="2670810" cy="846490"/>
            <a:chOff x="302" y="11692"/>
            <a:chExt cx="4206" cy="1333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69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126"/>
              <a:ext cx="4089" cy="899"/>
              <a:chOff x="468600" y="3407910"/>
              <a:chExt cx="2720598" cy="59837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407910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749390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54940" y="3715385"/>
            <a:ext cx="2905760" cy="818097"/>
            <a:chOff x="320" y="3718"/>
            <a:chExt cx="4576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20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65735" y="5715008"/>
            <a:ext cx="2888615" cy="846428"/>
            <a:chOff x="243" y="5786"/>
            <a:chExt cx="4549" cy="1333"/>
          </a:xfrm>
        </p:grpSpPr>
        <p:sp>
          <p:nvSpPr>
            <p:cNvPr id="13" name="文本框 12"/>
            <p:cNvSpPr txBox="1"/>
            <p:nvPr/>
          </p:nvSpPr>
          <p:spPr>
            <a:xfrm>
              <a:off x="243" y="5786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21"/>
              <a:chOff x="284257" y="3047553"/>
              <a:chExt cx="2938102" cy="612875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23004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3045" y="7442198"/>
            <a:ext cx="2596800" cy="35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20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Think PHP</a:t>
            </a:r>
            <a:endParaRPr lang="en-US" altLang="zh-CN" sz="1720" dirty="0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8060" y="7684847"/>
            <a:ext cx="2633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曾用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PHP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重构留言板等项目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578" y="5478311"/>
            <a:ext cx="3761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数据库在线考试系统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06" y="5681077"/>
            <a:ext cx="4098116" cy="333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/ MySQL / Mybatis / HTML / JQuery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88109" y="5934496"/>
            <a:ext cx="4402463" cy="818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包括考试、改卷、题库管理、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评测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学生可以根据题目要求写出相应的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语句，进行在线测评。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1220</Words>
  <Application>WPS 演示</Application>
  <PresentationFormat>自定义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416</cp:revision>
  <dcterms:created xsi:type="dcterms:W3CDTF">2017-02-21T15:23:00Z</dcterms:created>
  <dcterms:modified xsi:type="dcterms:W3CDTF">2018-03-27T08:55:15Z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