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329" r:id="rId6"/>
    <p:sldId id="518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3" r:id="rId17"/>
    <p:sldId id="554" r:id="rId18"/>
    <p:sldId id="556" r:id="rId19"/>
    <p:sldId id="422" r:id="rId20"/>
    <p:sldId id="258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222"/>
        <p:guide pos="2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想一次性把这个问题说明白，第一部分可以讲快一些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9BCBD-CDAD-44C0-8E0F-7A8E42C7E9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70F59-D812-47A0-A6DA-9D789E6F3D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91C9B-A551-4377-899B-C4E55A8406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5F2B9-19A6-4442-9758-4FEEF21EF2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ECC21-B829-4F04-B6DB-F167941BFC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F6D74-D209-46BB-97F6-19D2AF7C81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8CA37-C1FB-4FBB-AAA3-EEE71E1F72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C13B-4F32-4F84-B75F-25D988C5B4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7D1E3-6DF1-44AF-B026-0B43E058CEF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B529-0BA7-4C74-B5BF-4945CE8CB4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E9745-CCE2-4911-92E3-86C9D5840A0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AB487-04F9-4AFF-82E9-911F37E557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B99B0-6696-453E-9429-6AAEDFD3F9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D1BAC-1B57-4139-BCD2-EF6AB1E00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BA138-1518-4E34-9666-F260F104333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6EEC-53A5-445C-8D96-08F6940A48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80E2-B43A-41AC-B7BA-35BE49E8919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3E822-5AD4-4B36-BED4-3704108F2F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AE59F-B8A4-456C-890D-87B897B6EE9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C631F-F799-41E6-9223-C2EEEDCF08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486B5C-B5A2-49E9-AB56-D805CB9954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7CCDD88-8295-4D75-BDD3-F5683FD70B8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564583"/>
            <a:ext cx="12198350" cy="14584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05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593372" y="4651375"/>
            <a:ext cx="5078413" cy="6350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贾中昊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52" name="文本框 3"/>
          <p:cNvSpPr txBox="1">
            <a:spLocks noChangeArrowheads="1"/>
          </p:cNvSpPr>
          <p:nvPr/>
        </p:nvSpPr>
        <p:spPr bwMode="auto">
          <a:xfrm>
            <a:off x="594754" y="5556250"/>
            <a:ext cx="11520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Lab of  Machine Learning and Data Mining</a:t>
            </a:r>
            <a:endParaRPr lang="en-US" altLang="zh-CN" sz="24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South China University of Technology</a:t>
            </a:r>
            <a:endParaRPr lang="zh-CN" altLang="en-US" sz="2400" dirty="0"/>
          </a:p>
        </p:txBody>
      </p:sp>
      <p:pic>
        <p:nvPicPr>
          <p:cNvPr id="205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87338"/>
            <a:ext cx="54340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210050"/>
            <a:ext cx="25527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标题 1"/>
          <p:cNvSpPr>
            <a:spLocks noGrp="1" noChangeArrowheads="1"/>
          </p:cNvSpPr>
          <p:nvPr/>
        </p:nvSpPr>
        <p:spPr bwMode="auto">
          <a:xfrm>
            <a:off x="354330" y="3263265"/>
            <a:ext cx="11490325" cy="64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论文分享</a:t>
            </a:r>
            <a:endParaRPr lang="zh-CN" altLang="en-US" sz="4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Prefix and Suffix Invariant Dynamic Time Warping</a:t>
            </a:r>
            <a:endParaRPr lang="zh-CN" altLang="en-US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1834495" cy="132588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part 3. 实验结果 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7" name="文本框 6"/>
          <p:cNvSpPr txBox="1"/>
          <p:nvPr/>
        </p:nvSpPr>
        <p:spPr>
          <a:xfrm>
            <a:off x="3720465" y="3244850"/>
            <a:ext cx="4751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Prefix and Suffix Invariant Dynamic Time Warping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" y="1633855"/>
            <a:ext cx="5486400" cy="2395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95" y="1633855"/>
            <a:ext cx="5595620" cy="2411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4044950"/>
            <a:ext cx="5475605" cy="23895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485" y="4181475"/>
            <a:ext cx="5508625" cy="2383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1834495" cy="132588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part 3. 实验结果 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7" name="文本框 6"/>
          <p:cNvSpPr txBox="1"/>
          <p:nvPr/>
        </p:nvSpPr>
        <p:spPr>
          <a:xfrm>
            <a:off x="3720465" y="3244850"/>
            <a:ext cx="4751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Prefix and Suffix Invariant Dynamic Time Warping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30" y="2098675"/>
            <a:ext cx="11098530" cy="3706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1834495" cy="132588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part 4. </a:t>
            </a:r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下界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7" name="文本框 6"/>
          <p:cNvSpPr txBox="1"/>
          <p:nvPr/>
        </p:nvSpPr>
        <p:spPr>
          <a:xfrm>
            <a:off x="3720465" y="3244850"/>
            <a:ext cx="4751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Prefix and Suffix Invariant Dynamic Time Warping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0" y="3836670"/>
            <a:ext cx="10142855" cy="2587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560" y="1838960"/>
            <a:ext cx="5449570" cy="1455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1834495" cy="132588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part 4. 下界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7" name="文本框 6"/>
          <p:cNvSpPr txBox="1"/>
          <p:nvPr/>
        </p:nvSpPr>
        <p:spPr>
          <a:xfrm>
            <a:off x="3720465" y="3244850"/>
            <a:ext cx="4751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Prefix and Suffix Invariant Dynamic Time Warping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1335" y="1633855"/>
            <a:ext cx="8609330" cy="22866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45" y="4350385"/>
            <a:ext cx="8517890" cy="2063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1834495" cy="132588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part 4. 下界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7" name="文本框 6"/>
          <p:cNvSpPr txBox="1"/>
          <p:nvPr/>
        </p:nvSpPr>
        <p:spPr>
          <a:xfrm>
            <a:off x="3720465" y="3244850"/>
            <a:ext cx="4751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Prefix and Suffix Invariant Dynamic Time Warping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3590" y="1633855"/>
            <a:ext cx="7842250" cy="5088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1834495" cy="132588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part 5. </a:t>
            </a:r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总结与回顾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7" name="文本框 6"/>
          <p:cNvSpPr txBox="1"/>
          <p:nvPr/>
        </p:nvSpPr>
        <p:spPr>
          <a:xfrm>
            <a:off x="3720465" y="3244850"/>
            <a:ext cx="4751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Prefix and Suffix Invariant Dynamic Time Warping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865" y="1732280"/>
            <a:ext cx="10216515" cy="4444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part 5. 总结与回顾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2960370"/>
            <a:ext cx="3126740" cy="3138170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/>
        </p:nvPicPr>
        <p:blipFill>
          <a:blip r:embed="rId2"/>
          <a:srcRect t="1204"/>
          <a:stretch>
            <a:fillRect/>
          </a:stretch>
        </p:blipFill>
        <p:spPr>
          <a:xfrm>
            <a:off x="8634730" y="3000375"/>
            <a:ext cx="3099435" cy="30740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6100" y="1732280"/>
            <a:ext cx="7050405" cy="4799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DTW </a:t>
            </a:r>
            <a:r>
              <a:rPr lang="zh-CN" altLang="en-US"/>
              <a:t>就是在惩罚矩阵</a:t>
            </a:r>
            <a:r>
              <a:rPr lang="en-US" altLang="zh-CN"/>
              <a:t>D</a:t>
            </a:r>
            <a:r>
              <a:rPr lang="zh-CN" altLang="en-US"/>
              <a:t>中，找到一个路径</a:t>
            </a:r>
            <a:r>
              <a:rPr lang="en-US" altLang="zh-CN"/>
              <a:t>W</a:t>
            </a:r>
            <a:r>
              <a:rPr lang="zh-CN" altLang="en-US"/>
              <a:t>，使 </a:t>
            </a:r>
            <a:r>
              <a:rPr lang="en-US" altLang="zh-CN"/>
              <a:t>W </a:t>
            </a:r>
            <a:r>
              <a:rPr lang="zh-CN" altLang="en-US"/>
              <a:t>上值的加和最少。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W</a:t>
            </a:r>
            <a:r>
              <a:rPr lang="zh-CN" altLang="en-US"/>
              <a:t>要满足三个性质：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1. 确定性</a:t>
            </a:r>
            <a:r>
              <a:rPr lang="zh-CN" altLang="en-US"/>
              <a:t>：起点和终点位于图中绿色区域。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单调性：路径只能向上、向右、向右上。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3. </a:t>
            </a:r>
            <a:r>
              <a:rPr lang="zh-CN" altLang="en-US"/>
              <a:t>连续性：路径必须连续（不能跳跃）。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PSI DTW </a:t>
            </a:r>
            <a:r>
              <a:rPr lang="zh-CN" altLang="en-US"/>
              <a:t>对经典 </a:t>
            </a:r>
            <a:r>
              <a:rPr lang="en-US" altLang="zh-CN"/>
              <a:t>DTW </a:t>
            </a:r>
            <a:r>
              <a:rPr lang="zh-CN" altLang="en-US"/>
              <a:t>的改进如右图所示，</a:t>
            </a:r>
            <a:endParaRPr lang="zh-CN" altLang="en-US"/>
          </a:p>
          <a:p>
            <a:pPr algn="l"/>
            <a:r>
              <a:rPr lang="zh-CN" altLang="en-US"/>
              <a:t>作者称其为</a:t>
            </a:r>
            <a:r>
              <a:rPr lang="en-US" altLang="zh-CN"/>
              <a:t>“Relaxed endpoint constraint.”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                  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0230" y="6139815"/>
            <a:ext cx="579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</a:t>
            </a:r>
            <a:r>
              <a:rPr lang="zh-CN" altLang="en-US"/>
              <a:t>经典 </a:t>
            </a:r>
            <a:r>
              <a:rPr lang="en-US" altLang="zh-CN"/>
              <a:t>DTW                                              PSI DTW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4400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参考资料</a:t>
            </a:r>
            <a:endParaRPr lang="zh-CN" altLang="en-US" sz="4400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605" y="1761490"/>
            <a:ext cx="1219263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000"/>
              <a:t>[1] </a:t>
            </a:r>
            <a:r>
              <a:rPr altLang="en-US" sz="2000"/>
              <a:t>Silva D F, Batista G E A P A, Keogh E. </a:t>
            </a:r>
            <a:r>
              <a:rPr altLang="en-US" sz="2000">
                <a:solidFill>
                  <a:srgbClr val="FF0000"/>
                </a:solidFill>
              </a:rPr>
              <a:t>Prefix and Suffix Invariant Dynamic Time Warping</a:t>
            </a:r>
            <a:r>
              <a:rPr altLang="en-US" sz="2000"/>
              <a:t>[C]// IEEE, International Conference on Data Mining. IEEE, 2017:1209-1214.</a:t>
            </a:r>
            <a:endParaRPr altLang="en-US" sz="2000"/>
          </a:p>
          <a:p>
            <a:endParaRPr altLang="en-US" sz="2000"/>
          </a:p>
          <a:p>
            <a:endParaRPr altLang="en-US" sz="2000"/>
          </a:p>
          <a:p>
            <a:endParaRPr lang="en-US" altLang="en-US" sz="2000"/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63" y="3190875"/>
            <a:ext cx="30972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-3175" y="1547813"/>
            <a:ext cx="12198350" cy="11350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7412" name="标题 1"/>
          <p:cNvSpPr>
            <a:spLocks noGrp="1" noChangeArrowheads="1"/>
          </p:cNvSpPr>
          <p:nvPr>
            <p:ph type="title"/>
          </p:nvPr>
        </p:nvSpPr>
        <p:spPr>
          <a:xfrm>
            <a:off x="933450" y="14890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Thanks for your listening ...</a:t>
            </a:r>
            <a:endParaRPr lang="en-US" altLang="zh-CN" i="1" smtClean="0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17413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311525"/>
            <a:ext cx="53213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87338"/>
            <a:ext cx="54340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Outline 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94728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1. </a:t>
            </a:r>
            <a:r>
              <a:rPr lang="zh-CN" altLang="en-US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一句话概括全文</a:t>
            </a: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auto">
              <a:defRPr/>
            </a:pP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r>
              <a:rPr lang="en-US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2. PSI DTW </a:t>
            </a: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r>
              <a:rPr lang="en-US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3. </a:t>
            </a:r>
            <a:r>
              <a:rPr lang="zh-CN" altLang="en-US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r>
              <a:rPr lang="en-US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4. </a:t>
            </a:r>
            <a:r>
              <a:rPr lang="zh-CN" altLang="en-US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下界</a:t>
            </a: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r>
              <a:rPr lang="en-US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5. </a:t>
            </a:r>
            <a:r>
              <a:rPr lang="zh-CN" altLang="en-US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总结与回顾</a:t>
            </a: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 fontAlgn="auto">
              <a:buNone/>
              <a:defRPr/>
            </a:pP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part 1. 一句话概括全文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2960370"/>
            <a:ext cx="3126740" cy="3138170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/>
        </p:nvPicPr>
        <p:blipFill>
          <a:blip r:embed="rId2"/>
          <a:srcRect t="1204"/>
          <a:stretch>
            <a:fillRect/>
          </a:stretch>
        </p:blipFill>
        <p:spPr>
          <a:xfrm>
            <a:off x="8634730" y="3000375"/>
            <a:ext cx="3099435" cy="30740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6100" y="1732280"/>
            <a:ext cx="7456170" cy="4799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DTW </a:t>
            </a:r>
            <a:r>
              <a:rPr lang="zh-CN" altLang="en-US"/>
              <a:t>就是在惩罚矩阵</a:t>
            </a:r>
            <a:r>
              <a:rPr lang="en-US" altLang="zh-CN"/>
              <a:t>D</a:t>
            </a:r>
            <a:r>
              <a:rPr lang="zh-CN" altLang="en-US"/>
              <a:t>中，找到一个路径</a:t>
            </a:r>
            <a:r>
              <a:rPr lang="en-US" altLang="zh-CN"/>
              <a:t>W</a:t>
            </a:r>
            <a:r>
              <a:rPr lang="zh-CN" altLang="en-US"/>
              <a:t>，使路径</a:t>
            </a:r>
            <a:r>
              <a:rPr lang="en-US" altLang="zh-CN"/>
              <a:t>W </a:t>
            </a:r>
            <a:r>
              <a:rPr lang="zh-CN" altLang="en-US"/>
              <a:t>上值的加和最少。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W</a:t>
            </a:r>
            <a:r>
              <a:rPr lang="zh-CN" altLang="en-US"/>
              <a:t>要满足三个性质：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1. 确定性</a:t>
            </a:r>
            <a:r>
              <a:rPr lang="zh-CN" altLang="en-US"/>
              <a:t>：起点和终点位于图中绿色区域。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单调性：路径只能向上、向右、向右上。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3. </a:t>
            </a:r>
            <a:r>
              <a:rPr lang="zh-CN" altLang="en-US"/>
              <a:t>连续性：路径必须连续（不能跳跃</a:t>
            </a:r>
            <a:r>
              <a:rPr lang="zh-CN" altLang="en-US"/>
              <a:t>）。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PSI DTW </a:t>
            </a:r>
            <a:r>
              <a:rPr lang="zh-CN" altLang="en-US"/>
              <a:t>对经典 </a:t>
            </a:r>
            <a:r>
              <a:rPr lang="en-US" altLang="zh-CN"/>
              <a:t>DTW </a:t>
            </a:r>
            <a:r>
              <a:rPr lang="zh-CN" altLang="en-US"/>
              <a:t>的改进如右图所示，</a:t>
            </a:r>
            <a:endParaRPr lang="zh-CN" altLang="en-US"/>
          </a:p>
          <a:p>
            <a:pPr algn="l"/>
            <a:r>
              <a:rPr lang="zh-CN" altLang="en-US"/>
              <a:t>作者称其为</a:t>
            </a:r>
            <a:r>
              <a:rPr lang="en-US" altLang="zh-CN"/>
              <a:t>“Relaxed endpoint constraint.”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                  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0230" y="6139815"/>
            <a:ext cx="579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</a:t>
            </a:r>
            <a:r>
              <a:rPr lang="zh-CN" altLang="en-US"/>
              <a:t>经典 </a:t>
            </a:r>
            <a:r>
              <a:rPr lang="en-US" altLang="zh-CN"/>
              <a:t>DTW                                              PSI DTW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1834495" cy="132588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part 2. PSI DTW (Prefix and Suffix Invariant DTW) 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0" y="3585845"/>
            <a:ext cx="5143500" cy="3047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35" y="1838960"/>
            <a:ext cx="8227695" cy="1746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20465" y="3244850"/>
            <a:ext cx="4751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Prefix and Suffix Invariant Dynamic Time Warping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1834495" cy="132588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part 2. PSI DTW (Prefix and Suffix Invariant DTW) 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3560" y="3613150"/>
            <a:ext cx="5143500" cy="30473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20465" y="3244850"/>
            <a:ext cx="4751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Prefix and Suffix Invariant Dynamic Time Warping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" y="1654175"/>
            <a:ext cx="9461500" cy="500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1834495" cy="132588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part 2. PSI DTW (Prefix and Suffix Invariant DTW) 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7" name="文本框 6"/>
          <p:cNvSpPr txBox="1"/>
          <p:nvPr/>
        </p:nvSpPr>
        <p:spPr>
          <a:xfrm>
            <a:off x="3720465" y="3244850"/>
            <a:ext cx="4751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Prefix and Suffix Invariant Dynamic Time Warping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0" y="1524000"/>
            <a:ext cx="7534910" cy="5324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0980" y="2275205"/>
            <a:ext cx="46526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/>
              <a:t>Problem :</a:t>
            </a:r>
            <a:endParaRPr lang="en-US" altLang="zh-CN" sz="2000" b="1"/>
          </a:p>
          <a:p>
            <a:r>
              <a:rPr lang="en-US" altLang="zh-CN" sz="2000"/>
              <a:t>F</a:t>
            </a:r>
            <a:r>
              <a:rPr lang="zh-CN" altLang="en-US" sz="2000"/>
              <a:t>or the “head” and “tail” of the time series, the DTW algorithm affords no warping invariance.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Because every point must</a:t>
            </a:r>
            <a:endParaRPr lang="zh-CN" altLang="en-US" sz="2000"/>
          </a:p>
          <a:p>
            <a:r>
              <a:rPr lang="zh-CN" altLang="en-US" sz="2000"/>
              <a:t>be matched, the first few points in the red sequence are forced to</a:t>
            </a:r>
            <a:endParaRPr lang="zh-CN" altLang="en-US" sz="2000"/>
          </a:p>
          <a:p>
            <a:r>
              <a:rPr lang="zh-CN" altLang="en-US" sz="2000"/>
              <a:t>match the first point in the blue sequence.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1834495" cy="132588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part 2. PSI DTW (Prefix and Suffix Invariant DTW) 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7" name="文本框 6"/>
          <p:cNvSpPr txBox="1"/>
          <p:nvPr/>
        </p:nvSpPr>
        <p:spPr>
          <a:xfrm>
            <a:off x="3720465" y="3244850"/>
            <a:ext cx="4751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Prefix and Suffix Invariant Dynamic Time Warping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2270"/>
          <a:stretch>
            <a:fillRect/>
          </a:stretch>
        </p:blipFill>
        <p:spPr>
          <a:xfrm>
            <a:off x="1386205" y="2959100"/>
            <a:ext cx="10321925" cy="33331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8515" y="1838960"/>
            <a:ext cx="49244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his problem is very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common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1834495" cy="132588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part 2. PSI DTW (Prefix and Suffix Invariant DTW) 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7" name="文本框 6"/>
          <p:cNvSpPr txBox="1"/>
          <p:nvPr/>
        </p:nvSpPr>
        <p:spPr>
          <a:xfrm>
            <a:off x="3720465" y="3244850"/>
            <a:ext cx="4751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Prefix and Suffix Invariant Dynamic Time Warping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2355" y="1524000"/>
            <a:ext cx="7703185" cy="30308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35" y="4693920"/>
            <a:ext cx="7708900" cy="1645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1834495" cy="132588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part 3. </a:t>
            </a:r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实验结果</a:t>
            </a:r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7" name="文本框 6"/>
          <p:cNvSpPr txBox="1"/>
          <p:nvPr/>
        </p:nvSpPr>
        <p:spPr>
          <a:xfrm>
            <a:off x="3720465" y="3244850"/>
            <a:ext cx="4751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Prefix and Suffix Invariant Dynamic Time Warping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1793240"/>
            <a:ext cx="10999470" cy="4909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0528 Action Recogni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20160528 Action Recognition</Template>
  <TotalTime>0</TotalTime>
  <Words>2172</Words>
  <Application>WPS 演示</Application>
  <PresentationFormat>自定义</PresentationFormat>
  <Paragraphs>230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Calibri Light</vt:lpstr>
      <vt:lpstr>Times New Roman</vt:lpstr>
      <vt:lpstr>黑体</vt:lpstr>
      <vt:lpstr>微软雅黑</vt:lpstr>
      <vt:lpstr>Arial Unicode MS</vt:lpstr>
      <vt:lpstr>方正宋刻本秀楷简体</vt:lpstr>
      <vt:lpstr>20160528 Action Recognition</vt:lpstr>
      <vt:lpstr>PowerPoint 演示文稿</vt:lpstr>
      <vt:lpstr>Outline —— 提出问题 &amp; 解决问题</vt:lpstr>
      <vt:lpstr>1.简单回顾时间序列的 ED、DTW距离</vt:lpstr>
      <vt:lpstr>1.简单回顾时间序列的 ED、DTW距离</vt:lpstr>
      <vt:lpstr>part 2. PSI DTW (Prefix and Suffix Invariant DTW) </vt:lpstr>
      <vt:lpstr>part 2. PSI DTW (Prefix and Suffix Invariant DTW) </vt:lpstr>
      <vt:lpstr>part 2. PSI DTW (Prefix and Suffix Invariant DTW) </vt:lpstr>
      <vt:lpstr>part 2. PSI DTW (Prefix and Suffix Invariant DTW) </vt:lpstr>
      <vt:lpstr>part 2. PSI DTW (Prefix and Suffix Invariant DTW) </vt:lpstr>
      <vt:lpstr>part 3. 实验结果 </vt:lpstr>
      <vt:lpstr>part 3. 实验结果 </vt:lpstr>
      <vt:lpstr>part 3. 实验结果 </vt:lpstr>
      <vt:lpstr>part 3. 下界</vt:lpstr>
      <vt:lpstr>part 3. 下界</vt:lpstr>
      <vt:lpstr>part 4. 下界</vt:lpstr>
      <vt:lpstr>part 1. 一句话概括全文</vt:lpstr>
      <vt:lpstr>参考资料</vt:lpstr>
      <vt:lpstr>Thanks for your listening ...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apple1</cp:lastModifiedBy>
  <cp:revision>620</cp:revision>
  <dcterms:created xsi:type="dcterms:W3CDTF">2016-08-18T11:03:00Z</dcterms:created>
  <dcterms:modified xsi:type="dcterms:W3CDTF">2018-03-09T11:24:23Z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