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defaultTextStyle>
    <a:defPPr>
      <a:defRPr lang="zh-CN"/>
    </a:defPPr>
    <a:lvl1pPr marL="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0873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498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122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1747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5371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8996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F8F8"/>
    <a:srgbClr val="323232"/>
    <a:srgbClr val="3A8ECC"/>
    <a:srgbClr val="666666"/>
    <a:srgbClr val="FBFBFB"/>
    <a:srgbClr val="EFEFEF"/>
    <a:srgbClr val="648BAA"/>
    <a:srgbClr val="545655"/>
    <a:srgbClr val="96A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656" y="-1099"/>
      </p:cViewPr>
      <p:guideLst>
        <p:guide orient="horz" pos="1178"/>
        <p:guide pos="1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8589" y="797"/>
            <a:ext cx="2895011" cy="10701100"/>
            <a:chOff x="-21997" y="0"/>
            <a:chExt cx="2880000" cy="10692000"/>
          </a:xfrm>
        </p:grpSpPr>
        <p:sp>
          <p:nvSpPr>
            <p:cNvPr id="4" name="矩形 3"/>
            <p:cNvSpPr/>
            <p:nvPr/>
          </p:nvSpPr>
          <p:spPr>
            <a:xfrm>
              <a:off x="-21997" y="0"/>
              <a:ext cx="2880000" cy="10692000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1997" y="9304990"/>
              <a:ext cx="2879954" cy="138693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2615" y="239846"/>
            <a:ext cx="1500337" cy="57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1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贾中昊</a:t>
            </a:r>
            <a:endParaRPr lang="zh-CN" altLang="zh-CN" sz="31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083" y="890767"/>
            <a:ext cx="2718337" cy="337982"/>
            <a:chOff x="223925" y="1250576"/>
            <a:chExt cx="2656073" cy="486271"/>
          </a:xfrm>
        </p:grpSpPr>
        <p:grpSp>
          <p:nvGrpSpPr>
            <p:cNvPr id="8" name="组合 7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62371" y="1265896"/>
              <a:ext cx="2218764" cy="47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求职意向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5600" y="1352550"/>
            <a:ext cx="2464435" cy="32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软件研发工程师</a:t>
            </a:r>
            <a:endParaRPr lang="zh-CN" altLang="en-US" sz="152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6543" y="10208621"/>
            <a:ext cx="2524144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iacjacj@qq.com</a:t>
            </a:r>
            <a:endParaRPr lang="en-US" altLang="zh-CN" sz="11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14147" y="350856"/>
            <a:ext cx="875241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21</a:t>
            </a:r>
            <a:r>
              <a:rPr lang="zh-CN" altLang="en-US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岁</a:t>
            </a:r>
            <a:endParaRPr lang="zh-CN" altLang="en-US" sz="1705" dirty="0">
              <a:solidFill>
                <a:srgbClr val="96AABE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47" y="391246"/>
            <a:ext cx="238741" cy="238741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3069347" y="1869766"/>
            <a:ext cx="4518128" cy="335808"/>
            <a:chOff x="3038320" y="1421403"/>
            <a:chExt cx="4521355" cy="410042"/>
          </a:xfrm>
        </p:grpSpPr>
        <p:sp>
          <p:nvSpPr>
            <p:cNvPr id="53" name="矩形 52"/>
            <p:cNvSpPr/>
            <p:nvPr/>
          </p:nvSpPr>
          <p:spPr>
            <a:xfrm>
              <a:off x="3212210" y="1421403"/>
              <a:ext cx="4347465" cy="395342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75905" y="1432903"/>
              <a:ext cx="2218765" cy="3985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 smtClean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在校经历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2766" y="3689824"/>
            <a:ext cx="4538441" cy="1319527"/>
            <a:chOff x="3224861" y="2562998"/>
            <a:chExt cx="5206613" cy="1513792"/>
          </a:xfrm>
        </p:grpSpPr>
        <p:sp>
          <p:nvSpPr>
            <p:cNvPr id="56" name="文本框 55"/>
            <p:cNvSpPr txBox="1"/>
            <p:nvPr/>
          </p:nvSpPr>
          <p:spPr>
            <a:xfrm>
              <a:off x="3224861" y="2562998"/>
              <a:ext cx="5206613" cy="52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r>
                <a:rPr lang="zh-CN" altLang="en-US" sz="1400" dirty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机器学习与数据挖掘实验室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2017.04  </a:t>
              </a:r>
              <a:r>
                <a:rPr lang="zh-CN" altLang="en-US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至今</a:t>
              </a:r>
              <a:endPara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endParaRPr lang="zh-CN" altLang="en-US" sz="1000" dirty="0">
                <a:solidFill>
                  <a:srgbClr val="5456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20292" y="2860217"/>
              <a:ext cx="5074647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进入华南理工大学机器学习与数据挖掘实验室并参与相关工作。</a:t>
              </a:r>
              <a:endPara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每周参与组会并进行论文分享，制作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并展示。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掌握了阅读论文的能力并熟悉机器学习与深度学习的基础知识。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时间序列数据的分类、聚类（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DTW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有深入研究。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316939" y="8670117"/>
            <a:ext cx="3577096" cy="23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4834" y="1366428"/>
            <a:ext cx="45879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华南理工大学 计算机科学与工程学院 </a:t>
            </a:r>
            <a:r>
              <a:rPr lang="zh-CN" altLang="en-US" sz="1400" dirty="0" smtClean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本科 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2015.09  </a:t>
            </a:r>
            <a:r>
              <a: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658" y="9460145"/>
            <a:ext cx="2511119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rgbClr val="EDED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https://github.com/IACJ</a:t>
            </a:r>
            <a:endParaRPr lang="en-US" altLang="zh-CN" sz="1100" dirty="0">
              <a:solidFill>
                <a:srgbClr val="EDE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21328" y="9828426"/>
            <a:ext cx="3122015" cy="83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" y="10282181"/>
            <a:ext cx="171810" cy="1718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9" y="10008585"/>
            <a:ext cx="171810" cy="1718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" y="9502344"/>
            <a:ext cx="171810" cy="1718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3443" y="9936757"/>
            <a:ext cx="2043532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13719463640</a:t>
            </a:r>
            <a:endParaRPr lang="en-US" altLang="zh-CN" sz="114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82447" y="5064372"/>
            <a:ext cx="4563258" cy="5251446"/>
            <a:chOff x="4719" y="7785"/>
            <a:chExt cx="7186" cy="8270"/>
          </a:xfrm>
        </p:grpSpPr>
        <p:grpSp>
          <p:nvGrpSpPr>
            <p:cNvPr id="83" name="组合 82"/>
            <p:cNvGrpSpPr/>
            <p:nvPr/>
          </p:nvGrpSpPr>
          <p:grpSpPr>
            <a:xfrm>
              <a:off x="4719" y="12792"/>
              <a:ext cx="7130" cy="3263"/>
              <a:chOff x="3102705" y="5592091"/>
              <a:chExt cx="5194022" cy="237663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3102705" y="5592091"/>
                <a:ext cx="5173716" cy="59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关于机器学习、深度学习的编程练习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2017.02 -- 2017.10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endParaRPr lang="zh-CN" altLang="en-US" sz="14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217984" y="5929682"/>
                <a:ext cx="4103734" cy="289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Octave / Python / TensorFlow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287709" y="6195810"/>
                <a:ext cx="5009018" cy="1772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Andrew 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Machine Learning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DeepLearning.AI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系列课程。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实现 MNIST 手写体识别；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实现垃圾邮件分类；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实现人脸图像数据集降维；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K-means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实现图片有损压缩；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协同过滤算法实现电影推荐系统等等。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790" y="7785"/>
              <a:ext cx="7115" cy="530"/>
              <a:chOff x="3038320" y="1421403"/>
              <a:chExt cx="4521355" cy="41061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212210" y="1421404"/>
                <a:ext cx="4347465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038320" y="1421403"/>
                <a:ext cx="80683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275905" y="1432327"/>
                <a:ext cx="2218765" cy="3996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1525" dirty="0">
                    <a:solidFill>
                      <a:schemeClr val="bg1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项目经历</a:t>
                </a:r>
                <a:endPara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3041549" y="878830"/>
            <a:ext cx="4518127" cy="336280"/>
            <a:chOff x="3038320" y="1421403"/>
            <a:chExt cx="4521355" cy="410618"/>
          </a:xfrm>
        </p:grpSpPr>
        <p:sp>
          <p:nvSpPr>
            <p:cNvPr id="90" name="矩形 89"/>
            <p:cNvSpPr/>
            <p:nvPr/>
          </p:nvSpPr>
          <p:spPr>
            <a:xfrm>
              <a:off x="3212210" y="1421404"/>
              <a:ext cx="4347465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275905" y="1432327"/>
              <a:ext cx="2218765" cy="399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教育经历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170507" y="2133216"/>
            <a:ext cx="3981105" cy="3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052453" y="2271763"/>
            <a:ext cx="4549140" cy="1385564"/>
            <a:chOff x="3314034" y="2569374"/>
            <a:chExt cx="5218887" cy="1589552"/>
          </a:xfrm>
        </p:grpSpPr>
        <p:sp>
          <p:nvSpPr>
            <p:cNvPr id="94" name="文本框 93"/>
            <p:cNvSpPr txBox="1"/>
            <p:nvPr/>
          </p:nvSpPr>
          <p:spPr>
            <a:xfrm>
              <a:off x="3314034" y="2569374"/>
              <a:ext cx="5218887" cy="35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871855"/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百步梯技术部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阿里巴巴高校技术联盟技术部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2015.09 至今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                       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26220" y="2942353"/>
              <a:ext cx="5022196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在百步梯技术部任职部长，其间参与负责了许多校级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项目，包括报名表、创意市集、电影投票、光影盛典、毕业季活动等等，培养了与其他部门沟通合作的能力。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到阿里巴巴高校技术联盟技术部任职部长，开展技术培训工作。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187325" y="3195955"/>
            <a:ext cx="2718435" cy="342265"/>
            <a:chOff x="223925" y="1250576"/>
            <a:chExt cx="2656073" cy="432348"/>
          </a:xfrm>
        </p:grpSpPr>
        <p:grpSp>
          <p:nvGrpSpPr>
            <p:cNvPr id="26" name="组合 25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88334" y="1262588"/>
              <a:ext cx="2218765" cy="42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个人能力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163195" y="4564383"/>
            <a:ext cx="2888615" cy="1119075"/>
            <a:chOff x="243" y="5758"/>
            <a:chExt cx="4549" cy="1762"/>
          </a:xfrm>
        </p:grpSpPr>
        <p:sp>
          <p:nvSpPr>
            <p:cNvPr id="96" name="文本框 95"/>
            <p:cNvSpPr txBox="1"/>
            <p:nvPr/>
          </p:nvSpPr>
          <p:spPr>
            <a:xfrm>
              <a:off x="243" y="575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Web应用开发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76" y="6226"/>
              <a:ext cx="4416" cy="1294"/>
              <a:chOff x="284257" y="3066187"/>
              <a:chExt cx="2938102" cy="86135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84257" y="3066187"/>
                <a:ext cx="2938102" cy="37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HTML /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JavaScript / PHP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84257" y="3347873"/>
                <a:ext cx="2763700" cy="57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具有页面构建能力，能够开发出常见的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0">
            <a:off x="153670" y="6638290"/>
            <a:ext cx="2690495" cy="834648"/>
            <a:chOff x="272" y="6565"/>
            <a:chExt cx="4237" cy="1314"/>
          </a:xfrm>
        </p:grpSpPr>
        <p:sp>
          <p:nvSpPr>
            <p:cNvPr id="97" name="文本框 96"/>
            <p:cNvSpPr txBox="1"/>
            <p:nvPr/>
          </p:nvSpPr>
          <p:spPr>
            <a:xfrm>
              <a:off x="272" y="6565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库和框架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20" y="6958"/>
              <a:ext cx="4089" cy="921"/>
              <a:chOff x="508794" y="2253968"/>
              <a:chExt cx="2720597" cy="612940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508794" y="2253968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Spring Boot / Mybatis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39141" y="2610130"/>
                <a:ext cx="2292199" cy="25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可以构建出常见的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JavaWeb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rot="0">
            <a:off x="149225" y="8087390"/>
            <a:ext cx="2670810" cy="846490"/>
            <a:chOff x="302" y="11692"/>
            <a:chExt cx="4206" cy="1333"/>
          </a:xfrm>
        </p:grpSpPr>
        <p:sp>
          <p:nvSpPr>
            <p:cNvPr id="117" name="文本框 116"/>
            <p:cNvSpPr txBox="1"/>
            <p:nvPr/>
          </p:nvSpPr>
          <p:spPr>
            <a:xfrm>
              <a:off x="302" y="11692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工具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19" y="12126"/>
              <a:ext cx="4089" cy="899"/>
              <a:chOff x="468600" y="3407910"/>
              <a:chExt cx="2720598" cy="598370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468601" y="3407910"/>
                <a:ext cx="2720597" cy="3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Git / GitHub</a:t>
                </a:r>
                <a:endParaRPr lang="zh-CN" altLang="en-US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68600" y="3749390"/>
                <a:ext cx="2292199" cy="25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会使用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版本控制工具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 rot="0">
            <a:off x="154940" y="3715385"/>
            <a:ext cx="2905760" cy="818097"/>
            <a:chOff x="320" y="3718"/>
            <a:chExt cx="4576" cy="1288"/>
          </a:xfrm>
        </p:grpSpPr>
        <p:sp>
          <p:nvSpPr>
            <p:cNvPr id="2" name="文本框 1"/>
            <p:cNvSpPr txBox="1"/>
            <p:nvPr/>
          </p:nvSpPr>
          <p:spPr>
            <a:xfrm>
              <a:off x="320" y="371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x-none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编程语言</a:t>
              </a:r>
              <a:endPara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80" y="4081"/>
              <a:ext cx="4416" cy="925"/>
              <a:chOff x="272947" y="3016285"/>
              <a:chExt cx="2938102" cy="61581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2947" y="3016285"/>
                <a:ext cx="2938102" cy="372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Java / Python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/ C++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0910" y="3294660"/>
                <a:ext cx="2763700" cy="33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掌握多种语言，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熟悉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rot="0">
            <a:off x="190500" y="1869440"/>
            <a:ext cx="2718435" cy="340648"/>
            <a:chOff x="223925" y="1250576"/>
            <a:chExt cx="2656073" cy="430306"/>
          </a:xfrm>
        </p:grpSpPr>
        <p:grpSp>
          <p:nvGrpSpPr>
            <p:cNvPr id="50" name="组合 49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488334" y="1262588"/>
              <a:ext cx="2218765" cy="41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获奖经历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55600" y="2267585"/>
            <a:ext cx="242760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阿里巴巴高校技术联盟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竞赛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Demo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开发一等奖，</a:t>
            </a:r>
            <a:endParaRPr lang="zh-CN" altLang="en-US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  <a:p>
            <a:pPr algn="l"/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赴杭州参加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WeexConf 2017</a:t>
            </a:r>
            <a:endParaRPr lang="en-US" altLang="zh-CN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165735" y="5715008"/>
            <a:ext cx="2888615" cy="846428"/>
            <a:chOff x="243" y="5786"/>
            <a:chExt cx="4549" cy="1333"/>
          </a:xfrm>
        </p:grpSpPr>
        <p:sp>
          <p:nvSpPr>
            <p:cNvPr id="13" name="文本框 12"/>
            <p:cNvSpPr txBox="1"/>
            <p:nvPr/>
          </p:nvSpPr>
          <p:spPr>
            <a:xfrm>
              <a:off x="243" y="5786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移动应用开发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76" y="6198"/>
              <a:ext cx="4416" cy="921"/>
              <a:chOff x="284257" y="3047553"/>
              <a:chExt cx="2938102" cy="612875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84257" y="3047553"/>
                <a:ext cx="2938102" cy="37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Android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84257" y="3323004"/>
                <a:ext cx="2763700" cy="33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熟悉安卓开发，具有项目经验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233045" y="7442198"/>
            <a:ext cx="2596800" cy="35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20" dirty="0">
                <a:solidFill>
                  <a:schemeClr val="bg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Think PHP</a:t>
            </a:r>
            <a:endParaRPr lang="en-US" altLang="zh-CN" sz="1720" dirty="0">
              <a:solidFill>
                <a:schemeClr val="bg1">
                  <a:lumMod val="8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8060" y="7684847"/>
            <a:ext cx="2633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曾用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PHP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重构留言板等项目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03578" y="5478311"/>
            <a:ext cx="376141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数据库在线考试系统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2017.11 -- 2018.01</a:t>
            </a:r>
            <a:endParaRPr lang="en-US" altLang="zh-CN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9206" y="5681077"/>
            <a:ext cx="4098116" cy="333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3A8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/ MySQL / Mybatis / HTML / JQuery</a:t>
            </a:r>
            <a:endParaRPr lang="en-US" altLang="zh-CN" sz="1050" dirty="0">
              <a:solidFill>
                <a:srgbClr val="3A8E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88109" y="5934496"/>
            <a:ext cx="4402463" cy="8185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为核心的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包括考试、改卷、题库管理、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 </a:t>
            </a:r>
            <a:r>
              <a: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评测</a:t>
            </a: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等等功能。</a:t>
            </a:r>
            <a:endParaRPr lang="zh-CN" altLang="x-none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学生可以根据题目要求写出相应的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语句，进行在线测评。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96115" y="6805542"/>
            <a:ext cx="4366322" cy="30666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基于百度云人脸识别 </a:t>
            </a:r>
            <a:r>
              <a:rPr lang="en-US" altLang="zh-CN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API </a:t>
            </a:r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的安卓应用 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2017.11 -- 2018.01</a:t>
            </a:r>
            <a:endParaRPr lang="en-US" altLang="zh-CN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121428" y="7008244"/>
            <a:ext cx="4098174" cy="3333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3A8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/ Java / Gson</a:t>
            </a:r>
            <a:endParaRPr lang="en-US" altLang="zh-CN" sz="1050" dirty="0">
              <a:solidFill>
                <a:srgbClr val="3A8E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157785" y="7243173"/>
            <a:ext cx="4402524" cy="818398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支持拍照或选择相片后调用百度云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进行人脸识别。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包括人脸库管理、组别管理、人脸查找等功能。</a:t>
            </a:r>
            <a:endParaRPr lang="zh-CN" altLang="x-none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是一次对百度云人脸识别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的应用开发。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1178</Words>
  <Application>WPS 演示</Application>
  <PresentationFormat>自定义</PresentationFormat>
  <Paragraphs>105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黑体-简</vt:lpstr>
      <vt:lpstr>微软雅黑</vt:lpstr>
      <vt:lpstr>Microsoft YaHei UI Light</vt:lpstr>
      <vt:lpstr>黑体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songsong ruan</dc:creator>
  <cp:lastModifiedBy>apple1</cp:lastModifiedBy>
  <cp:revision>419</cp:revision>
  <dcterms:created xsi:type="dcterms:W3CDTF">2017-02-21T15:23:00Z</dcterms:created>
  <dcterms:modified xsi:type="dcterms:W3CDTF">2018-03-17T08:22:28Z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