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70" r:id="rId6"/>
    <p:sldId id="263" r:id="rId7"/>
    <p:sldId id="269" r:id="rId8"/>
    <p:sldId id="265" r:id="rId9"/>
    <p:sldId id="259" r:id="rId10"/>
    <p:sldId id="257" r:id="rId11"/>
    <p:sldId id="261" r:id="rId12"/>
    <p:sldId id="262" r:id="rId13"/>
    <p:sldId id="266"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99"/>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60"/>
  </p:normalViewPr>
  <p:slideViewPr>
    <p:cSldViewPr>
      <p:cViewPr varScale="1">
        <p:scale>
          <a:sx n="111" d="100"/>
          <a:sy n="111" d="100"/>
        </p:scale>
        <p:origin x="-1776" y="8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F4E27-02D1-4858-9AE7-96520F71859B}" type="datetimeFigureOut">
              <a:rPr lang="en-US" smtClean="0"/>
              <a:pPr/>
              <a:t>8/22/2015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F4E27-02D1-4858-9AE7-96520F71859B}" type="datetimeFigureOut">
              <a:rPr lang="en-US" smtClean="0"/>
              <a:pPr/>
              <a:t>8/22/2015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F4E27-02D1-4858-9AE7-96520F71859B}" type="datetimeFigureOut">
              <a:rPr lang="en-US" smtClean="0"/>
              <a:pPr/>
              <a:t>8/22/2015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F4E27-02D1-4858-9AE7-96520F71859B}" type="datetimeFigureOut">
              <a:rPr lang="en-US" smtClean="0"/>
              <a:pPr/>
              <a:t>8/22/2015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F4E27-02D1-4858-9AE7-96520F71859B}" type="datetimeFigureOut">
              <a:rPr lang="en-US" smtClean="0"/>
              <a:pPr/>
              <a:t>8/22/2015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F4E27-02D1-4858-9AE7-96520F71859B}" type="datetimeFigureOut">
              <a:rPr lang="en-US" smtClean="0"/>
              <a:pPr/>
              <a:t>8/22/2015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F4E27-02D1-4858-9AE7-96520F71859B}" type="datetimeFigureOut">
              <a:rPr lang="en-US" smtClean="0"/>
              <a:pPr/>
              <a:t>8/22/2015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F4E27-02D1-4858-9AE7-96520F71859B}" type="datetimeFigureOut">
              <a:rPr lang="en-US" smtClean="0"/>
              <a:pPr/>
              <a:t>8/22/2015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F4E27-02D1-4858-9AE7-96520F71859B}" type="datetimeFigureOut">
              <a:rPr lang="en-US" smtClean="0"/>
              <a:pPr/>
              <a:t>8/22/2015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8/22/2015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F4E27-02D1-4858-9AE7-96520F71859B}" type="datetimeFigureOut">
              <a:rPr lang="en-US" smtClean="0"/>
              <a:pPr/>
              <a:t>8/22/2015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7A3A6A-5728-489C-92A2-78A9C514EF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F4E27-02D1-4858-9AE7-96520F71859B}" type="datetimeFigureOut">
              <a:rPr lang="en-US" smtClean="0"/>
              <a:pPr/>
              <a:t>8/22/2015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A3A6A-5728-489C-92A2-78A9C514EF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71495"/>
            <a:ext cx="9040091" cy="1470025"/>
          </a:xfrm>
        </p:spPr>
        <p:txBody>
          <a:bodyPr>
            <a:normAutofit/>
          </a:bodyPr>
          <a:lstStyle/>
          <a:p>
            <a:r>
              <a:rPr lang="en-US" dirty="0"/>
              <a:t>UCR Time Series </a:t>
            </a:r>
            <a:r>
              <a:rPr lang="en-US" dirty="0" smtClean="0"/>
              <a:t>Classification Archive</a:t>
            </a:r>
            <a:endParaRPr lang="en-US" dirty="0"/>
          </a:p>
        </p:txBody>
      </p:sp>
      <p:sp>
        <p:nvSpPr>
          <p:cNvPr id="3" name="Subtitle 2"/>
          <p:cNvSpPr>
            <a:spLocks noGrp="1"/>
          </p:cNvSpPr>
          <p:nvPr>
            <p:ph type="subTitle" idx="1"/>
          </p:nvPr>
        </p:nvSpPr>
        <p:spPr>
          <a:xfrm>
            <a:off x="224443" y="4745530"/>
            <a:ext cx="8478981" cy="1893396"/>
          </a:xfrm>
        </p:spPr>
        <p:txBody>
          <a:bodyPr>
            <a:normAutofit/>
          </a:bodyPr>
          <a:lstStyle/>
          <a:p>
            <a:pPr algn="l"/>
            <a:r>
              <a:rPr lang="en-US" sz="2800" b="0" i="0" dirty="0" smtClean="0">
                <a:solidFill>
                  <a:srgbClr val="000000"/>
                </a:solidFill>
                <a:latin typeface="Arial Unicode MS"/>
              </a:rPr>
              <a:t>Please reference as:</a:t>
            </a:r>
          </a:p>
          <a:p>
            <a:pPr algn="l"/>
            <a:endParaRPr lang="en-US" sz="2800" b="0" i="0" dirty="0" smtClean="0">
              <a:solidFill>
                <a:srgbClr val="000000"/>
              </a:solidFill>
              <a:latin typeface="Arial Unicode MS"/>
            </a:endParaRPr>
          </a:p>
          <a:p>
            <a:pPr algn="l"/>
            <a:r>
              <a:rPr lang="en-US" sz="1600" b="0" i="0" dirty="0" smtClean="0">
                <a:solidFill>
                  <a:srgbClr val="000000"/>
                </a:solidFill>
                <a:latin typeface="Arial Unicode MS"/>
              </a:rPr>
              <a:t>Yanping Chen, Eamonn Keogh, Bing Hu, Nurjahan Begum, Anthony </a:t>
            </a:r>
            <a:r>
              <a:rPr lang="en-US" sz="1600" b="0" i="0" dirty="0" err="1" smtClean="0">
                <a:solidFill>
                  <a:srgbClr val="000000"/>
                </a:solidFill>
                <a:latin typeface="Arial Unicode MS"/>
              </a:rPr>
              <a:t>Bagnall</a:t>
            </a:r>
            <a:r>
              <a:rPr lang="en-US" sz="1600" b="0" i="0" dirty="0" smtClean="0">
                <a:solidFill>
                  <a:srgbClr val="000000"/>
                </a:solidFill>
                <a:latin typeface="Arial Unicode MS"/>
              </a:rPr>
              <a:t>, Abdullah Mueen and Gustavo Batista (2015). The UCR Time Series Classification Archive. URL </a:t>
            </a:r>
            <a:r>
              <a:rPr lang="en-US" sz="1600" b="0" i="0" dirty="0" smtClean="0">
                <a:solidFill>
                  <a:srgbClr val="000000"/>
                </a:solidFill>
                <a:latin typeface="Courier New" pitchFamily="49" charset="0"/>
                <a:cs typeface="Courier New" pitchFamily="49" charset="0"/>
              </a:rPr>
              <a:t>www.cs.ucr.edu/~eamonn/time_series_data/</a:t>
            </a:r>
          </a:p>
        </p:txBody>
      </p:sp>
      <p:sp>
        <p:nvSpPr>
          <p:cNvPr id="4" name="Rectangle 3"/>
          <p:cNvSpPr/>
          <p:nvPr/>
        </p:nvSpPr>
        <p:spPr>
          <a:xfrm>
            <a:off x="167039" y="135374"/>
            <a:ext cx="4941224" cy="369332"/>
          </a:xfrm>
          <a:prstGeom prst="rect">
            <a:avLst/>
          </a:prstGeom>
        </p:spPr>
        <p:txBody>
          <a:bodyPr wrap="none">
            <a:spAutoFit/>
          </a:bodyPr>
          <a:lstStyle/>
          <a:p>
            <a:r>
              <a:rPr lang="en-US" dirty="0" smtClean="0"/>
              <a:t>Funded </a:t>
            </a:r>
            <a:r>
              <a:rPr lang="en-US" dirty="0"/>
              <a:t>by </a:t>
            </a:r>
            <a:r>
              <a:rPr lang="en-US" dirty="0" smtClean="0"/>
              <a:t>NSF IIS-1161997 II and NSF IIS 1510741</a:t>
            </a:r>
            <a:endParaRPr lang="en-US" dirty="0"/>
          </a:p>
        </p:txBody>
      </p:sp>
      <p:pic>
        <p:nvPicPr>
          <p:cNvPr id="12290" name="Picture 2" descr="http://www.cs.ucr.edu/~eamonn/NSF.jpg"/>
          <p:cNvPicPr>
            <a:picLocks noChangeAspect="1" noChangeArrowheads="1"/>
          </p:cNvPicPr>
          <p:nvPr/>
        </p:nvPicPr>
        <p:blipFill>
          <a:blip r:embed="rId2" cstate="print"/>
          <a:srcRect/>
          <a:stretch>
            <a:fillRect/>
          </a:stretch>
        </p:blipFill>
        <p:spPr bwMode="auto">
          <a:xfrm>
            <a:off x="7953233" y="128415"/>
            <a:ext cx="982950" cy="98549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pPr>
              <a:buFont typeface="+mj-lt"/>
              <a:buAutoNum type="arabicPeriod"/>
            </a:pPr>
            <a:r>
              <a:rPr lang="en-US" sz="1600" dirty="0" err="1" smtClean="0"/>
              <a:t>Xiaoyue</a:t>
            </a:r>
            <a:r>
              <a:rPr lang="en-US" sz="1600" dirty="0" smtClean="0"/>
              <a:t> Wang, Abdullah Mueen, </a:t>
            </a:r>
            <a:r>
              <a:rPr lang="en-US" sz="1600" dirty="0" err="1" smtClean="0"/>
              <a:t>Hui</a:t>
            </a:r>
            <a:r>
              <a:rPr lang="en-US" sz="1600" dirty="0" smtClean="0"/>
              <a:t> Ding, </a:t>
            </a:r>
            <a:r>
              <a:rPr lang="en-US" sz="1600" dirty="0" err="1" smtClean="0"/>
              <a:t>Goce</a:t>
            </a:r>
            <a:r>
              <a:rPr lang="en-US" sz="1600" dirty="0" smtClean="0"/>
              <a:t> </a:t>
            </a:r>
            <a:r>
              <a:rPr lang="en-US" sz="1600" dirty="0" err="1" smtClean="0"/>
              <a:t>Trajcevski</a:t>
            </a:r>
            <a:r>
              <a:rPr lang="en-US" sz="1600" dirty="0" smtClean="0"/>
              <a:t>, Peter </a:t>
            </a:r>
            <a:r>
              <a:rPr lang="en-US" sz="1600" dirty="0" err="1" smtClean="0"/>
              <a:t>Scheuermann</a:t>
            </a:r>
            <a:r>
              <a:rPr lang="en-US" sz="1600" dirty="0" smtClean="0"/>
              <a:t>, Eamonn J. Keogh: Experimental comparison of representation methods and distance measures for time series data. Data Min. </a:t>
            </a:r>
            <a:r>
              <a:rPr lang="en-US" sz="1600" dirty="0" err="1" smtClean="0"/>
              <a:t>Knowl</a:t>
            </a:r>
            <a:r>
              <a:rPr lang="en-US" sz="1600" dirty="0" smtClean="0"/>
              <a:t>. </a:t>
            </a:r>
            <a:r>
              <a:rPr lang="en-US" sz="1600" dirty="0" err="1" smtClean="0"/>
              <a:t>Discov</a:t>
            </a:r>
            <a:r>
              <a:rPr lang="en-US" sz="1600" dirty="0" smtClean="0"/>
              <a:t>. 26(2): 275-309 (2013).</a:t>
            </a:r>
          </a:p>
          <a:p>
            <a:pPr>
              <a:buFont typeface="+mj-lt"/>
              <a:buAutoNum type="arabicPeriod"/>
            </a:pPr>
            <a:r>
              <a:rPr lang="en-US" sz="1600" dirty="0" smtClean="0"/>
              <a:t>Bing Hu, Yanping Chen, Eamonn J. Keogh: Time Series Classification under More Realistic Assumptions. SDM 2013: 578-586.</a:t>
            </a:r>
          </a:p>
          <a:p>
            <a:pPr>
              <a:buFont typeface="+mj-lt"/>
              <a:buAutoNum type="arabicPeriod"/>
            </a:pPr>
            <a:r>
              <a:rPr lang="en-US" sz="1600" dirty="0" smtClean="0"/>
              <a:t>Hills, J., Lines, J, </a:t>
            </a:r>
            <a:r>
              <a:rPr lang="en-US" sz="1600" dirty="0" err="1" smtClean="0"/>
              <a:t>Baranauskas</a:t>
            </a:r>
            <a:r>
              <a:rPr lang="en-US" sz="1600" dirty="0" smtClean="0"/>
              <a:t>, E., </a:t>
            </a:r>
            <a:r>
              <a:rPr lang="en-US" sz="1600" dirty="0" err="1" smtClean="0"/>
              <a:t>Mapp</a:t>
            </a:r>
            <a:r>
              <a:rPr lang="en-US" sz="1600" dirty="0" smtClean="0"/>
              <a:t>, J. and </a:t>
            </a:r>
            <a:r>
              <a:rPr lang="en-US" sz="1600" dirty="0" err="1" smtClean="0"/>
              <a:t>Bagnall</a:t>
            </a:r>
            <a:r>
              <a:rPr lang="en-US" sz="1600" dirty="0" smtClean="0"/>
              <a:t>, A. Classification of time series by shapelet transformation. Data Mining and Knowledge Discovery Journal. ISSN 1384-5810, 2013.</a:t>
            </a:r>
          </a:p>
          <a:p>
            <a:pPr>
              <a:buFont typeface="+mj-lt"/>
              <a:buAutoNum type="arabicPeriod"/>
            </a:pPr>
            <a:r>
              <a:rPr lang="en-US" sz="1600" dirty="0" smtClean="0"/>
              <a:t>Gustavo E. A. P. A. Batista, </a:t>
            </a:r>
            <a:r>
              <a:rPr lang="en-US" sz="1600" dirty="0" err="1" smtClean="0"/>
              <a:t>Xiaoyue</a:t>
            </a:r>
            <a:r>
              <a:rPr lang="en-US" sz="1600" dirty="0" smtClean="0"/>
              <a:t> Wang, Eamonn J. Keogh: A Complexity-Invariant Distance Measure for Time Series. SDM 2011: 699-710</a:t>
            </a:r>
          </a:p>
          <a:p>
            <a:pPr>
              <a:buFont typeface="+mj-lt"/>
              <a:buAutoNum type="arabicPeriod"/>
            </a:pPr>
            <a:r>
              <a:rPr lang="en-US" sz="1600" dirty="0"/>
              <a:t>Keogh, E., Zhu, Q., Hu, B., Hao. Y.,  Xi, X., Wei, L. &amp; </a:t>
            </a:r>
            <a:r>
              <a:rPr lang="en-US" sz="1600" dirty="0" err="1"/>
              <a:t>Ratanamahatana</a:t>
            </a:r>
            <a:r>
              <a:rPr lang="en-US" sz="1600" dirty="0"/>
              <a:t>, C. A. (2011). The UCR Time Series Classification/Clustering </a:t>
            </a:r>
            <a:r>
              <a:rPr lang="en-US" sz="1600" dirty="0" smtClean="0"/>
              <a:t>Homepage.</a:t>
            </a:r>
          </a:p>
          <a:p>
            <a:pPr>
              <a:buFont typeface="+mj-lt"/>
              <a:buAutoNum type="arabicPeriod"/>
            </a:pPr>
            <a:r>
              <a:rPr lang="en-US" sz="1600" dirty="0" smtClean="0"/>
              <a:t>Eamonn J. Keogh, </a:t>
            </a:r>
            <a:r>
              <a:rPr lang="en-US" sz="1600" dirty="0" err="1" smtClean="0"/>
              <a:t>Shruti</a:t>
            </a:r>
            <a:r>
              <a:rPr lang="en-US" sz="1600" dirty="0" smtClean="0"/>
              <a:t> </a:t>
            </a:r>
            <a:r>
              <a:rPr lang="en-US" sz="1600" dirty="0" err="1" smtClean="0"/>
              <a:t>Kasetty</a:t>
            </a:r>
            <a:r>
              <a:rPr lang="en-US" sz="1600" dirty="0" smtClean="0"/>
              <a:t>: On the Need for Time Series Data Mining Benchmarks: A Survey and Empirical Demonstration. Data Min. </a:t>
            </a:r>
            <a:r>
              <a:rPr lang="en-US" sz="1600" dirty="0" err="1" smtClean="0"/>
              <a:t>Knowl</a:t>
            </a:r>
            <a:r>
              <a:rPr lang="en-US" sz="1600" dirty="0" smtClean="0"/>
              <a:t>. </a:t>
            </a:r>
            <a:r>
              <a:rPr lang="en-US" sz="1600" dirty="0" err="1" smtClean="0"/>
              <a:t>Discov</a:t>
            </a:r>
            <a:r>
              <a:rPr lang="en-US" sz="1600" dirty="0" smtClean="0"/>
              <a:t>. 7(4): 349-371 (2003)</a:t>
            </a:r>
          </a:p>
          <a:p>
            <a:pPr>
              <a:buFont typeface="+mj-lt"/>
              <a:buAutoNum type="arabicPeriod"/>
            </a:pPr>
            <a:r>
              <a:rPr lang="en-US" sz="1600" dirty="0" err="1" smtClean="0"/>
              <a:t>Thanawin</a:t>
            </a:r>
            <a:r>
              <a:rPr lang="en-US" sz="1600" dirty="0" smtClean="0"/>
              <a:t> </a:t>
            </a:r>
            <a:r>
              <a:rPr lang="en-US" sz="1600" dirty="0" err="1" smtClean="0"/>
              <a:t>Rakthanmanon</a:t>
            </a:r>
            <a:r>
              <a:rPr lang="en-US" sz="1600" dirty="0" smtClean="0"/>
              <a:t>, </a:t>
            </a:r>
            <a:r>
              <a:rPr lang="en-US" sz="1600" dirty="0" err="1" smtClean="0"/>
              <a:t>Bilson</a:t>
            </a:r>
            <a:r>
              <a:rPr lang="en-US" sz="1600" dirty="0" smtClean="0"/>
              <a:t> J. L. </a:t>
            </a:r>
            <a:r>
              <a:rPr lang="en-US" sz="1600" dirty="0" err="1" smtClean="0"/>
              <a:t>Campana</a:t>
            </a:r>
            <a:r>
              <a:rPr lang="en-US" sz="1600" dirty="0" smtClean="0"/>
              <a:t>, Abdullah Mueen, Gustavo E. A. P. A. Batista, M. Brandon Westover, </a:t>
            </a:r>
            <a:r>
              <a:rPr lang="en-US" sz="1600" dirty="0" err="1" smtClean="0"/>
              <a:t>Qiang</a:t>
            </a:r>
            <a:r>
              <a:rPr lang="en-US" sz="1600" dirty="0" smtClean="0"/>
              <a:t> Zhu, Jesin </a:t>
            </a:r>
            <a:r>
              <a:rPr lang="en-US" sz="1600" dirty="0" err="1" smtClean="0"/>
              <a:t>Zakaria</a:t>
            </a:r>
            <a:r>
              <a:rPr lang="en-US" sz="1600" dirty="0" smtClean="0"/>
              <a:t>, Eamonn J. Keogh: Addressing Big Data Time Series: Mining Trillions of Time Series Subsequences Under Dynamic Time Warping. TKDD 7(3): 10 (2013)</a:t>
            </a:r>
            <a:br>
              <a:rPr lang="en-US" sz="1600" dirty="0" smtClean="0"/>
            </a:br>
            <a:endParaRPr lang="en-US" sz="1600" dirty="0" smtClean="0"/>
          </a:p>
          <a:p>
            <a:pPr>
              <a:buNone/>
            </a:pPr>
            <a:endParaRPr lang="en-US" sz="1600" dirty="0" smtClean="0"/>
          </a:p>
          <a:p>
            <a:endParaRPr lang="en-US" sz="16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0" y="0"/>
          <a:ext cx="9062977" cy="6979920"/>
        </p:xfrm>
        <a:graphic>
          <a:graphicData uri="http://schemas.openxmlformats.org/drawingml/2006/table">
            <a:tbl>
              <a:tblPr/>
              <a:tblGrid>
                <a:gridCol w="1713053"/>
                <a:gridCol w="1851950"/>
                <a:gridCol w="1585731"/>
                <a:gridCol w="2152891"/>
                <a:gridCol w="1759352"/>
              </a:tblGrid>
              <a:tr h="821802">
                <a:tc>
                  <a:txBody>
                    <a:bodyPr/>
                    <a:lstStyle/>
                    <a:p>
                      <a:r>
                        <a:rPr lang="en-US" sz="500" b="1" dirty="0" err="1" smtClean="0"/>
                        <a:t>Shiyuan</a:t>
                      </a:r>
                      <a:r>
                        <a:rPr lang="en-US" sz="500" b="1" dirty="0" smtClean="0"/>
                        <a:t> Liu, Li Lv.</a:t>
                      </a:r>
                    </a:p>
                    <a:p>
                      <a:r>
                        <a:rPr lang="en-US" sz="500" b="1" dirty="0" err="1" smtClean="0"/>
                        <a:t>Thiago</a:t>
                      </a:r>
                      <a:r>
                        <a:rPr lang="en-US" sz="500" b="1" dirty="0" smtClean="0"/>
                        <a:t> Santos </a:t>
                      </a:r>
                      <a:r>
                        <a:rPr lang="en-US" sz="500" b="1" dirty="0" err="1" smtClean="0"/>
                        <a:t>Quirino</a:t>
                      </a:r>
                      <a:r>
                        <a:rPr lang="en-US" sz="500" b="1" dirty="0" smtClean="0"/>
                        <a:t>, Mei-Ling </a:t>
                      </a:r>
                      <a:r>
                        <a:rPr lang="en-US" sz="500" b="1" dirty="0" err="1" smtClean="0"/>
                        <a:t>Shyu</a:t>
                      </a:r>
                      <a:r>
                        <a:rPr lang="en-US" sz="500" b="1" dirty="0" smtClean="0"/>
                        <a:t> </a:t>
                      </a:r>
                    </a:p>
                    <a:p>
                      <a:r>
                        <a:rPr lang="en-US" sz="500" b="1" dirty="0" smtClean="0"/>
                        <a:t>Pierre-</a:t>
                      </a:r>
                      <a:r>
                        <a:rPr lang="en-US" sz="500" b="1" dirty="0" err="1" smtClean="0"/>
                        <a:t>Franqois</a:t>
                      </a:r>
                      <a:r>
                        <a:rPr lang="en-US" sz="500" b="1" dirty="0" smtClean="0"/>
                        <a:t> </a:t>
                      </a:r>
                      <a:r>
                        <a:rPr lang="en-US" sz="500" b="1" dirty="0" err="1" smtClean="0"/>
                        <a:t>Marteau</a:t>
                      </a:r>
                      <a:r>
                        <a:rPr lang="en-US" sz="500" b="1" dirty="0" smtClean="0"/>
                        <a:t>,</a:t>
                      </a:r>
                    </a:p>
                    <a:p>
                      <a:r>
                        <a:rPr lang="en-US" sz="500" b="1" dirty="0" err="1" smtClean="0"/>
                        <a:t>Cosmin</a:t>
                      </a:r>
                      <a:r>
                        <a:rPr lang="en-US" sz="500" b="1" dirty="0" smtClean="0"/>
                        <a:t> </a:t>
                      </a:r>
                      <a:r>
                        <a:rPr lang="en-US" sz="500" b="1" dirty="0" err="1" smtClean="0"/>
                        <a:t>Bocaniala</a:t>
                      </a:r>
                      <a:r>
                        <a:rPr lang="en-US" sz="500" b="1" dirty="0" smtClean="0"/>
                        <a:t>, Lancaster University.</a:t>
                      </a:r>
                    </a:p>
                    <a:p>
                      <a:r>
                        <a:rPr lang="en-US" sz="500" b="1" dirty="0" err="1" smtClean="0"/>
                        <a:t>Yueguo</a:t>
                      </a:r>
                      <a:r>
                        <a:rPr lang="en-US" sz="500" b="1" dirty="0" smtClean="0"/>
                        <a:t> </a:t>
                      </a:r>
                      <a:r>
                        <a:rPr lang="en-US" sz="500" b="1" dirty="0" err="1" smtClean="0"/>
                        <a:t>Chen,Anthony</a:t>
                      </a:r>
                      <a:r>
                        <a:rPr lang="en-US" sz="500" b="1" dirty="0" smtClean="0"/>
                        <a:t> K.H. Tung, </a:t>
                      </a:r>
                      <a:r>
                        <a:rPr lang="en-US" sz="500" b="1" dirty="0" err="1" smtClean="0"/>
                        <a:t>Beng</a:t>
                      </a:r>
                      <a:r>
                        <a:rPr lang="en-US" sz="500" b="1" dirty="0" smtClean="0"/>
                        <a:t> Chin </a:t>
                      </a:r>
                      <a:r>
                        <a:rPr lang="en-US" sz="500" b="1" dirty="0" err="1" smtClean="0"/>
                        <a:t>Ooi</a:t>
                      </a:r>
                      <a:r>
                        <a:rPr lang="en-US" sz="500" b="1" dirty="0" smtClean="0"/>
                        <a:t>, National University of Singapore.</a:t>
                      </a:r>
                    </a:p>
                    <a:p>
                      <a:r>
                        <a:rPr lang="en-US" sz="500" b="1" dirty="0" smtClean="0"/>
                        <a:t>Vernon </a:t>
                      </a:r>
                      <a:r>
                        <a:rPr lang="en-US" sz="500" b="1" dirty="0" err="1" smtClean="0"/>
                        <a:t>Rego</a:t>
                      </a:r>
                      <a:r>
                        <a:rPr lang="en-US" sz="500" b="1" dirty="0" smtClean="0"/>
                        <a:t>, Vernon </a:t>
                      </a:r>
                      <a:r>
                        <a:rPr lang="en-US" sz="500" b="1" dirty="0" err="1" smtClean="0"/>
                        <a:t>Rego</a:t>
                      </a:r>
                      <a:r>
                        <a:rPr lang="en-US" sz="500" b="1" dirty="0" smtClean="0"/>
                        <a:t>. Purdue University.</a:t>
                      </a:r>
                    </a:p>
                    <a:p>
                      <a:r>
                        <a:rPr lang="en-US" sz="500" b="1" dirty="0" err="1" smtClean="0"/>
                        <a:t>Mislav</a:t>
                      </a:r>
                      <a:r>
                        <a:rPr lang="en-US" sz="500" b="1" dirty="0" smtClean="0"/>
                        <a:t> </a:t>
                      </a:r>
                      <a:r>
                        <a:rPr lang="en-US" sz="500" b="1" dirty="0" err="1" smtClean="0"/>
                        <a:t>Malenica</a:t>
                      </a:r>
                      <a:r>
                        <a:rPr lang="en-US" sz="500" b="1" dirty="0" smtClean="0"/>
                        <a:t>, </a:t>
                      </a:r>
                      <a:r>
                        <a:rPr lang="en-US" sz="500" b="1" dirty="0" err="1" smtClean="0"/>
                        <a:t>Tomislav</a:t>
                      </a:r>
                      <a:r>
                        <a:rPr lang="en-US" sz="500" b="1" dirty="0" smtClean="0"/>
                        <a:t> </a:t>
                      </a:r>
                      <a:r>
                        <a:rPr lang="en-US" sz="500" b="1" dirty="0" err="1" smtClean="0"/>
                        <a:t>Smuc</a:t>
                      </a:r>
                      <a:endParaRPr lang="en-US" sz="500" b="1" dirty="0" smtClean="0"/>
                    </a:p>
                    <a:p>
                      <a:r>
                        <a:rPr lang="en-US" sz="500" b="1" dirty="0" smtClean="0"/>
                        <a:t>Man Hon WONG, ZHOU Mi, The Chinese University of Hong Kong.</a:t>
                      </a:r>
                    </a:p>
                    <a:p>
                      <a:r>
                        <a:rPr lang="en-US" sz="500" b="1" dirty="0" smtClean="0"/>
                        <a:t>Guillaume Bouchard Xerox Research Centre Europe.</a:t>
                      </a:r>
                    </a:p>
                    <a:p>
                      <a:r>
                        <a:rPr lang="en-US" sz="500" b="1" dirty="0" err="1" smtClean="0"/>
                        <a:t>Hoa</a:t>
                      </a:r>
                      <a:r>
                        <a:rPr lang="en-US" sz="500" b="1" dirty="0" smtClean="0"/>
                        <a:t> Vo and David </a:t>
                      </a:r>
                      <a:r>
                        <a:rPr lang="en-US" sz="500" b="1" dirty="0" err="1" smtClean="0"/>
                        <a:t>Joslin</a:t>
                      </a:r>
                      <a:r>
                        <a:rPr lang="en-US" sz="500" b="1" dirty="0" smtClean="0"/>
                        <a:t> Seattle University.</a:t>
                      </a:r>
                    </a:p>
                    <a:p>
                      <a:r>
                        <a:rPr lang="en-US" sz="500" b="1" dirty="0" smtClean="0"/>
                        <a:t>Carlotta </a:t>
                      </a:r>
                      <a:r>
                        <a:rPr lang="en-US" sz="500" b="1" dirty="0" err="1" smtClean="0"/>
                        <a:t>Orsenigo</a:t>
                      </a:r>
                      <a:r>
                        <a:rPr lang="en-US" sz="500" b="1" dirty="0" smtClean="0"/>
                        <a:t> , University </a:t>
                      </a:r>
                      <a:r>
                        <a:rPr lang="en-US" sz="500" b="1" dirty="0" err="1" smtClean="0"/>
                        <a:t>degli</a:t>
                      </a:r>
                      <a:r>
                        <a:rPr lang="en-US" sz="500" b="1" dirty="0" smtClean="0"/>
                        <a:t> </a:t>
                      </a:r>
                      <a:r>
                        <a:rPr lang="en-US" sz="500" b="1" dirty="0" err="1" smtClean="0"/>
                        <a:t>Studi</a:t>
                      </a:r>
                      <a:r>
                        <a:rPr lang="en-US" sz="500" b="1" dirty="0" smtClean="0"/>
                        <a:t> </a:t>
                      </a:r>
                      <a:r>
                        <a:rPr lang="en-US" sz="500" b="1" dirty="0" err="1" smtClean="0"/>
                        <a:t>di</a:t>
                      </a:r>
                      <a:r>
                        <a:rPr lang="en-US" sz="500" b="1" dirty="0" smtClean="0"/>
                        <a:t> Milano.</a:t>
                      </a:r>
                    </a:p>
                    <a:p>
                      <a:r>
                        <a:rPr lang="en-US" sz="500" b="1" dirty="0" smtClean="0"/>
                        <a:t>Dr. Paolo </a:t>
                      </a:r>
                      <a:r>
                        <a:rPr lang="en-US" sz="500" b="1" dirty="0" err="1" smtClean="0"/>
                        <a:t>Ciaccia</a:t>
                      </a:r>
                      <a:endParaRPr lang="en-US" sz="500" b="1" dirty="0" smtClean="0"/>
                    </a:p>
                    <a:p>
                      <a:r>
                        <a:rPr lang="en-US" sz="500" b="1" dirty="0" err="1" smtClean="0"/>
                        <a:t>Xiaoqing</a:t>
                      </a:r>
                      <a:r>
                        <a:rPr lang="en-US" sz="500" b="1" dirty="0" smtClean="0"/>
                        <a:t> </a:t>
                      </a:r>
                      <a:r>
                        <a:rPr lang="en-US" sz="500" b="1" dirty="0" err="1" smtClean="0"/>
                        <a:t>Weng</a:t>
                      </a:r>
                      <a:r>
                        <a:rPr lang="en-US" sz="500" b="1" dirty="0" smtClean="0"/>
                        <a:t>, </a:t>
                      </a:r>
                      <a:r>
                        <a:rPr lang="en-US" sz="500" b="1" dirty="0" err="1" smtClean="0"/>
                        <a:t>Jiaotong</a:t>
                      </a:r>
                      <a:r>
                        <a:rPr lang="en-US" sz="500" b="1" dirty="0" smtClean="0"/>
                        <a:t> University.</a:t>
                      </a:r>
                    </a:p>
                    <a:p>
                      <a:r>
                        <a:rPr lang="en-US" sz="500" b="1" dirty="0" err="1" smtClean="0"/>
                        <a:t>Longin</a:t>
                      </a:r>
                      <a:r>
                        <a:rPr lang="en-US" sz="500" b="1" dirty="0" smtClean="0"/>
                        <a:t> Jan </a:t>
                      </a:r>
                      <a:r>
                        <a:rPr lang="en-US" sz="500" b="1" dirty="0" err="1" smtClean="0"/>
                        <a:t>Latecki</a:t>
                      </a:r>
                      <a:r>
                        <a:rPr lang="en-US" sz="500" b="1" dirty="0" smtClean="0"/>
                        <a:t> and </a:t>
                      </a:r>
                      <a:r>
                        <a:rPr lang="en-US" sz="500" b="1" dirty="0" err="1" smtClean="0"/>
                        <a:t>Qiang</a:t>
                      </a:r>
                      <a:r>
                        <a:rPr lang="en-US" sz="500" b="1" dirty="0" smtClean="0"/>
                        <a:t> Wang, Temple University.</a:t>
                      </a:r>
                    </a:p>
                    <a:p>
                      <a:r>
                        <a:rPr lang="en-US" sz="500" b="1" dirty="0" smtClean="0"/>
                        <a:t>Tony </a:t>
                      </a:r>
                      <a:r>
                        <a:rPr lang="en-US" sz="500" b="1" dirty="0" err="1" smtClean="0"/>
                        <a:t>Bagnall</a:t>
                      </a:r>
                      <a:endParaRPr lang="en-US" sz="500" b="1" dirty="0" smtClean="0"/>
                    </a:p>
                    <a:p>
                      <a:r>
                        <a:rPr lang="en-US" sz="500" b="1" dirty="0" err="1" smtClean="0"/>
                        <a:t>Michail</a:t>
                      </a:r>
                      <a:r>
                        <a:rPr lang="en-US" sz="500" b="1" dirty="0" smtClean="0"/>
                        <a:t> Vlachos, IBM.</a:t>
                      </a:r>
                    </a:p>
                    <a:p>
                      <a:r>
                        <a:rPr lang="en-US" sz="500" b="1" dirty="0" smtClean="0"/>
                        <a:t>Bernard </a:t>
                      </a:r>
                      <a:r>
                        <a:rPr lang="en-US" sz="500" b="1" dirty="0" err="1" smtClean="0"/>
                        <a:t>Hugueney</a:t>
                      </a:r>
                      <a:endParaRPr lang="en-US" sz="500" b="1" dirty="0" smtClean="0"/>
                    </a:p>
                    <a:p>
                      <a:r>
                        <a:rPr lang="en-US" sz="500" b="1" dirty="0" err="1" smtClean="0"/>
                        <a:t>Sourav</a:t>
                      </a:r>
                      <a:r>
                        <a:rPr lang="en-US" sz="500" b="1" dirty="0" smtClean="0"/>
                        <a:t> </a:t>
                      </a:r>
                      <a:r>
                        <a:rPr lang="en-US" sz="500" b="1" dirty="0" err="1" smtClean="0"/>
                        <a:t>Mukherjee</a:t>
                      </a:r>
                      <a:endParaRPr lang="en-US" sz="500" b="1" dirty="0" smtClean="0"/>
                    </a:p>
                    <a:p>
                      <a:r>
                        <a:rPr lang="en-US" sz="500" b="1" dirty="0" smtClean="0"/>
                        <a:t>Marcos M. Campos (Oracle)</a:t>
                      </a:r>
                    </a:p>
                    <a:p>
                      <a:r>
                        <a:rPr lang="en-US" sz="500" b="1" dirty="0" err="1" smtClean="0"/>
                        <a:t>Ludmila</a:t>
                      </a:r>
                      <a:r>
                        <a:rPr lang="en-US" sz="500" b="1" dirty="0" smtClean="0"/>
                        <a:t> I. </a:t>
                      </a:r>
                      <a:r>
                        <a:rPr lang="en-US" sz="500" b="1" dirty="0" err="1" smtClean="0"/>
                        <a:t>Kuncheva</a:t>
                      </a:r>
                      <a:endParaRPr lang="en-US" sz="500" b="1" dirty="0" smtClean="0"/>
                    </a:p>
                    <a:p>
                      <a:r>
                        <a:rPr lang="en-US" sz="500" b="1" dirty="0" smtClean="0"/>
                        <a:t>Edward </a:t>
                      </a:r>
                      <a:r>
                        <a:rPr lang="en-US" sz="500" b="1" dirty="0" err="1" smtClean="0"/>
                        <a:t>Omiecinski</a:t>
                      </a:r>
                      <a:r>
                        <a:rPr lang="en-US" sz="500" b="1" dirty="0" smtClean="0"/>
                        <a:t> and Jun Li</a:t>
                      </a:r>
                    </a:p>
                    <a:p>
                      <a:r>
                        <a:rPr lang="en-US" sz="500" b="1" dirty="0" smtClean="0"/>
                        <a:t>Victor </a:t>
                      </a:r>
                      <a:r>
                        <a:rPr lang="en-US" sz="500" b="1" dirty="0" err="1" smtClean="0"/>
                        <a:t>Eruhimov</a:t>
                      </a:r>
                      <a:r>
                        <a:rPr lang="en-US" sz="500" b="1" dirty="0" smtClean="0"/>
                        <a:t>, Intel</a:t>
                      </a:r>
                    </a:p>
                    <a:p>
                      <a:r>
                        <a:rPr lang="en-US" sz="500" b="1" dirty="0" smtClean="0"/>
                        <a:t>Rob Jasper</a:t>
                      </a:r>
                    </a:p>
                    <a:p>
                      <a:r>
                        <a:rPr lang="en-US" sz="500" b="1" dirty="0" smtClean="0"/>
                        <a:t>Andre Coelho</a:t>
                      </a:r>
                    </a:p>
                    <a:p>
                      <a:r>
                        <a:rPr lang="en-US" sz="500" b="1" dirty="0" err="1" smtClean="0"/>
                        <a:t>Gernot</a:t>
                      </a:r>
                      <a:r>
                        <a:rPr lang="en-US" sz="500" b="1" dirty="0" smtClean="0"/>
                        <a:t> </a:t>
                      </a:r>
                      <a:r>
                        <a:rPr lang="en-US" sz="500" b="1" dirty="0" err="1" smtClean="0"/>
                        <a:t>Herbst</a:t>
                      </a:r>
                      <a:endParaRPr lang="en-US" sz="500" b="1" dirty="0" smtClean="0"/>
                    </a:p>
                    <a:p>
                      <a:r>
                        <a:rPr lang="en-US" sz="500" b="1" dirty="0" err="1" smtClean="0"/>
                        <a:t>Vit</a:t>
                      </a:r>
                      <a:r>
                        <a:rPr lang="en-US" sz="500" b="1" dirty="0" smtClean="0"/>
                        <a:t> </a:t>
                      </a:r>
                      <a:r>
                        <a:rPr lang="en-US" sz="500" b="1" dirty="0" err="1" smtClean="0"/>
                        <a:t>Niennattrakul</a:t>
                      </a:r>
                      <a:endParaRPr lang="en-US" sz="500" b="1" dirty="0" smtClean="0"/>
                    </a:p>
                    <a:p>
                      <a:r>
                        <a:rPr lang="en-US" sz="500" b="1" dirty="0" err="1" smtClean="0"/>
                        <a:t>Nozomi</a:t>
                      </a:r>
                      <a:r>
                        <a:rPr lang="en-US" sz="500" b="1" dirty="0" smtClean="0"/>
                        <a:t> Matsuda</a:t>
                      </a:r>
                    </a:p>
                    <a:p>
                      <a:r>
                        <a:rPr lang="en-US" sz="500" b="1" dirty="0" err="1" smtClean="0"/>
                        <a:t>Flavio</a:t>
                      </a:r>
                      <a:r>
                        <a:rPr lang="en-US" sz="500" b="1" dirty="0" smtClean="0"/>
                        <a:t> Miguel </a:t>
                      </a:r>
                      <a:r>
                        <a:rPr lang="en-US" sz="500" b="1" dirty="0" err="1" smtClean="0"/>
                        <a:t>Varejao</a:t>
                      </a:r>
                      <a:r>
                        <a:rPr lang="en-US" sz="500" b="1" dirty="0" smtClean="0"/>
                        <a:t> and </a:t>
                      </a:r>
                      <a:r>
                        <a:rPr lang="en-US" sz="500" b="1" dirty="0" err="1" smtClean="0"/>
                        <a:t>Idilio</a:t>
                      </a:r>
                      <a:r>
                        <a:rPr lang="en-US" sz="500" b="1" dirty="0" smtClean="0"/>
                        <a:t> </a:t>
                      </a:r>
                      <a:r>
                        <a:rPr lang="en-US" sz="500" b="1" dirty="0" err="1" smtClean="0"/>
                        <a:t>Drago</a:t>
                      </a:r>
                      <a:endParaRPr lang="en-US" sz="500" b="1" dirty="0" smtClean="0"/>
                    </a:p>
                    <a:p>
                      <a:r>
                        <a:rPr lang="en-US" sz="500" b="1" dirty="0" smtClean="0"/>
                        <a:t>HAORIANTO COKROWIJOYO TJIOE</a:t>
                      </a:r>
                    </a:p>
                    <a:p>
                      <a:r>
                        <a:rPr lang="en-US" sz="500" b="1" dirty="0" smtClean="0"/>
                        <a:t>Molnar </a:t>
                      </a:r>
                      <a:r>
                        <a:rPr lang="en-US" sz="500" b="1" dirty="0" err="1" smtClean="0"/>
                        <a:t>Miklos</a:t>
                      </a:r>
                      <a:endParaRPr lang="en-US" sz="500" b="1" dirty="0" smtClean="0"/>
                    </a:p>
                    <a:p>
                      <a:r>
                        <a:rPr lang="en-US" sz="500" b="1" dirty="0" err="1" smtClean="0"/>
                        <a:t>Steinn</a:t>
                      </a:r>
                      <a:r>
                        <a:rPr lang="en-US" sz="500" b="1" dirty="0" smtClean="0"/>
                        <a:t> </a:t>
                      </a:r>
                      <a:r>
                        <a:rPr lang="en-US" sz="500" b="1" dirty="0" err="1" smtClean="0"/>
                        <a:t>Gudmundsson</a:t>
                      </a:r>
                      <a:r>
                        <a:rPr lang="en-US" sz="500" b="1" dirty="0" smtClean="0"/>
                        <a:t> and Thomas </a:t>
                      </a:r>
                      <a:r>
                        <a:rPr lang="en-US" sz="500" b="1" dirty="0" err="1" smtClean="0"/>
                        <a:t>Runarsson</a:t>
                      </a:r>
                      <a:endParaRPr lang="en-US" sz="500" b="1" dirty="0" smtClean="0"/>
                    </a:p>
                    <a:p>
                      <a:r>
                        <a:rPr lang="en-US" sz="500" b="1" dirty="0" smtClean="0"/>
                        <a:t>Niall Adams and </a:t>
                      </a:r>
                      <a:r>
                        <a:rPr lang="en-US" sz="500" b="1" dirty="0" err="1" smtClean="0"/>
                        <a:t>Sai</a:t>
                      </a:r>
                      <a:r>
                        <a:rPr lang="en-US" sz="500" b="1" dirty="0" smtClean="0"/>
                        <a:t> Wing Man</a:t>
                      </a:r>
                    </a:p>
                    <a:p>
                      <a:r>
                        <a:rPr lang="en-US" sz="500" b="1" dirty="0" smtClean="0"/>
                        <a:t>Isabel Maria Marques </a:t>
                      </a:r>
                      <a:r>
                        <a:rPr lang="en-US" sz="500" b="1" dirty="0" err="1" smtClean="0"/>
                        <a:t>da</a:t>
                      </a:r>
                      <a:r>
                        <a:rPr lang="en-US" sz="500" b="1" dirty="0" smtClean="0"/>
                        <a:t> Silva, Maria </a:t>
                      </a:r>
                      <a:r>
                        <a:rPr lang="en-US" sz="500" b="1" dirty="0" err="1" smtClean="0"/>
                        <a:t>Eduarda</a:t>
                      </a:r>
                      <a:r>
                        <a:rPr lang="en-US" sz="500" b="1" dirty="0" smtClean="0"/>
                        <a:t> </a:t>
                      </a:r>
                      <a:r>
                        <a:rPr lang="en-US" sz="500" b="1" dirty="0" err="1" smtClean="0"/>
                        <a:t>da</a:t>
                      </a:r>
                      <a:r>
                        <a:rPr lang="en-US" sz="500" b="1" dirty="0" smtClean="0"/>
                        <a:t> Rocha Pinto Augusto </a:t>
                      </a:r>
                      <a:r>
                        <a:rPr lang="en-US" sz="500" b="1" dirty="0" err="1" smtClean="0"/>
                        <a:t>da</a:t>
                      </a:r>
                      <a:r>
                        <a:rPr lang="en-US" sz="500" b="1" dirty="0" smtClean="0"/>
                        <a:t> Silva and </a:t>
                      </a:r>
                      <a:r>
                        <a:rPr lang="en-US" sz="500" b="1" dirty="0" err="1" smtClean="0"/>
                        <a:t>Joaquim</a:t>
                      </a:r>
                      <a:r>
                        <a:rPr lang="en-US" sz="500" b="1" dirty="0" smtClean="0"/>
                        <a:t> Fernando Pinto </a:t>
                      </a:r>
                      <a:r>
                        <a:rPr lang="en-US" sz="500" b="1" dirty="0" err="1" smtClean="0"/>
                        <a:t>da</a:t>
                      </a:r>
                      <a:r>
                        <a:rPr lang="en-US" sz="500" b="1" dirty="0" smtClean="0"/>
                        <a:t> Costa</a:t>
                      </a:r>
                    </a:p>
                    <a:p>
                      <a:r>
                        <a:rPr lang="en-US" sz="500" b="1" dirty="0" err="1" smtClean="0"/>
                        <a:t>Panagiotis</a:t>
                      </a:r>
                      <a:r>
                        <a:rPr lang="en-US" sz="500" b="1" dirty="0" smtClean="0"/>
                        <a:t> </a:t>
                      </a:r>
                      <a:r>
                        <a:rPr lang="en-US" sz="500" b="1" dirty="0" err="1" smtClean="0"/>
                        <a:t>Papapetrou</a:t>
                      </a:r>
                      <a:r>
                        <a:rPr lang="en-US" sz="500" b="1" dirty="0" smtClean="0"/>
                        <a:t> and George </a:t>
                      </a:r>
                      <a:r>
                        <a:rPr lang="en-US" sz="500" b="1" dirty="0" err="1" smtClean="0"/>
                        <a:t>Kollios</a:t>
                      </a:r>
                      <a:endParaRPr lang="en-US" sz="500" b="1" dirty="0" smtClean="0"/>
                    </a:p>
                    <a:p>
                      <a:r>
                        <a:rPr lang="en-US" sz="500" b="1" dirty="0" smtClean="0"/>
                        <a:t>Huang Tan</a:t>
                      </a:r>
                    </a:p>
                    <a:p>
                      <a:r>
                        <a:rPr lang="en-US" sz="500" b="1" dirty="0" smtClean="0"/>
                        <a:t>Sergio </a:t>
                      </a:r>
                      <a:r>
                        <a:rPr lang="en-US" sz="500" b="1" dirty="0" err="1" smtClean="0"/>
                        <a:t>Guadarrama</a:t>
                      </a:r>
                      <a:endParaRPr lang="en-US" sz="500" b="1" dirty="0" smtClean="0"/>
                    </a:p>
                    <a:p>
                      <a:r>
                        <a:rPr lang="en-US" sz="500" b="1" dirty="0" smtClean="0"/>
                        <a:t>Alicia </a:t>
                      </a:r>
                      <a:r>
                        <a:rPr lang="en-US" sz="500" b="1" dirty="0" err="1" smtClean="0"/>
                        <a:t>Troncoso</a:t>
                      </a:r>
                      <a:r>
                        <a:rPr lang="en-US" sz="500" b="1" dirty="0" smtClean="0"/>
                        <a:t> Lora</a:t>
                      </a:r>
                    </a:p>
                    <a:p>
                      <a:r>
                        <a:rPr lang="en-US" sz="500" b="1" dirty="0" err="1" smtClean="0"/>
                        <a:t>Pyry</a:t>
                      </a:r>
                      <a:r>
                        <a:rPr lang="en-US" sz="500" b="1" dirty="0" smtClean="0"/>
                        <a:t> </a:t>
                      </a:r>
                      <a:r>
                        <a:rPr lang="en-US" sz="500" b="1" dirty="0" err="1" smtClean="0"/>
                        <a:t>Avist</a:t>
                      </a:r>
                      <a:endParaRPr lang="en-US" sz="500" b="1" dirty="0" smtClean="0"/>
                    </a:p>
                    <a:p>
                      <a:r>
                        <a:rPr lang="en-US" sz="500" b="1" dirty="0" err="1" smtClean="0"/>
                        <a:t>Peng</a:t>
                      </a:r>
                      <a:r>
                        <a:rPr lang="en-US" sz="500" b="1" dirty="0" smtClean="0"/>
                        <a:t>-Yi Lai</a:t>
                      </a:r>
                    </a:p>
                    <a:p>
                      <a:r>
                        <a:rPr lang="en-US" sz="500" b="1" dirty="0" smtClean="0"/>
                        <a:t>Yong Fu</a:t>
                      </a:r>
                    </a:p>
                    <a:p>
                      <a:r>
                        <a:rPr lang="en-US" sz="500" b="1" dirty="0" err="1" smtClean="0"/>
                        <a:t>Soheil</a:t>
                      </a:r>
                      <a:r>
                        <a:rPr lang="en-US" sz="500" b="1" dirty="0" smtClean="0"/>
                        <a:t> </a:t>
                      </a:r>
                      <a:r>
                        <a:rPr lang="en-US" sz="500" b="1" dirty="0" err="1" smtClean="0"/>
                        <a:t>Bahrampour</a:t>
                      </a:r>
                      <a:endParaRPr lang="en-US" sz="500" b="1" dirty="0" smtClean="0"/>
                    </a:p>
                    <a:p>
                      <a:r>
                        <a:rPr lang="en-US" sz="500" b="1" dirty="0" smtClean="0"/>
                        <a:t>Long Yao and </a:t>
                      </a:r>
                      <a:r>
                        <a:rPr lang="en-US" sz="500" b="1" dirty="0" err="1" smtClean="0"/>
                        <a:t>Meng</a:t>
                      </a:r>
                      <a:r>
                        <a:rPr lang="en-US" sz="500" b="1" dirty="0" smtClean="0"/>
                        <a:t> Bo</a:t>
                      </a:r>
                    </a:p>
                    <a:p>
                      <a:r>
                        <a:rPr lang="en-US" sz="500" b="1" dirty="0" smtClean="0"/>
                        <a:t>Robert </a:t>
                      </a:r>
                      <a:r>
                        <a:rPr lang="en-US" sz="500" b="1" dirty="0" err="1" smtClean="0"/>
                        <a:t>Moskovitch</a:t>
                      </a:r>
                      <a:r>
                        <a:rPr lang="en-US" sz="500" b="1" dirty="0" smtClean="0"/>
                        <a:t> and Yuval </a:t>
                      </a:r>
                      <a:r>
                        <a:rPr lang="en-US" sz="500" b="1" dirty="0" err="1" smtClean="0"/>
                        <a:t>Shahar</a:t>
                      </a:r>
                      <a:endParaRPr lang="en-US" sz="500" b="1" dirty="0" smtClean="0"/>
                    </a:p>
                    <a:p>
                      <a:r>
                        <a:rPr lang="en-US" sz="500" b="1" dirty="0" err="1" smtClean="0"/>
                        <a:t>Abdellali</a:t>
                      </a:r>
                      <a:r>
                        <a:rPr lang="en-US" sz="500" b="1" dirty="0" smtClean="0"/>
                        <a:t> </a:t>
                      </a:r>
                      <a:r>
                        <a:rPr lang="en-US" sz="500" b="1" dirty="0" err="1" smtClean="0"/>
                        <a:t>Kelil</a:t>
                      </a:r>
                      <a:endParaRPr lang="en-US" sz="500" b="1" dirty="0" smtClean="0"/>
                    </a:p>
                    <a:p>
                      <a:r>
                        <a:rPr lang="en-US" sz="500" b="1" dirty="0" err="1" smtClean="0"/>
                        <a:t>Puspadevi</a:t>
                      </a:r>
                      <a:r>
                        <a:rPr lang="en-US" sz="500" b="1" dirty="0" smtClean="0"/>
                        <a:t> </a:t>
                      </a:r>
                      <a:r>
                        <a:rPr lang="en-US" sz="500" b="1" dirty="0" err="1" smtClean="0"/>
                        <a:t>Kuppusamy</a:t>
                      </a:r>
                      <a:endParaRPr lang="en-US" sz="500" b="1" dirty="0" smtClean="0"/>
                    </a:p>
                    <a:p>
                      <a:r>
                        <a:rPr lang="en-US" sz="500" b="1" dirty="0" err="1" smtClean="0"/>
                        <a:t>Qun</a:t>
                      </a:r>
                      <a:r>
                        <a:rPr lang="en-US" sz="500" b="1" dirty="0" smtClean="0"/>
                        <a:t> Dai and </a:t>
                      </a:r>
                      <a:r>
                        <a:rPr lang="en-US" sz="500" b="1" dirty="0" err="1" smtClean="0"/>
                        <a:t>Songcan</a:t>
                      </a:r>
                      <a:r>
                        <a:rPr lang="en-US" sz="500" b="1" dirty="0" smtClean="0"/>
                        <a:t> Chen</a:t>
                      </a:r>
                    </a:p>
                    <a:p>
                      <a:r>
                        <a:rPr lang="en-US" sz="500" b="1" dirty="0" smtClean="0"/>
                        <a:t>Lisa </a:t>
                      </a:r>
                      <a:r>
                        <a:rPr lang="en-US" sz="500" b="1" dirty="0" err="1" smtClean="0"/>
                        <a:t>Gralewski</a:t>
                      </a:r>
                      <a:endParaRPr lang="en-US" sz="500" b="1" dirty="0" smtClean="0"/>
                    </a:p>
                    <a:p>
                      <a:r>
                        <a:rPr lang="en-US" sz="500" b="1" dirty="0" smtClean="0"/>
                        <a:t>Maria </a:t>
                      </a:r>
                      <a:r>
                        <a:rPr lang="en-US" sz="500" b="1" dirty="0" err="1" smtClean="0"/>
                        <a:t>Teresinha</a:t>
                      </a:r>
                      <a:r>
                        <a:rPr lang="en-US" sz="500" b="1" dirty="0" smtClean="0"/>
                        <a:t> </a:t>
                      </a:r>
                      <a:r>
                        <a:rPr lang="en-US" sz="500" b="1" dirty="0" err="1" smtClean="0"/>
                        <a:t>Arns</a:t>
                      </a:r>
                      <a:r>
                        <a:rPr lang="en-US" sz="500" b="1" dirty="0" smtClean="0"/>
                        <a:t> Steiner and </a:t>
                      </a:r>
                      <a:r>
                        <a:rPr lang="en-US" sz="500" b="1" dirty="0" err="1" smtClean="0"/>
                        <a:t>Rosangela</a:t>
                      </a:r>
                      <a:r>
                        <a:rPr lang="en-US" sz="500" b="1" dirty="0" smtClean="0"/>
                        <a:t> </a:t>
                      </a:r>
                      <a:r>
                        <a:rPr lang="en-US" sz="500" b="1" dirty="0" err="1" smtClean="0"/>
                        <a:t>Villwock</a:t>
                      </a:r>
                      <a:endParaRPr lang="en-US" sz="500" b="1" dirty="0" smtClean="0"/>
                    </a:p>
                    <a:p>
                      <a:r>
                        <a:rPr lang="en-US" sz="500" b="1" dirty="0" smtClean="0"/>
                        <a:t>Amir Ahmad and Galvin Brown</a:t>
                      </a:r>
                    </a:p>
                    <a:p>
                      <a:r>
                        <a:rPr lang="en-US" sz="500" b="1" dirty="0" err="1" smtClean="0"/>
                        <a:t>Abhijit</a:t>
                      </a:r>
                      <a:r>
                        <a:rPr lang="en-US" sz="500" b="1" dirty="0" smtClean="0"/>
                        <a:t> </a:t>
                      </a:r>
                      <a:r>
                        <a:rPr lang="en-US" sz="500" b="1" dirty="0" err="1" smtClean="0"/>
                        <a:t>Jayant</a:t>
                      </a:r>
                      <a:r>
                        <a:rPr lang="en-US" sz="500" b="1" dirty="0" smtClean="0"/>
                        <a:t> </a:t>
                      </a:r>
                      <a:r>
                        <a:rPr lang="en-US" sz="500" b="1" dirty="0" err="1" smtClean="0"/>
                        <a:t>Kulkarni</a:t>
                      </a:r>
                      <a:endParaRPr lang="en-US" sz="500" b="1" dirty="0" smtClean="0"/>
                    </a:p>
                    <a:p>
                      <a:r>
                        <a:rPr lang="en-US" sz="500" b="1" dirty="0" err="1" smtClean="0"/>
                        <a:t>Xingquan</a:t>
                      </a:r>
                      <a:r>
                        <a:rPr lang="en-US" sz="500" b="1" dirty="0" smtClean="0"/>
                        <a:t> (Hill) Zhu</a:t>
                      </a:r>
                    </a:p>
                    <a:p>
                      <a:r>
                        <a:rPr lang="en-US" sz="500" b="1" dirty="0" err="1" smtClean="0"/>
                        <a:t>Amol</a:t>
                      </a:r>
                      <a:r>
                        <a:rPr lang="en-US" sz="500" b="1" dirty="0" smtClean="0"/>
                        <a:t> </a:t>
                      </a:r>
                      <a:r>
                        <a:rPr lang="en-US" sz="500" b="1" dirty="0" err="1" smtClean="0"/>
                        <a:t>Deshpande</a:t>
                      </a:r>
                      <a:r>
                        <a:rPr lang="en-US" sz="500" b="1" dirty="0" smtClean="0"/>
                        <a:t> and </a:t>
                      </a:r>
                      <a:r>
                        <a:rPr lang="en-US" sz="500" b="1" dirty="0" err="1" smtClean="0"/>
                        <a:t>Qiang</a:t>
                      </a:r>
                      <a:r>
                        <a:rPr lang="en-US" sz="500" b="1" dirty="0" smtClean="0"/>
                        <a:t> </a:t>
                      </a:r>
                      <a:r>
                        <a:rPr lang="en-US" sz="500" b="1" dirty="0" err="1" smtClean="0"/>
                        <a:t>Qiu</a:t>
                      </a:r>
                      <a:endParaRPr lang="en-US" sz="500" b="1" dirty="0" smtClean="0"/>
                    </a:p>
                    <a:p>
                      <a:r>
                        <a:rPr lang="en-US" sz="500" b="1" dirty="0" err="1" smtClean="0"/>
                        <a:t>Vercellis</a:t>
                      </a:r>
                      <a:r>
                        <a:rPr lang="en-US" sz="500" b="1" dirty="0" smtClean="0"/>
                        <a:t> Carlo and Gianni </a:t>
                      </a:r>
                      <a:r>
                        <a:rPr lang="en-US" sz="500" b="1" dirty="0" err="1" smtClean="0"/>
                        <a:t>Alberti</a:t>
                      </a:r>
                      <a:endParaRPr lang="en-US" sz="500" b="1" dirty="0" smtClean="0"/>
                    </a:p>
                    <a:p>
                      <a:r>
                        <a:rPr lang="en-US" sz="500" b="1" dirty="0" smtClean="0"/>
                        <a:t>Pamela </a:t>
                      </a:r>
                      <a:r>
                        <a:rPr lang="en-US" sz="500" b="1" dirty="0" err="1" smtClean="0"/>
                        <a:t>Nerina</a:t>
                      </a:r>
                      <a:r>
                        <a:rPr lang="en-US" sz="500" b="1" dirty="0" smtClean="0"/>
                        <a:t> </a:t>
                      </a:r>
                      <a:r>
                        <a:rPr lang="en-US" sz="500" b="1" dirty="0" err="1" smtClean="0"/>
                        <a:t>Llop</a:t>
                      </a:r>
                      <a:endParaRPr lang="en-US" sz="500" b="1" dirty="0" smtClean="0"/>
                    </a:p>
                    <a:p>
                      <a:r>
                        <a:rPr lang="en-US" sz="500" b="1" dirty="0" smtClean="0"/>
                        <a:t>Tobias </a:t>
                      </a:r>
                      <a:r>
                        <a:rPr lang="en-US" sz="500" b="1" dirty="0" err="1" smtClean="0"/>
                        <a:t>Scheffer</a:t>
                      </a:r>
                      <a:endParaRPr lang="en-US" sz="500" b="1" dirty="0" smtClean="0"/>
                    </a:p>
                    <a:p>
                      <a:r>
                        <a:rPr lang="en-US" sz="500" b="1" dirty="0" err="1" smtClean="0"/>
                        <a:t>Jochen</a:t>
                      </a:r>
                      <a:r>
                        <a:rPr lang="en-US" sz="500" b="1" dirty="0" smtClean="0"/>
                        <a:t> Fischer</a:t>
                      </a:r>
                    </a:p>
                    <a:p>
                      <a:r>
                        <a:rPr lang="en-US" sz="500" b="1" dirty="0" smtClean="0"/>
                        <a:t>Mao Ye and </a:t>
                      </a:r>
                      <a:r>
                        <a:rPr lang="en-US" sz="500" b="1" dirty="0" err="1" smtClean="0"/>
                        <a:t>Yingying</a:t>
                      </a:r>
                      <a:r>
                        <a:rPr lang="en-US" sz="500" b="1" dirty="0" smtClean="0"/>
                        <a:t> Zhu</a:t>
                      </a:r>
                    </a:p>
                    <a:p>
                      <a:r>
                        <a:rPr lang="en-US" sz="500" b="1" dirty="0" err="1" smtClean="0"/>
                        <a:t>Cintia</a:t>
                      </a:r>
                      <a:r>
                        <a:rPr lang="en-US" sz="500" b="1" dirty="0" smtClean="0"/>
                        <a:t> </a:t>
                      </a:r>
                      <a:r>
                        <a:rPr lang="en-US" sz="500" b="1" dirty="0" err="1" smtClean="0"/>
                        <a:t>Lera</a:t>
                      </a:r>
                      <a:endParaRPr lang="en-US" sz="500" b="1" dirty="0" smtClean="0"/>
                    </a:p>
                    <a:p>
                      <a:r>
                        <a:rPr lang="en-US" sz="500" b="1" dirty="0" smtClean="0"/>
                        <a:t>George </a:t>
                      </a:r>
                      <a:r>
                        <a:rPr lang="en-US" sz="500" b="1" dirty="0" err="1" smtClean="0"/>
                        <a:t>Runger</a:t>
                      </a:r>
                      <a:r>
                        <a:rPr lang="en-US" sz="500" b="1" dirty="0" smtClean="0"/>
                        <a:t> and </a:t>
                      </a:r>
                      <a:r>
                        <a:rPr lang="en-US" sz="500" b="1" dirty="0" err="1" smtClean="0"/>
                        <a:t>Rohit</a:t>
                      </a:r>
                      <a:r>
                        <a:rPr lang="en-US" sz="500" b="1" dirty="0" smtClean="0"/>
                        <a:t> Das</a:t>
                      </a:r>
                    </a:p>
                    <a:p>
                      <a:r>
                        <a:rPr lang="en-US" sz="500" b="1" dirty="0" smtClean="0"/>
                        <a:t>Omar U. </a:t>
                      </a:r>
                      <a:r>
                        <a:rPr lang="en-US" sz="500" b="1" dirty="0" err="1" smtClean="0"/>
                        <a:t>Florez</a:t>
                      </a:r>
                      <a:r>
                        <a:rPr lang="en-US" sz="500" b="1" dirty="0" smtClean="0"/>
                        <a:t> and </a:t>
                      </a:r>
                      <a:r>
                        <a:rPr lang="en-US" sz="500" b="1" dirty="0" err="1" smtClean="0"/>
                        <a:t>Seungjin</a:t>
                      </a:r>
                      <a:r>
                        <a:rPr lang="en-US" sz="500" b="1" dirty="0" smtClean="0"/>
                        <a:t> Lim</a:t>
                      </a:r>
                    </a:p>
                    <a:p>
                      <a:r>
                        <a:rPr lang="en-US" sz="500" b="1" dirty="0" err="1" smtClean="0"/>
                        <a:t>Ruy</a:t>
                      </a:r>
                      <a:r>
                        <a:rPr lang="en-US" sz="500" b="1" dirty="0" smtClean="0"/>
                        <a:t> </a:t>
                      </a:r>
                      <a:r>
                        <a:rPr lang="en-US" sz="500" b="1" dirty="0" err="1" smtClean="0"/>
                        <a:t>Luiz</a:t>
                      </a:r>
                      <a:r>
                        <a:rPr lang="en-US" sz="500" b="1" dirty="0" smtClean="0"/>
                        <a:t> </a:t>
                      </a:r>
                      <a:r>
                        <a:rPr lang="en-US" sz="500" b="1" dirty="0" err="1" smtClean="0"/>
                        <a:t>Milidiu</a:t>
                      </a:r>
                      <a:r>
                        <a:rPr lang="en-US" sz="500" b="1" dirty="0" smtClean="0"/>
                        <a:t> and Pedro Teixeira</a:t>
                      </a:r>
                    </a:p>
                    <a:p>
                      <a:r>
                        <a:rPr lang="en-US" sz="500" b="1" dirty="0" err="1" smtClean="0"/>
                        <a:t>Mykola</a:t>
                      </a:r>
                      <a:r>
                        <a:rPr lang="en-US" sz="500" b="1" dirty="0" smtClean="0"/>
                        <a:t> </a:t>
                      </a:r>
                      <a:r>
                        <a:rPr lang="en-US" sz="500" b="1" dirty="0" err="1" smtClean="0"/>
                        <a:t>Galushka</a:t>
                      </a:r>
                      <a:r>
                        <a:rPr lang="en-US" sz="500" b="1" dirty="0" smtClean="0"/>
                        <a:t> and Dave Patterson</a:t>
                      </a:r>
                    </a:p>
                    <a:p>
                      <a:r>
                        <a:rPr lang="en-US" sz="500" b="1" dirty="0" err="1" smtClean="0"/>
                        <a:t>Rahul</a:t>
                      </a:r>
                      <a:r>
                        <a:rPr lang="en-US" sz="500" b="1" dirty="0" smtClean="0"/>
                        <a:t> </a:t>
                      </a:r>
                      <a:r>
                        <a:rPr lang="en-US" sz="500" b="1" dirty="0" err="1" smtClean="0"/>
                        <a:t>Sinha</a:t>
                      </a:r>
                      <a:endParaRPr lang="en-US" sz="500" b="1" dirty="0" smtClean="0"/>
                    </a:p>
                    <a:p>
                      <a:r>
                        <a:rPr lang="en-US" sz="500" b="1" dirty="0" smtClean="0"/>
                        <a:t>Minh </a:t>
                      </a:r>
                      <a:r>
                        <a:rPr lang="en-US" sz="500" b="1" dirty="0" err="1" smtClean="0"/>
                        <a:t>Hoai</a:t>
                      </a:r>
                      <a:r>
                        <a:rPr lang="en-US" sz="500" b="1" dirty="0" smtClean="0"/>
                        <a:t> Nguyen and Fernando de la Torre</a:t>
                      </a:r>
                    </a:p>
                    <a:p>
                      <a:r>
                        <a:rPr lang="en-US" sz="500" b="1" dirty="0" smtClean="0"/>
                        <a:t>Eric Eaton</a:t>
                      </a:r>
                    </a:p>
                    <a:p>
                      <a:r>
                        <a:rPr lang="en-US" sz="500" b="1" dirty="0" smtClean="0"/>
                        <a:t>NGUYEN Van </a:t>
                      </a:r>
                      <a:r>
                        <a:rPr lang="en-US" sz="500" b="1" dirty="0" err="1" smtClean="0"/>
                        <a:t>Hanh</a:t>
                      </a:r>
                      <a:endParaRPr lang="en-US" sz="500" b="1" dirty="0" smtClean="0"/>
                    </a:p>
                    <a:p>
                      <a:r>
                        <a:rPr lang="en-US" sz="500" b="1" dirty="0" smtClean="0"/>
                        <a:t>Lucas F. </a:t>
                      </a:r>
                      <a:r>
                        <a:rPr lang="en-US" sz="500" b="1" dirty="0" err="1" smtClean="0"/>
                        <a:t>Rosada</a:t>
                      </a:r>
                      <a:endParaRPr lang="en-US" sz="500" b="1" dirty="0" smtClean="0"/>
                    </a:p>
                    <a:p>
                      <a:r>
                        <a:rPr lang="en-US" sz="500" b="1" dirty="0" smtClean="0"/>
                        <a:t>Nicky Van </a:t>
                      </a:r>
                      <a:r>
                        <a:rPr lang="en-US" sz="500" b="1" dirty="0" err="1" smtClean="0"/>
                        <a:t>Thuyne</a:t>
                      </a:r>
                      <a:endParaRPr lang="en-US" sz="500" b="1" dirty="0" smtClean="0"/>
                    </a:p>
                    <a:p>
                      <a:r>
                        <a:rPr lang="en-US" sz="500" b="1" dirty="0" err="1" smtClean="0"/>
                        <a:t>Skopal</a:t>
                      </a:r>
                      <a:r>
                        <a:rPr lang="en-US" sz="500" b="1" dirty="0" smtClean="0"/>
                        <a:t> Tomas and Michal </a:t>
                      </a:r>
                      <a:r>
                        <a:rPr lang="en-US" sz="500" b="1" dirty="0" err="1" smtClean="0"/>
                        <a:t>Vajbar</a:t>
                      </a:r>
                      <a:endParaRPr lang="en-US" sz="500" b="1" dirty="0" smtClean="0"/>
                    </a:p>
                    <a:p>
                      <a:r>
                        <a:rPr lang="en-US" sz="500" b="1" dirty="0" smtClean="0"/>
                        <a:t>Carlo </a:t>
                      </a:r>
                      <a:r>
                        <a:rPr lang="en-US" sz="500" b="1" dirty="0" err="1" smtClean="0"/>
                        <a:t>Piccardi</a:t>
                      </a:r>
                      <a:r>
                        <a:rPr lang="en-US" sz="500" b="1" dirty="0" smtClean="0"/>
                        <a:t> and Martina </a:t>
                      </a:r>
                      <a:r>
                        <a:rPr lang="en-US" sz="500" b="1" dirty="0" err="1" smtClean="0"/>
                        <a:t>Maggio</a:t>
                      </a:r>
                      <a:endParaRPr lang="en-US" sz="500" b="1" dirty="0" smtClean="0"/>
                    </a:p>
                    <a:p>
                      <a:r>
                        <a:rPr lang="en-US" sz="500" b="1" dirty="0" smtClean="0"/>
                        <a:t>Muhammad </a:t>
                      </a:r>
                      <a:r>
                        <a:rPr lang="en-US" sz="500" b="1" dirty="0" err="1" smtClean="0"/>
                        <a:t>Aamir</a:t>
                      </a:r>
                      <a:r>
                        <a:rPr lang="en-US" sz="500" b="1" dirty="0" smtClean="0"/>
                        <a:t> Khan</a:t>
                      </a:r>
                    </a:p>
                    <a:p>
                      <a:r>
                        <a:rPr lang="en-US" sz="500" b="1" dirty="0" smtClean="0"/>
                        <a:t>Larry </a:t>
                      </a:r>
                      <a:r>
                        <a:rPr lang="en-US" sz="500" b="1" dirty="0" err="1" smtClean="0"/>
                        <a:t>Deschaine</a:t>
                      </a:r>
                      <a:endParaRPr lang="en-US" sz="500" b="1" dirty="0" smtClean="0"/>
                    </a:p>
                    <a:p>
                      <a:r>
                        <a:rPr lang="en-US" sz="500" b="1" dirty="0" err="1" smtClean="0"/>
                        <a:t>Janosa</a:t>
                      </a:r>
                      <a:r>
                        <a:rPr lang="en-US" sz="500" b="1" dirty="0" smtClean="0"/>
                        <a:t> </a:t>
                      </a:r>
                      <a:r>
                        <a:rPr lang="en-US" sz="500" b="1" dirty="0" err="1" smtClean="0"/>
                        <a:t>Andras</a:t>
                      </a:r>
                      <a:endParaRPr lang="en-US" sz="500" b="1" dirty="0" smtClean="0"/>
                    </a:p>
                    <a:p>
                      <a:r>
                        <a:rPr lang="en-US" sz="500" b="1" dirty="0" smtClean="0"/>
                        <a:t>Andrew Starkey</a:t>
                      </a:r>
                    </a:p>
                    <a:p>
                      <a:r>
                        <a:rPr lang="en-US" sz="500" b="1" dirty="0" err="1" smtClean="0"/>
                        <a:t>Karthik</a:t>
                      </a:r>
                      <a:r>
                        <a:rPr lang="en-US" sz="500" b="1" dirty="0" smtClean="0"/>
                        <a:t> </a:t>
                      </a:r>
                      <a:r>
                        <a:rPr lang="en-US" sz="500" b="1" dirty="0" err="1" smtClean="0"/>
                        <a:t>Marudhachalam</a:t>
                      </a:r>
                      <a:r>
                        <a:rPr lang="en-US" sz="500" b="1" dirty="0" smtClean="0"/>
                        <a:t> and </a:t>
                      </a:r>
                      <a:r>
                        <a:rPr lang="en-US" sz="500" b="1" dirty="0" err="1" smtClean="0"/>
                        <a:t>Ansaf</a:t>
                      </a:r>
                      <a:r>
                        <a:rPr lang="en-US" sz="500" b="1" dirty="0" smtClean="0"/>
                        <a:t> </a:t>
                      </a:r>
                      <a:r>
                        <a:rPr lang="en-US" sz="500" b="1" dirty="0" err="1" smtClean="0"/>
                        <a:t>Salleb-Aouissi</a:t>
                      </a:r>
                      <a:endParaRPr lang="en-US" sz="500" b="1" dirty="0" smtClean="0"/>
                    </a:p>
                    <a:p>
                      <a:r>
                        <a:rPr lang="en-US" sz="500" b="1" dirty="0" err="1" smtClean="0"/>
                        <a:t>Rayner</a:t>
                      </a:r>
                      <a:r>
                        <a:rPr lang="en-US" sz="500" b="1" dirty="0" smtClean="0"/>
                        <a:t> Alfred and </a:t>
                      </a:r>
                      <a:r>
                        <a:rPr lang="en-US" sz="500" b="1" dirty="0" err="1" smtClean="0"/>
                        <a:t>Samry</a:t>
                      </a:r>
                      <a:r>
                        <a:rPr lang="en-US" sz="500" b="1" dirty="0" smtClean="0"/>
                        <a:t> </a:t>
                      </a:r>
                      <a:r>
                        <a:rPr lang="en-US" sz="500" b="1" dirty="0" err="1" smtClean="0"/>
                        <a:t>Mohd</a:t>
                      </a:r>
                      <a:r>
                        <a:rPr lang="en-US" sz="500" b="1" dirty="0" smtClean="0"/>
                        <a:t> </a:t>
                      </a:r>
                      <a:r>
                        <a:rPr lang="en-US" sz="500" b="1" dirty="0" err="1" smtClean="0"/>
                        <a:t>Shamrie</a:t>
                      </a:r>
                      <a:r>
                        <a:rPr lang="en-US" sz="500" b="1" dirty="0" smtClean="0"/>
                        <a:t> </a:t>
                      </a:r>
                      <a:r>
                        <a:rPr lang="en-US" sz="500" b="1" dirty="0" err="1" smtClean="0"/>
                        <a:t>Sainin</a:t>
                      </a:r>
                      <a:endParaRPr lang="en-US" sz="500" b="1" dirty="0" smtClean="0"/>
                    </a:p>
                    <a:p>
                      <a:r>
                        <a:rPr lang="en-US" sz="500" b="1" dirty="0" err="1" smtClean="0"/>
                        <a:t>Evins</a:t>
                      </a:r>
                      <a:r>
                        <a:rPr lang="en-US" sz="500" b="1" dirty="0" smtClean="0"/>
                        <a:t> </a:t>
                      </a:r>
                      <a:r>
                        <a:rPr lang="en-US" sz="500" b="1" dirty="0" err="1" smtClean="0"/>
                        <a:t>lio</a:t>
                      </a:r>
                      <a:r>
                        <a:rPr lang="en-US" sz="500" b="1" dirty="0" smtClean="0"/>
                        <a:t> and </a:t>
                      </a:r>
                      <a:r>
                        <a:rPr lang="en-US" sz="500" b="1" dirty="0" err="1" smtClean="0"/>
                        <a:t>Oumsis</a:t>
                      </a:r>
                      <a:r>
                        <a:rPr lang="en-US" sz="500" b="1" dirty="0" smtClean="0"/>
                        <a:t> </a:t>
                      </a:r>
                      <a:r>
                        <a:rPr lang="en-US" sz="500" b="1" dirty="0" err="1" smtClean="0"/>
                        <a:t>Oumsis</a:t>
                      </a:r>
                      <a:endParaRPr lang="en-US" sz="500" b="1" dirty="0" smtClean="0"/>
                    </a:p>
                    <a:p>
                      <a:r>
                        <a:rPr lang="en-US" sz="500" b="1" dirty="0" err="1" smtClean="0"/>
                        <a:t>Hanjing</a:t>
                      </a:r>
                      <a:r>
                        <a:rPr lang="en-US" sz="500" b="1" dirty="0" smtClean="0"/>
                        <a:t>, Su</a:t>
                      </a:r>
                    </a:p>
                    <a:p>
                      <a:r>
                        <a:rPr lang="en-US" sz="500" b="1" dirty="0" smtClean="0"/>
                        <a:t>Marco </a:t>
                      </a:r>
                      <a:r>
                        <a:rPr lang="en-US" sz="500" b="1" dirty="0" err="1" smtClean="0"/>
                        <a:t>Cuturi</a:t>
                      </a:r>
                      <a:endParaRPr lang="en-US" sz="500" b="1" dirty="0" smtClean="0"/>
                    </a:p>
                    <a:p>
                      <a:r>
                        <a:rPr lang="en-US" sz="500" b="1" dirty="0" smtClean="0"/>
                        <a:t>Wang </a:t>
                      </a:r>
                      <a:r>
                        <a:rPr lang="en-US" sz="500" b="1" dirty="0" err="1" smtClean="0"/>
                        <a:t>Zhimin</a:t>
                      </a:r>
                      <a:endParaRPr lang="en-US" sz="500" b="1" dirty="0" smtClean="0"/>
                    </a:p>
                    <a:p>
                      <a:r>
                        <a:rPr lang="en-US" sz="500" b="1" dirty="0" smtClean="0"/>
                        <a:t>Miao </a:t>
                      </a:r>
                      <a:r>
                        <a:rPr lang="en-US" sz="500" b="1" dirty="0" err="1" smtClean="0"/>
                        <a:t>Zeng</a:t>
                      </a:r>
                      <a:r>
                        <a:rPr lang="en-US" sz="500" b="1" dirty="0" smtClean="0"/>
                        <a:t> and </a:t>
                      </a:r>
                      <a:r>
                        <a:rPr lang="en-US" sz="500" b="1" dirty="0" err="1" smtClean="0"/>
                        <a:t>Yubao</a:t>
                      </a:r>
                      <a:r>
                        <a:rPr lang="en-US" sz="500" b="1" dirty="0" smtClean="0"/>
                        <a:t> Liu</a:t>
                      </a:r>
                    </a:p>
                    <a:p>
                      <a:r>
                        <a:rPr lang="en-US" sz="500" b="1" dirty="0" smtClean="0"/>
                        <a:t>Rene Vidal and </a:t>
                      </a:r>
                      <a:r>
                        <a:rPr lang="en-US" sz="500" b="1" dirty="0" err="1" smtClean="0"/>
                        <a:t>Rizwan</a:t>
                      </a:r>
                      <a:r>
                        <a:rPr lang="en-US" sz="500" b="1" dirty="0" smtClean="0"/>
                        <a:t> </a:t>
                      </a:r>
                      <a:r>
                        <a:rPr lang="en-US" sz="500" b="1" dirty="0" err="1" smtClean="0"/>
                        <a:t>Chaudhry</a:t>
                      </a:r>
                      <a:endParaRPr lang="en-US" sz="500" b="1" dirty="0" smtClean="0"/>
                    </a:p>
                    <a:p>
                      <a:r>
                        <a:rPr lang="en-US" sz="500" b="1" dirty="0" smtClean="0"/>
                        <a:t>Susan Cheng and Min Ding</a:t>
                      </a:r>
                    </a:p>
                    <a:p>
                      <a:r>
                        <a:rPr lang="en-US" sz="500" b="1" dirty="0" smtClean="0"/>
                        <a:t>Amit </a:t>
                      </a:r>
                      <a:r>
                        <a:rPr lang="en-US" sz="500" b="1" dirty="0" err="1" smtClean="0"/>
                        <a:t>Ganatra</a:t>
                      </a:r>
                      <a:r>
                        <a:rPr lang="en-US" sz="500" b="1" dirty="0" smtClean="0"/>
                        <a:t> and </a:t>
                      </a:r>
                      <a:r>
                        <a:rPr lang="en-US" sz="500" b="1" dirty="0" err="1" smtClean="0"/>
                        <a:t>Dhaval</a:t>
                      </a:r>
                      <a:r>
                        <a:rPr lang="en-US" sz="500" b="1" dirty="0" smtClean="0"/>
                        <a:t> </a:t>
                      </a:r>
                      <a:r>
                        <a:rPr lang="en-US" sz="500" b="1" dirty="0" err="1" smtClean="0"/>
                        <a:t>Bhoi</a:t>
                      </a:r>
                      <a:endParaRPr lang="en-US" sz="500" b="1" dirty="0" smtClean="0"/>
                    </a:p>
                    <a:p>
                      <a:endParaRPr lang="en-US" sz="5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500" b="1" dirty="0" err="1" smtClean="0"/>
                        <a:t>awei</a:t>
                      </a:r>
                      <a:r>
                        <a:rPr lang="en-US" sz="500" b="1" dirty="0" smtClean="0"/>
                        <a:t> Han &amp; Manish Gupta</a:t>
                      </a:r>
                    </a:p>
                    <a:p>
                      <a:r>
                        <a:rPr lang="en-US" sz="500" b="1" dirty="0" err="1" smtClean="0"/>
                        <a:t>Iinstry</a:t>
                      </a:r>
                      <a:r>
                        <a:rPr lang="en-US" sz="500" b="1" dirty="0" smtClean="0"/>
                        <a:t> Liang and Qin </a:t>
                      </a:r>
                      <a:r>
                        <a:rPr lang="en-US" sz="500" b="1" dirty="0" err="1" smtClean="0"/>
                        <a:t>Lv</a:t>
                      </a:r>
                      <a:endParaRPr lang="en-US" sz="500" b="1" dirty="0" smtClean="0"/>
                    </a:p>
                    <a:p>
                      <a:r>
                        <a:rPr lang="en-US" sz="500" b="1" dirty="0" err="1" smtClean="0"/>
                        <a:t>Eirik</a:t>
                      </a:r>
                      <a:r>
                        <a:rPr lang="en-US" sz="500" b="1" dirty="0" smtClean="0"/>
                        <a:t> </a:t>
                      </a:r>
                      <a:r>
                        <a:rPr lang="en-US" sz="500" b="1" dirty="0" err="1" smtClean="0"/>
                        <a:t>Benum</a:t>
                      </a:r>
                      <a:r>
                        <a:rPr lang="en-US" sz="500" b="1" dirty="0" smtClean="0"/>
                        <a:t> </a:t>
                      </a:r>
                      <a:r>
                        <a:rPr lang="en-US" sz="500" b="1" dirty="0" err="1" smtClean="0"/>
                        <a:t>Reksten</a:t>
                      </a:r>
                      <a:endParaRPr lang="en-US" sz="500" b="1" dirty="0" smtClean="0"/>
                    </a:p>
                    <a:p>
                      <a:r>
                        <a:rPr lang="en-US" sz="500" b="1" dirty="0" smtClean="0"/>
                        <a:t>Lucas </a:t>
                      </a:r>
                      <a:r>
                        <a:rPr lang="en-US" sz="500" b="1" dirty="0" err="1" smtClean="0"/>
                        <a:t>Gallindo</a:t>
                      </a:r>
                      <a:r>
                        <a:rPr lang="en-US" sz="500" b="1" dirty="0" smtClean="0"/>
                        <a:t> Martins </a:t>
                      </a:r>
                      <a:r>
                        <a:rPr lang="en-US" sz="500" b="1" dirty="0" err="1" smtClean="0"/>
                        <a:t>Soares</a:t>
                      </a:r>
                      <a:endParaRPr lang="en-US" sz="500" b="1" dirty="0" smtClean="0"/>
                    </a:p>
                    <a:p>
                      <a:r>
                        <a:rPr lang="en-US" sz="500" b="1" dirty="0" err="1" smtClean="0"/>
                        <a:t>Sungyoung</a:t>
                      </a:r>
                      <a:r>
                        <a:rPr lang="en-US" sz="500" b="1" dirty="0" smtClean="0"/>
                        <a:t> Lee and La The </a:t>
                      </a:r>
                      <a:r>
                        <a:rPr lang="en-US" sz="500" b="1" dirty="0" err="1" smtClean="0"/>
                        <a:t>Vinh</a:t>
                      </a:r>
                      <a:endParaRPr lang="en-US" sz="500" b="1" dirty="0" smtClean="0"/>
                    </a:p>
                    <a:p>
                      <a:r>
                        <a:rPr lang="en-US" sz="500" b="1" dirty="0" err="1" smtClean="0"/>
                        <a:t>Huidong</a:t>
                      </a:r>
                      <a:r>
                        <a:rPr lang="en-US" sz="500" b="1" dirty="0" smtClean="0"/>
                        <a:t> (Warren) Jin</a:t>
                      </a:r>
                    </a:p>
                    <a:p>
                      <a:r>
                        <a:rPr lang="en-US" sz="500" b="1" dirty="0" smtClean="0"/>
                        <a:t>Santiago Velasco</a:t>
                      </a:r>
                    </a:p>
                    <a:p>
                      <a:r>
                        <a:rPr lang="en-US" sz="500" b="1" dirty="0" err="1" smtClean="0"/>
                        <a:t>Jairo</a:t>
                      </a:r>
                      <a:r>
                        <a:rPr lang="en-US" sz="500" b="1" dirty="0" smtClean="0"/>
                        <a:t> </a:t>
                      </a:r>
                      <a:r>
                        <a:rPr lang="en-US" sz="500" b="1" dirty="0" err="1" smtClean="0"/>
                        <a:t>Cugliari</a:t>
                      </a:r>
                      <a:endParaRPr lang="en-US" sz="500" b="1" dirty="0" smtClean="0"/>
                    </a:p>
                    <a:p>
                      <a:r>
                        <a:rPr lang="en-US" sz="500" b="1" dirty="0" err="1" smtClean="0"/>
                        <a:t>Quazi</a:t>
                      </a:r>
                      <a:r>
                        <a:rPr lang="en-US" sz="500" b="1" dirty="0" smtClean="0"/>
                        <a:t> </a:t>
                      </a:r>
                      <a:r>
                        <a:rPr lang="en-US" sz="500" b="1" dirty="0" err="1" smtClean="0"/>
                        <a:t>Abidur</a:t>
                      </a:r>
                      <a:r>
                        <a:rPr lang="en-US" sz="500" b="1" dirty="0" smtClean="0"/>
                        <a:t> </a:t>
                      </a:r>
                      <a:r>
                        <a:rPr lang="en-US" sz="500" b="1" dirty="0" err="1" smtClean="0"/>
                        <a:t>Rahman</a:t>
                      </a:r>
                      <a:endParaRPr lang="en-US" sz="500" b="1" dirty="0" smtClean="0"/>
                    </a:p>
                    <a:p>
                      <a:r>
                        <a:rPr lang="en-US" sz="500" b="1" dirty="0" err="1" smtClean="0"/>
                        <a:t>Hungyu</a:t>
                      </a:r>
                      <a:r>
                        <a:rPr lang="en-US" sz="500" b="1" dirty="0" smtClean="0"/>
                        <a:t> Henry Lin and James Davis</a:t>
                      </a:r>
                    </a:p>
                    <a:p>
                      <a:r>
                        <a:rPr lang="en-US" sz="500" b="1" dirty="0" err="1" smtClean="0"/>
                        <a:t>Azuraliza</a:t>
                      </a:r>
                      <a:r>
                        <a:rPr lang="en-US" sz="500" b="1" dirty="0" smtClean="0"/>
                        <a:t> Abu </a:t>
                      </a:r>
                      <a:r>
                        <a:rPr lang="en-US" sz="500" b="1" dirty="0" err="1" smtClean="0"/>
                        <a:t>Baka</a:t>
                      </a:r>
                      <a:r>
                        <a:rPr lang="en-US" sz="500" b="1" dirty="0" smtClean="0"/>
                        <a:t> and </a:t>
                      </a:r>
                      <a:r>
                        <a:rPr lang="en-US" sz="500" b="1" dirty="0" err="1" smtClean="0"/>
                        <a:t>Almahdi</a:t>
                      </a:r>
                      <a:r>
                        <a:rPr lang="en-US" sz="500" b="1" dirty="0" smtClean="0"/>
                        <a:t> Mohammed </a:t>
                      </a:r>
                      <a:r>
                        <a:rPr lang="en-US" sz="500" b="1" dirty="0" err="1" smtClean="0"/>
                        <a:t>Almahdi</a:t>
                      </a:r>
                      <a:endParaRPr lang="en-US" sz="500" b="1" dirty="0" smtClean="0"/>
                    </a:p>
                    <a:p>
                      <a:r>
                        <a:rPr lang="en-US" sz="500" b="1" dirty="0" smtClean="0"/>
                        <a:t>Benjamin </a:t>
                      </a:r>
                      <a:r>
                        <a:rPr lang="en-US" sz="500" b="1" dirty="0" err="1" smtClean="0"/>
                        <a:t>Bustos</a:t>
                      </a:r>
                      <a:r>
                        <a:rPr lang="en-US" sz="500" b="1" dirty="0" smtClean="0"/>
                        <a:t> and Victor Sepulveda</a:t>
                      </a:r>
                    </a:p>
                    <a:p>
                      <a:r>
                        <a:rPr lang="en-US" sz="500" b="1" dirty="0" err="1" smtClean="0"/>
                        <a:t>Krisztian</a:t>
                      </a:r>
                      <a:r>
                        <a:rPr lang="en-US" sz="500" b="1" dirty="0" smtClean="0"/>
                        <a:t> </a:t>
                      </a:r>
                      <a:r>
                        <a:rPr lang="en-US" sz="500" b="1" dirty="0" err="1" smtClean="0"/>
                        <a:t>Buza</a:t>
                      </a:r>
                      <a:endParaRPr lang="en-US" sz="500" b="1" dirty="0" smtClean="0"/>
                    </a:p>
                    <a:p>
                      <a:r>
                        <a:rPr lang="en-US" sz="500" b="1" dirty="0" smtClean="0"/>
                        <a:t>Young </a:t>
                      </a:r>
                      <a:r>
                        <a:rPr lang="en-US" sz="500" b="1" dirty="0" err="1" smtClean="0"/>
                        <a:t>Xin</a:t>
                      </a:r>
                      <a:endParaRPr lang="en-US" sz="500" b="1" dirty="0" smtClean="0"/>
                    </a:p>
                    <a:p>
                      <a:r>
                        <a:rPr lang="en-US" sz="500" b="1" dirty="0" err="1" smtClean="0"/>
                        <a:t>Shen</a:t>
                      </a:r>
                      <a:r>
                        <a:rPr lang="en-US" sz="500" b="1" dirty="0" smtClean="0"/>
                        <a:t> Wang and </a:t>
                      </a:r>
                      <a:r>
                        <a:rPr lang="en-US" sz="500" b="1" dirty="0" err="1" smtClean="0"/>
                        <a:t>Haimonti</a:t>
                      </a:r>
                      <a:r>
                        <a:rPr lang="en-US" sz="500" b="1" dirty="0" smtClean="0"/>
                        <a:t> </a:t>
                      </a:r>
                      <a:r>
                        <a:rPr lang="en-US" sz="500" b="1" dirty="0" err="1" smtClean="0"/>
                        <a:t>Dutta</a:t>
                      </a:r>
                      <a:endParaRPr lang="en-US" sz="500" b="1" dirty="0" smtClean="0"/>
                    </a:p>
                    <a:p>
                      <a:r>
                        <a:rPr lang="en-US" sz="500" b="1" dirty="0" smtClean="0"/>
                        <a:t>Victor Garcia-</a:t>
                      </a:r>
                      <a:r>
                        <a:rPr lang="en-US" sz="500" b="1" dirty="0" err="1" smtClean="0"/>
                        <a:t>Portilla</a:t>
                      </a:r>
                      <a:endParaRPr lang="en-US" sz="500" b="1" dirty="0" smtClean="0"/>
                    </a:p>
                    <a:p>
                      <a:r>
                        <a:rPr lang="en-US" sz="500" b="1" dirty="0" err="1" smtClean="0"/>
                        <a:t>Samir</a:t>
                      </a:r>
                      <a:r>
                        <a:rPr lang="en-US" sz="500" b="1" dirty="0" smtClean="0"/>
                        <a:t> Al-</a:t>
                      </a:r>
                      <a:r>
                        <a:rPr lang="en-US" sz="500" b="1" dirty="0" err="1" smtClean="0"/>
                        <a:t>Stouhi</a:t>
                      </a:r>
                      <a:endParaRPr lang="en-US" sz="500" b="1" dirty="0" smtClean="0"/>
                    </a:p>
                    <a:p>
                      <a:r>
                        <a:rPr lang="en-US" sz="500" b="1" dirty="0" err="1" smtClean="0"/>
                        <a:t>Guo</a:t>
                      </a:r>
                      <a:r>
                        <a:rPr lang="en-US" sz="500" b="1" dirty="0" smtClean="0"/>
                        <a:t> </a:t>
                      </a:r>
                      <a:r>
                        <a:rPr lang="en-US" sz="500" b="1" dirty="0" err="1" smtClean="0"/>
                        <a:t>Fei</a:t>
                      </a:r>
                      <a:endParaRPr lang="en-US" sz="500" b="1" dirty="0" smtClean="0"/>
                    </a:p>
                    <a:p>
                      <a:r>
                        <a:rPr lang="en-US" sz="500" b="1" dirty="0" err="1" smtClean="0"/>
                        <a:t>Teodor</a:t>
                      </a:r>
                      <a:r>
                        <a:rPr lang="en-US" sz="500" b="1" dirty="0" smtClean="0"/>
                        <a:t> </a:t>
                      </a:r>
                      <a:r>
                        <a:rPr lang="en-US" sz="500" b="1" dirty="0" err="1" smtClean="0"/>
                        <a:t>Costachioiu</a:t>
                      </a:r>
                      <a:endParaRPr lang="en-US" sz="500" b="1" dirty="0" smtClean="0"/>
                    </a:p>
                    <a:p>
                      <a:r>
                        <a:rPr lang="en-US" sz="500" b="1" dirty="0" smtClean="0"/>
                        <a:t>Stephen Pollard</a:t>
                      </a:r>
                    </a:p>
                    <a:p>
                      <a:r>
                        <a:rPr lang="en-US" sz="500" b="1" dirty="0" err="1" smtClean="0"/>
                        <a:t>Eser</a:t>
                      </a:r>
                      <a:r>
                        <a:rPr lang="en-US" sz="500" b="1" dirty="0" smtClean="0"/>
                        <a:t> </a:t>
                      </a:r>
                      <a:r>
                        <a:rPr lang="en-US" sz="500" b="1" dirty="0" err="1" smtClean="0"/>
                        <a:t>Kandogan</a:t>
                      </a:r>
                      <a:endParaRPr lang="en-US" sz="500" b="1" dirty="0" smtClean="0"/>
                    </a:p>
                    <a:p>
                      <a:r>
                        <a:rPr lang="en-US" sz="500" b="1" dirty="0" err="1" smtClean="0"/>
                        <a:t>lida</a:t>
                      </a:r>
                      <a:r>
                        <a:rPr lang="en-US" sz="500" b="1" dirty="0" smtClean="0"/>
                        <a:t> </a:t>
                      </a:r>
                      <a:r>
                        <a:rPr lang="en-US" sz="500" b="1" dirty="0" err="1" smtClean="0"/>
                        <a:t>rashidi</a:t>
                      </a:r>
                      <a:endParaRPr lang="en-US" sz="500" b="1" dirty="0" smtClean="0"/>
                    </a:p>
                    <a:p>
                      <a:r>
                        <a:rPr lang="en-US" sz="500" b="1" dirty="0" smtClean="0"/>
                        <a:t>Takashi </a:t>
                      </a:r>
                      <a:r>
                        <a:rPr lang="en-US" sz="500" b="1" dirty="0" err="1" smtClean="0"/>
                        <a:t>Washio</a:t>
                      </a:r>
                      <a:r>
                        <a:rPr lang="en-US" sz="500" b="1" dirty="0" smtClean="0"/>
                        <a:t> and Satoshi Hara</a:t>
                      </a:r>
                    </a:p>
                    <a:p>
                      <a:r>
                        <a:rPr lang="en-US" sz="500" b="1" dirty="0" err="1" smtClean="0"/>
                        <a:t>Meizhu</a:t>
                      </a:r>
                      <a:r>
                        <a:rPr lang="en-US" sz="500" b="1" dirty="0" smtClean="0"/>
                        <a:t> Liu and Baba C. </a:t>
                      </a:r>
                      <a:r>
                        <a:rPr lang="en-US" sz="500" b="1" dirty="0" err="1" smtClean="0"/>
                        <a:t>Vemuri</a:t>
                      </a:r>
                      <a:endParaRPr lang="en-US" sz="500" b="1" dirty="0" smtClean="0"/>
                    </a:p>
                    <a:p>
                      <a:r>
                        <a:rPr lang="en-US" sz="500" b="1" dirty="0" smtClean="0"/>
                        <a:t>Jose Principe and </a:t>
                      </a:r>
                      <a:r>
                        <a:rPr lang="en-US" sz="500" b="1" dirty="0" err="1" smtClean="0"/>
                        <a:t>Sohan</a:t>
                      </a:r>
                      <a:r>
                        <a:rPr lang="en-US" sz="500" b="1" dirty="0" smtClean="0"/>
                        <a:t> Seth</a:t>
                      </a:r>
                    </a:p>
                    <a:p>
                      <a:r>
                        <a:rPr lang="en-US" sz="500" b="1" dirty="0" err="1" smtClean="0"/>
                        <a:t>Ramanuja</a:t>
                      </a:r>
                      <a:r>
                        <a:rPr lang="en-US" sz="500" b="1" dirty="0" smtClean="0"/>
                        <a:t> </a:t>
                      </a:r>
                      <a:r>
                        <a:rPr lang="en-US" sz="500" b="1" dirty="0" err="1" smtClean="0"/>
                        <a:t>Simha</a:t>
                      </a:r>
                      <a:r>
                        <a:rPr lang="en-US" sz="500" b="1" dirty="0" smtClean="0"/>
                        <a:t> and </a:t>
                      </a:r>
                      <a:r>
                        <a:rPr lang="en-US" sz="500" b="1" dirty="0" err="1" smtClean="0"/>
                        <a:t>Rahul</a:t>
                      </a:r>
                      <a:r>
                        <a:rPr lang="en-US" sz="500" b="1" dirty="0" smtClean="0"/>
                        <a:t> </a:t>
                      </a:r>
                      <a:r>
                        <a:rPr lang="en-US" sz="500" b="1" dirty="0" err="1" smtClean="0"/>
                        <a:t>Tripath</a:t>
                      </a:r>
                      <a:endParaRPr lang="en-US" sz="500" b="1" dirty="0" smtClean="0"/>
                    </a:p>
                    <a:p>
                      <a:r>
                        <a:rPr lang="en-US" sz="500" b="1" dirty="0" err="1" smtClean="0"/>
                        <a:t>Rodolphe</a:t>
                      </a:r>
                      <a:r>
                        <a:rPr lang="en-US" sz="500" b="1" dirty="0" smtClean="0"/>
                        <a:t> JENATTON and Francis Bach</a:t>
                      </a:r>
                    </a:p>
                    <a:p>
                      <a:r>
                        <a:rPr lang="en-US" sz="500" b="1" dirty="0" err="1" smtClean="0"/>
                        <a:t>Siladitya</a:t>
                      </a:r>
                      <a:r>
                        <a:rPr lang="en-US" sz="500" b="1" dirty="0" smtClean="0"/>
                        <a:t> </a:t>
                      </a:r>
                      <a:r>
                        <a:rPr lang="en-US" sz="500" b="1" dirty="0" err="1" smtClean="0"/>
                        <a:t>Dey</a:t>
                      </a:r>
                      <a:r>
                        <a:rPr lang="en-US" sz="500" b="1" dirty="0" smtClean="0"/>
                        <a:t> and </a:t>
                      </a:r>
                      <a:r>
                        <a:rPr lang="en-US" sz="500" b="1" dirty="0" err="1" smtClean="0"/>
                        <a:t>Ambuj</a:t>
                      </a:r>
                      <a:r>
                        <a:rPr lang="en-US" sz="500" b="1" dirty="0" smtClean="0"/>
                        <a:t> Singh</a:t>
                      </a:r>
                    </a:p>
                    <a:p>
                      <a:r>
                        <a:rPr lang="en-US" sz="500" b="1" dirty="0" err="1" smtClean="0"/>
                        <a:t>Mahsa</a:t>
                      </a:r>
                      <a:r>
                        <a:rPr lang="en-US" sz="500" b="1" dirty="0" smtClean="0"/>
                        <a:t> </a:t>
                      </a:r>
                      <a:r>
                        <a:rPr lang="en-US" sz="500" b="1" dirty="0" err="1" smtClean="0"/>
                        <a:t>Orang</a:t>
                      </a:r>
                      <a:r>
                        <a:rPr lang="en-US" sz="500" b="1" dirty="0" smtClean="0"/>
                        <a:t> and </a:t>
                      </a:r>
                      <a:r>
                        <a:rPr lang="en-US" sz="500" b="1" dirty="0" err="1" smtClean="0"/>
                        <a:t>Nematollaah</a:t>
                      </a:r>
                      <a:r>
                        <a:rPr lang="en-US" sz="500" b="1" dirty="0" smtClean="0"/>
                        <a:t> SHIRI V.</a:t>
                      </a:r>
                    </a:p>
                    <a:p>
                      <a:r>
                        <a:rPr lang="en-US" sz="500" b="1" dirty="0" err="1" smtClean="0"/>
                        <a:t>Saket</a:t>
                      </a:r>
                      <a:r>
                        <a:rPr lang="en-US" sz="500" b="1" dirty="0" smtClean="0"/>
                        <a:t> </a:t>
                      </a:r>
                      <a:r>
                        <a:rPr lang="en-US" sz="500" b="1" dirty="0" err="1" smtClean="0"/>
                        <a:t>Saurabh</a:t>
                      </a:r>
                      <a:endParaRPr lang="en-US" sz="500" b="1" dirty="0" smtClean="0"/>
                    </a:p>
                    <a:p>
                      <a:r>
                        <a:rPr lang="en-US" sz="500" b="1" dirty="0" smtClean="0"/>
                        <a:t>Wu </a:t>
                      </a:r>
                      <a:r>
                        <a:rPr lang="en-US" sz="500" b="1" dirty="0" err="1" smtClean="0"/>
                        <a:t>Wush</a:t>
                      </a:r>
                      <a:endParaRPr lang="en-US" sz="500" b="1" dirty="0" smtClean="0"/>
                    </a:p>
                    <a:p>
                      <a:r>
                        <a:rPr lang="en-US" sz="500" b="1" dirty="0" err="1" smtClean="0"/>
                        <a:t>Deepti</a:t>
                      </a:r>
                      <a:r>
                        <a:rPr lang="en-US" sz="500" b="1" dirty="0" smtClean="0"/>
                        <a:t> </a:t>
                      </a:r>
                      <a:r>
                        <a:rPr lang="en-US" sz="500" b="1" dirty="0" err="1" smtClean="0"/>
                        <a:t>Dohare</a:t>
                      </a:r>
                      <a:endParaRPr lang="en-US" sz="500" b="1" dirty="0" smtClean="0"/>
                    </a:p>
                    <a:p>
                      <a:r>
                        <a:rPr lang="en-US" sz="500" b="1" dirty="0" err="1" smtClean="0"/>
                        <a:t>Subhajit</a:t>
                      </a:r>
                      <a:r>
                        <a:rPr lang="en-US" sz="500" b="1" dirty="0" smtClean="0"/>
                        <a:t> </a:t>
                      </a:r>
                      <a:r>
                        <a:rPr lang="en-US" sz="500" b="1" dirty="0" err="1" smtClean="0"/>
                        <a:t>Dutta</a:t>
                      </a:r>
                      <a:r>
                        <a:rPr lang="en-US" sz="500" b="1" dirty="0" smtClean="0"/>
                        <a:t>.</a:t>
                      </a:r>
                    </a:p>
                    <a:p>
                      <a:r>
                        <a:rPr lang="en-US" sz="500" b="1" dirty="0" err="1" smtClean="0"/>
                        <a:t>Evgeny</a:t>
                      </a:r>
                      <a:r>
                        <a:rPr lang="en-US" sz="500" b="1" dirty="0" smtClean="0"/>
                        <a:t> </a:t>
                      </a:r>
                      <a:r>
                        <a:rPr lang="en-US" sz="500" b="1" dirty="0" err="1" smtClean="0"/>
                        <a:t>Pyatkov</a:t>
                      </a:r>
                      <a:endParaRPr lang="en-US" sz="500" b="1" dirty="0" smtClean="0"/>
                    </a:p>
                    <a:p>
                      <a:r>
                        <a:rPr lang="en-US" sz="500" b="1" dirty="0" smtClean="0"/>
                        <a:t>Ion George TODORAN</a:t>
                      </a:r>
                    </a:p>
                    <a:p>
                      <a:r>
                        <a:rPr lang="en-US" sz="500" b="1" dirty="0" smtClean="0"/>
                        <a:t>Qin </a:t>
                      </a:r>
                      <a:r>
                        <a:rPr lang="en-US" sz="500" b="1" dirty="0" err="1" smtClean="0"/>
                        <a:t>Zou</a:t>
                      </a:r>
                      <a:endParaRPr lang="en-US" sz="500" b="1" dirty="0" smtClean="0"/>
                    </a:p>
                    <a:p>
                      <a:r>
                        <a:rPr lang="en-US" sz="500" b="1" dirty="0" smtClean="0"/>
                        <a:t>K.S.SUBHASHINI</a:t>
                      </a:r>
                    </a:p>
                    <a:p>
                      <a:r>
                        <a:rPr lang="en-US" sz="500" b="1" dirty="0" smtClean="0"/>
                        <a:t>Feng </a:t>
                      </a:r>
                      <a:r>
                        <a:rPr lang="en-US" sz="500" b="1" dirty="0" err="1" smtClean="0"/>
                        <a:t>Gu</a:t>
                      </a:r>
                      <a:r>
                        <a:rPr lang="en-US" sz="500" b="1" dirty="0" smtClean="0"/>
                        <a:t>, Julie </a:t>
                      </a:r>
                      <a:r>
                        <a:rPr lang="en-US" sz="500" b="1" dirty="0" err="1" smtClean="0"/>
                        <a:t>Greensmith</a:t>
                      </a:r>
                      <a:endParaRPr lang="en-US" sz="500" b="1" dirty="0" smtClean="0"/>
                    </a:p>
                    <a:p>
                      <a:r>
                        <a:rPr lang="en-US" sz="500" b="1" dirty="0" smtClean="0"/>
                        <a:t>Pedro </a:t>
                      </a:r>
                      <a:r>
                        <a:rPr lang="en-US" sz="500" b="1" dirty="0" err="1" smtClean="0"/>
                        <a:t>Felzenszwalb</a:t>
                      </a:r>
                      <a:endParaRPr lang="en-US" sz="500" b="1" dirty="0" smtClean="0"/>
                    </a:p>
                    <a:p>
                      <a:r>
                        <a:rPr lang="en-US" sz="500" b="1" dirty="0" err="1" smtClean="0"/>
                        <a:t>Onur</a:t>
                      </a:r>
                      <a:r>
                        <a:rPr lang="en-US" sz="500" b="1" dirty="0" smtClean="0"/>
                        <a:t> </a:t>
                      </a:r>
                      <a:r>
                        <a:rPr lang="en-US" sz="500" b="1" dirty="0" err="1" smtClean="0"/>
                        <a:t>Seref</a:t>
                      </a:r>
                      <a:endParaRPr lang="en-US" sz="500" b="1" dirty="0" smtClean="0"/>
                    </a:p>
                    <a:p>
                      <a:r>
                        <a:rPr lang="en-US" sz="500" b="1" dirty="0" err="1" smtClean="0"/>
                        <a:t>Alessia</a:t>
                      </a:r>
                      <a:r>
                        <a:rPr lang="en-US" sz="500" b="1" dirty="0" smtClean="0"/>
                        <a:t> Albanese</a:t>
                      </a:r>
                    </a:p>
                    <a:p>
                      <a:r>
                        <a:rPr lang="en-US" sz="500" b="1" dirty="0" err="1" smtClean="0"/>
                        <a:t>Seniha</a:t>
                      </a:r>
                      <a:r>
                        <a:rPr lang="en-US" sz="500" b="1" dirty="0" smtClean="0"/>
                        <a:t> </a:t>
                      </a:r>
                      <a:r>
                        <a:rPr lang="en-US" sz="500" b="1" dirty="0" err="1" smtClean="0"/>
                        <a:t>Esen</a:t>
                      </a:r>
                      <a:r>
                        <a:rPr lang="en-US" sz="500" b="1" dirty="0" smtClean="0"/>
                        <a:t> </a:t>
                      </a:r>
                      <a:r>
                        <a:rPr lang="en-US" sz="500" b="1" dirty="0" err="1" smtClean="0"/>
                        <a:t>Yuksel</a:t>
                      </a:r>
                      <a:r>
                        <a:rPr lang="en-US" sz="500" b="1" dirty="0" smtClean="0"/>
                        <a:t> and Paul </a:t>
                      </a:r>
                      <a:r>
                        <a:rPr lang="en-US" sz="500" b="1" dirty="0" err="1" smtClean="0"/>
                        <a:t>Gader</a:t>
                      </a:r>
                      <a:endParaRPr lang="en-US" sz="500" b="1" dirty="0" smtClean="0"/>
                    </a:p>
                    <a:p>
                      <a:r>
                        <a:rPr lang="en-US" sz="500" b="1" dirty="0" err="1" smtClean="0"/>
                        <a:t>Alexandros</a:t>
                      </a:r>
                      <a:r>
                        <a:rPr lang="en-US" sz="500" b="1" dirty="0" smtClean="0"/>
                        <a:t> </a:t>
                      </a:r>
                      <a:r>
                        <a:rPr lang="en-US" sz="500" b="1" dirty="0" err="1" smtClean="0"/>
                        <a:t>Iosifidis</a:t>
                      </a:r>
                      <a:endParaRPr lang="en-US" sz="500" b="1" dirty="0" smtClean="0"/>
                    </a:p>
                    <a:p>
                      <a:r>
                        <a:rPr lang="en-US" sz="500" b="1" dirty="0" err="1" smtClean="0"/>
                        <a:t>Rana</a:t>
                      </a:r>
                      <a:r>
                        <a:rPr lang="en-US" sz="500" b="1" dirty="0" smtClean="0"/>
                        <a:t> Hussein and </a:t>
                      </a:r>
                      <a:r>
                        <a:rPr lang="en-US" sz="500" b="1" dirty="0" err="1" smtClean="0"/>
                        <a:t>Neamat</a:t>
                      </a:r>
                      <a:r>
                        <a:rPr lang="en-US" sz="500" b="1" dirty="0" smtClean="0"/>
                        <a:t> Farouk El-</a:t>
                      </a:r>
                      <a:r>
                        <a:rPr lang="en-US" sz="500" b="1" dirty="0" err="1" smtClean="0"/>
                        <a:t>Gayar</a:t>
                      </a:r>
                      <a:endParaRPr lang="en-US" sz="500" b="1" dirty="0" smtClean="0"/>
                    </a:p>
                    <a:p>
                      <a:r>
                        <a:rPr lang="en-US" sz="500" b="1" dirty="0" err="1" smtClean="0"/>
                        <a:t>Matteo</a:t>
                      </a:r>
                      <a:r>
                        <a:rPr lang="en-US" sz="500" b="1" dirty="0" smtClean="0"/>
                        <a:t> </a:t>
                      </a:r>
                      <a:r>
                        <a:rPr lang="en-US" sz="500" b="1" dirty="0" err="1" smtClean="0"/>
                        <a:t>Danieletto</a:t>
                      </a:r>
                      <a:endParaRPr lang="en-US" sz="500" b="1" dirty="0" smtClean="0"/>
                    </a:p>
                    <a:p>
                      <a:r>
                        <a:rPr lang="en-US" sz="500" b="1" dirty="0" smtClean="0"/>
                        <a:t>Ying Zhang</a:t>
                      </a:r>
                    </a:p>
                    <a:p>
                      <a:r>
                        <a:rPr lang="en-US" sz="500" b="1" dirty="0" err="1" smtClean="0"/>
                        <a:t>Saeid</a:t>
                      </a:r>
                      <a:r>
                        <a:rPr lang="en-US" sz="500" b="1" dirty="0" smtClean="0"/>
                        <a:t> </a:t>
                      </a:r>
                      <a:r>
                        <a:rPr lang="en-US" sz="500" b="1" dirty="0" err="1" smtClean="0"/>
                        <a:t>Rashidi</a:t>
                      </a:r>
                      <a:endParaRPr lang="en-US" sz="500" b="1" dirty="0" smtClean="0"/>
                    </a:p>
                    <a:p>
                      <a:r>
                        <a:rPr lang="en-US" sz="500" b="1" dirty="0" err="1" smtClean="0"/>
                        <a:t>Xiaobo</a:t>
                      </a:r>
                      <a:r>
                        <a:rPr lang="en-US" sz="500" b="1" dirty="0" smtClean="0"/>
                        <a:t> Wu and S Chen</a:t>
                      </a:r>
                    </a:p>
                    <a:p>
                      <a:r>
                        <a:rPr lang="en-US" sz="500" b="1" dirty="0" smtClean="0"/>
                        <a:t>Sun Lei and Yu-</a:t>
                      </a:r>
                      <a:r>
                        <a:rPr lang="en-US" sz="500" b="1" dirty="0" err="1" smtClean="0"/>
                        <a:t>Jiu</a:t>
                      </a:r>
                      <a:r>
                        <a:rPr lang="en-US" sz="500" b="1" dirty="0" smtClean="0"/>
                        <a:t> Yang</a:t>
                      </a:r>
                    </a:p>
                    <a:p>
                      <a:r>
                        <a:rPr lang="en-US" sz="500" b="1" dirty="0" smtClean="0"/>
                        <a:t>Belen Martin </a:t>
                      </a:r>
                      <a:r>
                        <a:rPr lang="en-US" sz="500" b="1" dirty="0" err="1" smtClean="0"/>
                        <a:t>Barragan</a:t>
                      </a:r>
                      <a:endParaRPr lang="en-US" sz="500" b="1" dirty="0" smtClean="0"/>
                    </a:p>
                    <a:p>
                      <a:r>
                        <a:rPr lang="en-US" sz="500" b="1" dirty="0" smtClean="0"/>
                        <a:t>Mustafa Ahmed and </a:t>
                      </a:r>
                      <a:r>
                        <a:rPr lang="en-US" sz="500" b="1" dirty="0" err="1" smtClean="0"/>
                        <a:t>Hua</a:t>
                      </a:r>
                      <a:r>
                        <a:rPr lang="en-US" sz="500" b="1" dirty="0" smtClean="0"/>
                        <a:t>-Liang Wei</a:t>
                      </a:r>
                    </a:p>
                    <a:p>
                      <a:r>
                        <a:rPr lang="en-US" sz="500" b="1" dirty="0" smtClean="0"/>
                        <a:t>KHALIL BRAHMIA</a:t>
                      </a:r>
                    </a:p>
                    <a:p>
                      <a:r>
                        <a:rPr lang="en-US" sz="500" b="1" dirty="0" smtClean="0"/>
                        <a:t>Maria Luisa </a:t>
                      </a:r>
                      <a:r>
                        <a:rPr lang="en-US" sz="500" b="1" dirty="0" err="1" smtClean="0"/>
                        <a:t>Sapino</a:t>
                      </a:r>
                      <a:r>
                        <a:rPr lang="en-US" sz="500" b="1" dirty="0" smtClean="0"/>
                        <a:t> and Rosaria Rossini</a:t>
                      </a:r>
                    </a:p>
                    <a:p>
                      <a:r>
                        <a:rPr lang="en-US" sz="500" b="1" dirty="0" err="1" smtClean="0"/>
                        <a:t>Peiman</a:t>
                      </a:r>
                      <a:r>
                        <a:rPr lang="en-US" sz="500" b="1" dirty="0" smtClean="0"/>
                        <a:t> </a:t>
                      </a:r>
                      <a:r>
                        <a:rPr lang="en-US" sz="500" b="1" dirty="0" err="1" smtClean="0"/>
                        <a:t>Barnaghi</a:t>
                      </a:r>
                      <a:r>
                        <a:rPr lang="en-US" sz="500" b="1" dirty="0" smtClean="0"/>
                        <a:t> and </a:t>
                      </a:r>
                      <a:r>
                        <a:rPr lang="en-US" sz="500" b="1" dirty="0" err="1" smtClean="0"/>
                        <a:t>Azuraliza</a:t>
                      </a:r>
                      <a:r>
                        <a:rPr lang="en-US" sz="500" b="1" dirty="0" smtClean="0"/>
                        <a:t> Abu </a:t>
                      </a:r>
                      <a:r>
                        <a:rPr lang="en-US" sz="500" b="1" dirty="0" err="1" smtClean="0"/>
                        <a:t>Bakar</a:t>
                      </a:r>
                      <a:endParaRPr lang="en-US" sz="500" b="1" dirty="0" smtClean="0"/>
                    </a:p>
                    <a:p>
                      <a:r>
                        <a:rPr lang="en-US" sz="500" b="1" dirty="0" err="1" smtClean="0"/>
                        <a:t>Hammoud</a:t>
                      </a:r>
                      <a:r>
                        <a:rPr lang="en-US" sz="500" b="1" dirty="0" smtClean="0"/>
                        <a:t> </a:t>
                      </a:r>
                      <a:r>
                        <a:rPr lang="en-US" sz="500" b="1" dirty="0" err="1" smtClean="0"/>
                        <a:t>Aljoumaa</a:t>
                      </a:r>
                      <a:r>
                        <a:rPr lang="en-US" sz="500" b="1" dirty="0" smtClean="0"/>
                        <a:t> and Dirk </a:t>
                      </a:r>
                      <a:r>
                        <a:rPr lang="en-US" sz="500" b="1" dirty="0" err="1" smtClean="0"/>
                        <a:t>Soeffker</a:t>
                      </a:r>
                      <a:endParaRPr lang="en-US" sz="500" b="1" dirty="0" smtClean="0"/>
                    </a:p>
                    <a:p>
                      <a:r>
                        <a:rPr lang="en-US" sz="500" b="1" dirty="0" err="1" smtClean="0"/>
                        <a:t>Haris</a:t>
                      </a:r>
                      <a:r>
                        <a:rPr lang="en-US" sz="500" b="1" dirty="0" smtClean="0"/>
                        <a:t> </a:t>
                      </a:r>
                      <a:r>
                        <a:rPr lang="en-US" sz="500" b="1" dirty="0" err="1" smtClean="0"/>
                        <a:t>Gavranovic</a:t>
                      </a:r>
                      <a:endParaRPr lang="en-US" sz="500" b="1" dirty="0" smtClean="0"/>
                    </a:p>
                    <a:p>
                      <a:r>
                        <a:rPr lang="en-US" sz="500" b="1" dirty="0" smtClean="0"/>
                        <a:t>Matthias Mouton</a:t>
                      </a:r>
                    </a:p>
                    <a:p>
                      <a:r>
                        <a:rPr lang="en-US" sz="500" b="1" dirty="0" smtClean="0"/>
                        <a:t>Mohammad Reza </a:t>
                      </a:r>
                      <a:r>
                        <a:rPr lang="en-US" sz="500" b="1" dirty="0" err="1" smtClean="0"/>
                        <a:t>Daliri</a:t>
                      </a:r>
                      <a:endParaRPr lang="en-US" sz="500" b="1" dirty="0" smtClean="0"/>
                    </a:p>
                    <a:p>
                      <a:r>
                        <a:rPr lang="en-US" sz="500" b="1" dirty="0" smtClean="0"/>
                        <a:t>FABIO STELLA</a:t>
                      </a:r>
                    </a:p>
                    <a:p>
                      <a:r>
                        <a:rPr lang="en-US" sz="500" b="1" dirty="0" err="1" smtClean="0"/>
                        <a:t>Rohit</a:t>
                      </a:r>
                      <a:r>
                        <a:rPr lang="en-US" sz="500" b="1" dirty="0" smtClean="0"/>
                        <a:t> J. Kate</a:t>
                      </a:r>
                    </a:p>
                    <a:p>
                      <a:r>
                        <a:rPr lang="en-US" sz="500" b="1" dirty="0" err="1" smtClean="0"/>
                        <a:t>Ruoqian</a:t>
                      </a:r>
                      <a:r>
                        <a:rPr lang="en-US" sz="500" b="1" dirty="0" smtClean="0"/>
                        <a:t> Liu, Yi Lu </a:t>
                      </a:r>
                      <a:r>
                        <a:rPr lang="en-US" sz="500" b="1" dirty="0" err="1" smtClean="0"/>
                        <a:t>Murphey</a:t>
                      </a:r>
                      <a:endParaRPr lang="en-US" sz="500" b="1" dirty="0" smtClean="0"/>
                    </a:p>
                    <a:p>
                      <a:r>
                        <a:rPr lang="en-US" sz="400" b="1" dirty="0" err="1" smtClean="0"/>
                        <a:t>jennifer</a:t>
                      </a:r>
                      <a:r>
                        <a:rPr lang="en-US" sz="400" b="1" dirty="0" smtClean="0"/>
                        <a:t> </a:t>
                      </a:r>
                      <a:r>
                        <a:rPr lang="en-US" sz="400" b="1" dirty="0" err="1" smtClean="0"/>
                        <a:t>bavani</a:t>
                      </a:r>
                      <a:r>
                        <a:rPr lang="en-US" sz="400" b="1" dirty="0" smtClean="0"/>
                        <a:t> </a:t>
                      </a:r>
                      <a:r>
                        <a:rPr lang="en-US" sz="400" b="1" dirty="0" err="1" smtClean="0"/>
                        <a:t>krishnan</a:t>
                      </a:r>
                      <a:r>
                        <a:rPr lang="en-US" sz="400" b="1" dirty="0" smtClean="0"/>
                        <a:t> </a:t>
                      </a:r>
                      <a:r>
                        <a:rPr lang="en-US" sz="400" b="1" dirty="0" err="1" smtClean="0"/>
                        <a:t>kehoe</a:t>
                      </a:r>
                      <a:r>
                        <a:rPr lang="en-US" sz="400" b="1" dirty="0" smtClean="0"/>
                        <a:t> and </a:t>
                      </a:r>
                      <a:r>
                        <a:rPr lang="en-US" sz="400" b="1" dirty="0" err="1" smtClean="0"/>
                        <a:t>Rahul</a:t>
                      </a:r>
                      <a:r>
                        <a:rPr lang="en-US" sz="400" b="1" dirty="0" smtClean="0"/>
                        <a:t> Singh</a:t>
                      </a:r>
                    </a:p>
                    <a:p>
                      <a:r>
                        <a:rPr lang="en-US" sz="400" b="1" dirty="0" smtClean="0"/>
                        <a:t>George </a:t>
                      </a:r>
                      <a:r>
                        <a:rPr lang="en-US" sz="400" b="1" dirty="0" err="1" smtClean="0"/>
                        <a:t>Runger</a:t>
                      </a:r>
                      <a:r>
                        <a:rPr lang="en-US" sz="400" b="1" dirty="0" smtClean="0"/>
                        <a:t> and Mustafa </a:t>
                      </a:r>
                      <a:r>
                        <a:rPr lang="en-US" sz="400" b="1" dirty="0" err="1" smtClean="0"/>
                        <a:t>Baydogan</a:t>
                      </a:r>
                      <a:endParaRPr lang="en-US" sz="400" b="1" dirty="0" smtClean="0"/>
                    </a:p>
                    <a:p>
                      <a:r>
                        <a:rPr lang="en-US" sz="400" b="1" dirty="0" smtClean="0"/>
                        <a:t>Mohamed </a:t>
                      </a:r>
                      <a:r>
                        <a:rPr lang="en-US" sz="400" b="1" dirty="0" err="1" smtClean="0"/>
                        <a:t>Ghalwash</a:t>
                      </a:r>
                      <a:r>
                        <a:rPr lang="en-US" sz="400" b="1" dirty="0" smtClean="0"/>
                        <a:t> and ZORAN OBRADOVIC</a:t>
                      </a:r>
                    </a:p>
                    <a:p>
                      <a:r>
                        <a:rPr lang="en-US" sz="400" b="1" dirty="0" err="1" smtClean="0"/>
                        <a:t>Jieyue</a:t>
                      </a:r>
                      <a:r>
                        <a:rPr lang="en-US" sz="400" b="1" dirty="0" smtClean="0"/>
                        <a:t> Li</a:t>
                      </a:r>
                    </a:p>
                    <a:p>
                      <a:r>
                        <a:rPr lang="en-US" sz="400" b="1" dirty="0" err="1" smtClean="0"/>
                        <a:t>Josif</a:t>
                      </a:r>
                      <a:r>
                        <a:rPr lang="en-US" sz="400" b="1" dirty="0" smtClean="0"/>
                        <a:t> </a:t>
                      </a:r>
                      <a:r>
                        <a:rPr lang="en-US" sz="400" b="1" dirty="0" err="1" smtClean="0"/>
                        <a:t>Grabocka</a:t>
                      </a:r>
                      <a:endParaRPr lang="en-US" sz="400" b="1" dirty="0" smtClean="0"/>
                    </a:p>
                    <a:p>
                      <a:r>
                        <a:rPr lang="en-US" sz="400" b="1" dirty="0" smtClean="0"/>
                        <a:t>Marco </a:t>
                      </a:r>
                      <a:r>
                        <a:rPr lang="en-US" sz="400" b="1" dirty="0" err="1" smtClean="0"/>
                        <a:t>Cristani</a:t>
                      </a:r>
                      <a:endParaRPr lang="en-US" sz="400" b="1" dirty="0" smtClean="0"/>
                    </a:p>
                    <a:p>
                      <a:r>
                        <a:rPr lang="en-US" sz="400" b="1" dirty="0" smtClean="0"/>
                        <a:t>Tomas Olsson</a:t>
                      </a:r>
                    </a:p>
                    <a:p>
                      <a:r>
                        <a:rPr lang="en-US" sz="400" b="1" dirty="0" err="1" smtClean="0"/>
                        <a:t>Tianwei</a:t>
                      </a:r>
                      <a:r>
                        <a:rPr lang="en-US" sz="400" b="1" dirty="0" smtClean="0"/>
                        <a:t> Liu</a:t>
                      </a:r>
                    </a:p>
                    <a:p>
                      <a:r>
                        <a:rPr lang="en-US" sz="400" b="1" dirty="0" err="1" smtClean="0"/>
                        <a:t>Cexus</a:t>
                      </a:r>
                      <a:r>
                        <a:rPr lang="en-US" sz="400" b="1" dirty="0" smtClean="0"/>
                        <a:t> Jean-Christophe</a:t>
                      </a:r>
                    </a:p>
                    <a:p>
                      <a:r>
                        <a:rPr lang="en-US" sz="400" b="1" dirty="0" err="1" smtClean="0"/>
                        <a:t>Antonello</a:t>
                      </a:r>
                      <a:r>
                        <a:rPr lang="en-US" sz="400" b="1" dirty="0" smtClean="0"/>
                        <a:t> </a:t>
                      </a:r>
                      <a:r>
                        <a:rPr lang="en-US" sz="400" b="1" dirty="0" err="1" smtClean="0"/>
                        <a:t>Rizzi</a:t>
                      </a:r>
                      <a:r>
                        <a:rPr lang="en-US" sz="400" b="1" dirty="0" smtClean="0"/>
                        <a:t> and </a:t>
                      </a:r>
                      <a:r>
                        <a:rPr lang="en-US" sz="400" b="1" dirty="0" err="1" smtClean="0"/>
                        <a:t>Antonello</a:t>
                      </a:r>
                      <a:r>
                        <a:rPr lang="en-US" sz="400" b="1" dirty="0" smtClean="0"/>
                        <a:t> </a:t>
                      </a:r>
                      <a:r>
                        <a:rPr lang="en-US" sz="400" b="1" dirty="0" err="1" smtClean="0"/>
                        <a:t>Rizzi</a:t>
                      </a:r>
                      <a:endParaRPr lang="en-US" sz="400" b="1" dirty="0" smtClean="0"/>
                    </a:p>
                    <a:p>
                      <a:r>
                        <a:rPr lang="en-US" sz="400" b="1" dirty="0" err="1" smtClean="0"/>
                        <a:t>Zhai</a:t>
                      </a:r>
                      <a:r>
                        <a:rPr lang="en-US" sz="400" b="1" dirty="0" smtClean="0"/>
                        <a:t> Ting </a:t>
                      </a:r>
                      <a:r>
                        <a:rPr lang="en-US" sz="400" b="1" dirty="0" err="1" smtClean="0"/>
                        <a:t>Ting</a:t>
                      </a:r>
                      <a:endParaRPr lang="en-US" sz="400" b="1" dirty="0" smtClean="0"/>
                    </a:p>
                    <a:p>
                      <a:r>
                        <a:rPr lang="en-US" sz="400" b="1" dirty="0" smtClean="0"/>
                        <a:t>Ming Zhang</a:t>
                      </a:r>
                    </a:p>
                    <a:p>
                      <a:r>
                        <a:rPr lang="en-US" sz="400" b="1" dirty="0" smtClean="0"/>
                        <a:t>Shanghai Jiao Tong and Zhang </a:t>
                      </a:r>
                      <a:r>
                        <a:rPr lang="en-US" sz="400" b="1" dirty="0" err="1" smtClean="0"/>
                        <a:t>Zhongneng</a:t>
                      </a:r>
                      <a:endParaRPr lang="en-US" sz="400" b="1" dirty="0" smtClean="0"/>
                    </a:p>
                    <a:p>
                      <a:r>
                        <a:rPr lang="en-US" sz="400" b="1" dirty="0" smtClean="0"/>
                        <a:t>Zhang </a:t>
                      </a:r>
                      <a:r>
                        <a:rPr lang="en-US" sz="400" b="1" dirty="0" err="1" smtClean="0"/>
                        <a:t>Zhang</a:t>
                      </a:r>
                      <a:r>
                        <a:rPr lang="en-US" sz="400" b="1" dirty="0" smtClean="0"/>
                        <a:t> and </a:t>
                      </a:r>
                      <a:r>
                        <a:rPr lang="en-US" sz="400" b="1" dirty="0" err="1" smtClean="0"/>
                        <a:t>Dacheng</a:t>
                      </a:r>
                      <a:r>
                        <a:rPr lang="en-US" sz="400" b="1" dirty="0" smtClean="0"/>
                        <a:t> Tao</a:t>
                      </a:r>
                    </a:p>
                    <a:p>
                      <a:r>
                        <a:rPr lang="en-US" sz="400" b="1" dirty="0" smtClean="0"/>
                        <a:t>Trevor </a:t>
                      </a:r>
                      <a:r>
                        <a:rPr lang="en-US" sz="400" b="1" dirty="0" err="1" smtClean="0"/>
                        <a:t>Tian</a:t>
                      </a:r>
                      <a:endParaRPr lang="en-US" sz="400" b="1" dirty="0" smtClean="0"/>
                    </a:p>
                    <a:p>
                      <a:r>
                        <a:rPr lang="en-US" sz="400" b="1" dirty="0" smtClean="0"/>
                        <a:t>Ta Minh </a:t>
                      </a:r>
                      <a:r>
                        <a:rPr lang="en-US" sz="400" b="1" dirty="0" err="1" smtClean="0"/>
                        <a:t>Thuy</a:t>
                      </a:r>
                      <a:endParaRPr lang="en-US" sz="400" b="1" dirty="0" smtClean="0"/>
                    </a:p>
                    <a:p>
                      <a:r>
                        <a:rPr lang="en-US" sz="400" b="1" dirty="0" smtClean="0"/>
                        <a:t>Yin Zhou and Kenneth </a:t>
                      </a:r>
                      <a:r>
                        <a:rPr lang="en-US" sz="400" b="1" dirty="0" err="1" smtClean="0"/>
                        <a:t>Barner</a:t>
                      </a:r>
                      <a:endParaRPr lang="en-US" sz="400" b="1" dirty="0" smtClean="0"/>
                    </a:p>
                    <a:p>
                      <a:r>
                        <a:rPr lang="en-US" sz="400" b="1" dirty="0" smtClean="0"/>
                        <a:t>Suzanne </a:t>
                      </a:r>
                      <a:r>
                        <a:rPr lang="en-US" sz="400" b="1" dirty="0" err="1" smtClean="0"/>
                        <a:t>Tamang</a:t>
                      </a:r>
                      <a:r>
                        <a:rPr lang="en-US" sz="400" b="1" dirty="0" smtClean="0"/>
                        <a:t> and Simon Parsons</a:t>
                      </a:r>
                    </a:p>
                    <a:p>
                      <a:r>
                        <a:rPr lang="en-US" sz="400" b="1" dirty="0" err="1" smtClean="0"/>
                        <a:t>carlotta</a:t>
                      </a:r>
                      <a:r>
                        <a:rPr lang="en-US" sz="400" b="1" dirty="0" smtClean="0"/>
                        <a:t> </a:t>
                      </a:r>
                      <a:r>
                        <a:rPr lang="en-US" sz="400" b="1" dirty="0" err="1" smtClean="0"/>
                        <a:t>orsenigo</a:t>
                      </a:r>
                      <a:r>
                        <a:rPr lang="en-US" sz="400" b="1" dirty="0" smtClean="0"/>
                        <a:t> and </a:t>
                      </a:r>
                      <a:r>
                        <a:rPr lang="en-US" sz="400" b="1" dirty="0" err="1" smtClean="0"/>
                        <a:t>carlo</a:t>
                      </a:r>
                      <a:r>
                        <a:rPr lang="en-US" sz="400" b="1" dirty="0" smtClean="0"/>
                        <a:t> </a:t>
                      </a:r>
                      <a:r>
                        <a:rPr lang="en-US" sz="400" b="1" dirty="0" err="1" smtClean="0"/>
                        <a:t>vercellis</a:t>
                      </a:r>
                      <a:endParaRPr lang="en-US" sz="400" b="1" dirty="0" smtClean="0"/>
                    </a:p>
                    <a:p>
                      <a:r>
                        <a:rPr lang="en-US" sz="400" b="1" dirty="0" err="1" smtClean="0"/>
                        <a:t>Bahaeddin</a:t>
                      </a:r>
                      <a:r>
                        <a:rPr lang="en-US" sz="400" b="1" dirty="0" smtClean="0"/>
                        <a:t> </a:t>
                      </a:r>
                      <a:r>
                        <a:rPr lang="en-US" sz="400" b="1" dirty="0" err="1" smtClean="0"/>
                        <a:t>Eravci</a:t>
                      </a:r>
                      <a:r>
                        <a:rPr lang="en-US" sz="400" b="1" dirty="0" smtClean="0"/>
                        <a:t> </a:t>
                      </a:r>
                      <a:r>
                        <a:rPr lang="en-US" sz="400" b="1" kern="1200" dirty="0" smtClean="0">
                          <a:solidFill>
                            <a:schemeClr val="tx1"/>
                          </a:solidFill>
                          <a:latin typeface="+mn-lt"/>
                          <a:ea typeface="+mn-ea"/>
                          <a:cs typeface="+mn-cs"/>
                        </a:rPr>
                        <a:t>and </a:t>
                      </a:r>
                      <a:r>
                        <a:rPr lang="en-US" sz="400" b="1" kern="1200" dirty="0" err="1" smtClean="0">
                          <a:solidFill>
                            <a:schemeClr val="tx1"/>
                          </a:solidFill>
                          <a:latin typeface="+mn-lt"/>
                          <a:ea typeface="+mn-ea"/>
                          <a:cs typeface="+mn-cs"/>
                        </a:rPr>
                        <a:t>Hakan</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Ferhatosmanoglu</a:t>
                      </a:r>
                      <a:endParaRPr lang="en-US" sz="400" b="1" kern="1200" dirty="0" smtClean="0">
                        <a:solidFill>
                          <a:schemeClr val="tx1"/>
                        </a:solidFill>
                        <a:latin typeface="+mn-lt"/>
                        <a:ea typeface="+mn-ea"/>
                        <a:cs typeface="+mn-cs"/>
                      </a:endParaRPr>
                    </a:p>
                    <a:p>
                      <a:r>
                        <a:rPr lang="en-US" sz="400" b="1" kern="1200" dirty="0" err="1" smtClean="0">
                          <a:solidFill>
                            <a:schemeClr val="tx1"/>
                          </a:solidFill>
                          <a:latin typeface="+mn-lt"/>
                          <a:ea typeface="+mn-ea"/>
                          <a:cs typeface="+mn-cs"/>
                        </a:rPr>
                        <a:t>Haobo</a:t>
                      </a:r>
                      <a:r>
                        <a:rPr lang="en-US" sz="400" b="1" kern="1200" dirty="0" smtClean="0">
                          <a:solidFill>
                            <a:schemeClr val="tx1"/>
                          </a:solidFill>
                          <a:latin typeface="+mn-lt"/>
                          <a:ea typeface="+mn-ea"/>
                          <a:cs typeface="+mn-cs"/>
                        </a:rPr>
                        <a:t> Jiang</a:t>
                      </a:r>
                    </a:p>
                    <a:p>
                      <a:r>
                        <a:rPr lang="en-US" sz="400" b="1" kern="1200" dirty="0" err="1" smtClean="0">
                          <a:solidFill>
                            <a:schemeClr val="tx1"/>
                          </a:solidFill>
                          <a:latin typeface="+mn-lt"/>
                          <a:ea typeface="+mn-ea"/>
                          <a:cs typeface="+mn-cs"/>
                        </a:rPr>
                        <a:t>Bingyi</a:t>
                      </a:r>
                      <a:r>
                        <a:rPr lang="en-US" sz="400" b="1" kern="1200" dirty="0" smtClean="0">
                          <a:solidFill>
                            <a:schemeClr val="tx1"/>
                          </a:solidFill>
                          <a:latin typeface="+mn-lt"/>
                          <a:ea typeface="+mn-ea"/>
                          <a:cs typeface="+mn-cs"/>
                        </a:rPr>
                        <a:t> Kang</a:t>
                      </a:r>
                    </a:p>
                    <a:p>
                      <a:r>
                        <a:rPr lang="en-US" sz="400" b="1" kern="1200" dirty="0" smtClean="0">
                          <a:solidFill>
                            <a:schemeClr val="tx1"/>
                          </a:solidFill>
                          <a:latin typeface="+mn-lt"/>
                          <a:ea typeface="+mn-ea"/>
                          <a:cs typeface="+mn-cs"/>
                        </a:rPr>
                        <a:t>Jing Zhang</a:t>
                      </a:r>
                    </a:p>
                    <a:p>
                      <a:r>
                        <a:rPr lang="en-US" sz="400" b="1" kern="1200" dirty="0" smtClean="0">
                          <a:solidFill>
                            <a:schemeClr val="tx1"/>
                          </a:solidFill>
                          <a:latin typeface="+mn-lt"/>
                          <a:ea typeface="+mn-ea"/>
                          <a:cs typeface="+mn-cs"/>
                        </a:rPr>
                        <a:t>Jon Froehlich and Yi-Chun </a:t>
                      </a:r>
                      <a:r>
                        <a:rPr lang="en-US" sz="400" b="1" kern="1200" dirty="0" err="1" smtClean="0">
                          <a:solidFill>
                            <a:schemeClr val="tx1"/>
                          </a:solidFill>
                          <a:latin typeface="+mn-lt"/>
                          <a:ea typeface="+mn-ea"/>
                          <a:cs typeface="+mn-cs"/>
                        </a:rPr>
                        <a:t>Ko</a:t>
                      </a:r>
                      <a:endParaRPr lang="en-US" sz="400" b="1" kern="1200" dirty="0" smtClean="0">
                        <a:solidFill>
                          <a:schemeClr val="tx1"/>
                        </a:solidFill>
                        <a:latin typeface="+mn-lt"/>
                        <a:ea typeface="+mn-ea"/>
                        <a:cs typeface="+mn-cs"/>
                      </a:endParaRPr>
                    </a:p>
                    <a:p>
                      <a:r>
                        <a:rPr lang="en-US" sz="400" b="1" kern="1200" dirty="0" smtClean="0">
                          <a:solidFill>
                            <a:schemeClr val="tx1"/>
                          </a:solidFill>
                          <a:latin typeface="+mn-lt"/>
                          <a:ea typeface="+mn-ea"/>
                          <a:cs typeface="+mn-cs"/>
                        </a:rPr>
                        <a:t>Matthias </a:t>
                      </a:r>
                      <a:r>
                        <a:rPr lang="en-US" sz="400" b="1" kern="1200" dirty="0" err="1" smtClean="0">
                          <a:solidFill>
                            <a:schemeClr val="tx1"/>
                          </a:solidFill>
                          <a:latin typeface="+mn-lt"/>
                          <a:ea typeface="+mn-ea"/>
                          <a:cs typeface="+mn-cs"/>
                        </a:rPr>
                        <a:t>Klusch</a:t>
                      </a:r>
                      <a:r>
                        <a:rPr lang="en-US" sz="400" b="1" kern="1200" dirty="0" smtClean="0">
                          <a:solidFill>
                            <a:schemeClr val="tx1"/>
                          </a:solidFill>
                          <a:latin typeface="+mn-lt"/>
                          <a:ea typeface="+mn-ea"/>
                          <a:cs typeface="+mn-cs"/>
                        </a:rPr>
                        <a:t> and </a:t>
                      </a:r>
                      <a:r>
                        <a:rPr lang="en-US" sz="400" b="1" kern="1200" dirty="0" err="1" smtClean="0">
                          <a:solidFill>
                            <a:schemeClr val="tx1"/>
                          </a:solidFill>
                          <a:latin typeface="+mn-lt"/>
                          <a:ea typeface="+mn-ea"/>
                          <a:cs typeface="+mn-cs"/>
                        </a:rPr>
                        <a:t>Josenildo</a:t>
                      </a:r>
                      <a:r>
                        <a:rPr lang="en-US" sz="400" b="1" kern="1200" dirty="0" smtClean="0">
                          <a:solidFill>
                            <a:schemeClr val="tx1"/>
                          </a:solidFill>
                          <a:latin typeface="+mn-lt"/>
                          <a:ea typeface="+mn-ea"/>
                          <a:cs typeface="+mn-cs"/>
                        </a:rPr>
                        <a:t> Silva</a:t>
                      </a:r>
                    </a:p>
                    <a:p>
                      <a:r>
                        <a:rPr lang="en-US" sz="400" b="1" kern="1200" dirty="0" smtClean="0">
                          <a:solidFill>
                            <a:schemeClr val="tx1"/>
                          </a:solidFill>
                          <a:latin typeface="+mn-lt"/>
                          <a:ea typeface="+mn-ea"/>
                          <a:cs typeface="+mn-cs"/>
                        </a:rPr>
                        <a:t>Jing Yang</a:t>
                      </a:r>
                    </a:p>
                    <a:p>
                      <a:r>
                        <a:rPr lang="en-US" sz="400" b="1" kern="1200" dirty="0" err="1" smtClean="0">
                          <a:solidFill>
                            <a:schemeClr val="tx1"/>
                          </a:solidFill>
                          <a:latin typeface="+mn-lt"/>
                          <a:ea typeface="+mn-ea"/>
                          <a:cs typeface="+mn-cs"/>
                        </a:rPr>
                        <a:t>Komang</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Sidhi</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Artha</a:t>
                      </a:r>
                      <a:endParaRPr lang="en-US" sz="400" b="1" kern="1200" dirty="0" smtClean="0">
                        <a:solidFill>
                          <a:schemeClr val="tx1"/>
                        </a:solidFill>
                        <a:latin typeface="+mn-lt"/>
                        <a:ea typeface="+mn-ea"/>
                        <a:cs typeface="+mn-cs"/>
                      </a:endParaRPr>
                    </a:p>
                    <a:p>
                      <a:r>
                        <a:rPr lang="en-US" sz="400" b="1" kern="1200" dirty="0" smtClean="0">
                          <a:solidFill>
                            <a:schemeClr val="tx1"/>
                          </a:solidFill>
                          <a:latin typeface="+mn-lt"/>
                          <a:ea typeface="+mn-ea"/>
                          <a:cs typeface="+mn-cs"/>
                        </a:rPr>
                        <a:t>Philip </a:t>
                      </a:r>
                      <a:r>
                        <a:rPr lang="en-US" sz="400" b="1" kern="1200" dirty="0" err="1" smtClean="0">
                          <a:solidFill>
                            <a:schemeClr val="tx1"/>
                          </a:solidFill>
                          <a:latin typeface="+mn-lt"/>
                          <a:ea typeface="+mn-ea"/>
                          <a:cs typeface="+mn-cs"/>
                        </a:rPr>
                        <a:t>Knaute</a:t>
                      </a:r>
                      <a:r>
                        <a:rPr lang="en-US" sz="400" b="1" kern="1200" dirty="0" smtClean="0">
                          <a:solidFill>
                            <a:schemeClr val="tx1"/>
                          </a:solidFill>
                          <a:latin typeface="+mn-lt"/>
                          <a:ea typeface="+mn-ea"/>
                          <a:cs typeface="+mn-cs"/>
                        </a:rPr>
                        <a:t> and Nick Jones</a:t>
                      </a:r>
                    </a:p>
                    <a:p>
                      <a:r>
                        <a:rPr lang="en-US" sz="400" b="1" kern="1200" dirty="0" smtClean="0">
                          <a:solidFill>
                            <a:schemeClr val="tx1"/>
                          </a:solidFill>
                          <a:latin typeface="+mn-lt"/>
                          <a:ea typeface="+mn-ea"/>
                          <a:cs typeface="+mn-cs"/>
                        </a:rPr>
                        <a:t>Ivan </a:t>
                      </a:r>
                      <a:r>
                        <a:rPr lang="en-US" sz="400" b="1" kern="1200" dirty="0" err="1" smtClean="0">
                          <a:solidFill>
                            <a:schemeClr val="tx1"/>
                          </a:solidFill>
                          <a:latin typeface="+mn-lt"/>
                          <a:ea typeface="+mn-ea"/>
                          <a:cs typeface="+mn-cs"/>
                        </a:rPr>
                        <a:t>Mitzev</a:t>
                      </a:r>
                      <a:r>
                        <a:rPr lang="en-US" sz="400" b="1" kern="1200" dirty="0" smtClean="0">
                          <a:solidFill>
                            <a:schemeClr val="tx1"/>
                          </a:solidFill>
                          <a:latin typeface="+mn-lt"/>
                          <a:ea typeface="+mn-ea"/>
                          <a:cs typeface="+mn-cs"/>
                        </a:rPr>
                        <a:t> and Nick </a:t>
                      </a:r>
                      <a:r>
                        <a:rPr lang="en-US" sz="400" b="1" kern="1200" dirty="0" err="1" smtClean="0">
                          <a:solidFill>
                            <a:schemeClr val="tx1"/>
                          </a:solidFill>
                          <a:latin typeface="+mn-lt"/>
                          <a:ea typeface="+mn-ea"/>
                          <a:cs typeface="+mn-cs"/>
                        </a:rPr>
                        <a:t>Younan</a:t>
                      </a:r>
                      <a:endParaRPr lang="en-US" sz="400" b="1" kern="1200" dirty="0" smtClean="0">
                        <a:solidFill>
                          <a:schemeClr val="tx1"/>
                        </a:solidFill>
                        <a:latin typeface="+mn-lt"/>
                        <a:ea typeface="+mn-ea"/>
                        <a:cs typeface="+mn-cs"/>
                      </a:endParaRPr>
                    </a:p>
                    <a:p>
                      <a:r>
                        <a:rPr lang="en-US" sz="400" b="1" kern="1200" dirty="0" err="1" smtClean="0">
                          <a:solidFill>
                            <a:schemeClr val="tx1"/>
                          </a:solidFill>
                          <a:latin typeface="+mn-lt"/>
                          <a:ea typeface="+mn-ea"/>
                          <a:cs typeface="+mn-cs"/>
                        </a:rPr>
                        <a:t>Juhua</a:t>
                      </a:r>
                      <a:r>
                        <a:rPr lang="en-US" sz="400" b="1" kern="1200" dirty="0" smtClean="0">
                          <a:solidFill>
                            <a:schemeClr val="tx1"/>
                          </a:solidFill>
                          <a:latin typeface="+mn-lt"/>
                          <a:ea typeface="+mn-ea"/>
                          <a:cs typeface="+mn-cs"/>
                        </a:rPr>
                        <a:t> Hu and Jian Pei</a:t>
                      </a:r>
                    </a:p>
                    <a:p>
                      <a:r>
                        <a:rPr lang="en-US" sz="400" b="1" kern="1200" dirty="0" err="1" smtClean="0">
                          <a:solidFill>
                            <a:schemeClr val="tx1"/>
                          </a:solidFill>
                          <a:latin typeface="+mn-lt"/>
                          <a:ea typeface="+mn-ea"/>
                          <a:cs typeface="+mn-cs"/>
                        </a:rPr>
                        <a:t>Hasari</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Tosun</a:t>
                      </a:r>
                      <a:r>
                        <a:rPr lang="en-US" sz="400" b="1" kern="1200" dirty="0" smtClean="0">
                          <a:solidFill>
                            <a:schemeClr val="tx1"/>
                          </a:solidFill>
                          <a:latin typeface="+mn-lt"/>
                          <a:ea typeface="+mn-ea"/>
                          <a:cs typeface="+mn-cs"/>
                        </a:rPr>
                        <a:t> and John Sheppard</a:t>
                      </a:r>
                    </a:p>
                    <a:p>
                      <a:r>
                        <a:rPr lang="en-US" sz="400" b="1" kern="1200" dirty="0" smtClean="0">
                          <a:solidFill>
                            <a:schemeClr val="tx1"/>
                          </a:solidFill>
                          <a:latin typeface="+mn-lt"/>
                          <a:ea typeface="+mn-ea"/>
                          <a:cs typeface="+mn-cs"/>
                        </a:rPr>
                        <a:t>Md. Abdul </a:t>
                      </a:r>
                      <a:r>
                        <a:rPr lang="en-US" sz="400" b="1" kern="1200" dirty="0" err="1" smtClean="0">
                          <a:solidFill>
                            <a:schemeClr val="tx1"/>
                          </a:solidFill>
                          <a:latin typeface="+mn-lt"/>
                          <a:ea typeface="+mn-ea"/>
                          <a:cs typeface="+mn-cs"/>
                        </a:rPr>
                        <a:t>Awal</a:t>
                      </a:r>
                      <a:endParaRPr lang="en-US" sz="400" b="1" kern="1200" dirty="0" smtClean="0">
                        <a:solidFill>
                          <a:schemeClr val="tx1"/>
                        </a:solidFill>
                        <a:latin typeface="+mn-lt"/>
                        <a:ea typeface="+mn-ea"/>
                        <a:cs typeface="+mn-cs"/>
                      </a:endParaRPr>
                    </a:p>
                    <a:p>
                      <a:r>
                        <a:rPr lang="en-US" sz="400" b="1" kern="1200" dirty="0" err="1" smtClean="0">
                          <a:solidFill>
                            <a:schemeClr val="tx1"/>
                          </a:solidFill>
                          <a:latin typeface="+mn-lt"/>
                          <a:ea typeface="+mn-ea"/>
                          <a:cs typeface="+mn-cs"/>
                        </a:rPr>
                        <a:t>Andrey</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Sukhanov</a:t>
                      </a:r>
                      <a:endParaRPr lang="en-US" sz="400" b="1" kern="1200" dirty="0" smtClean="0">
                        <a:solidFill>
                          <a:schemeClr val="tx1"/>
                        </a:solidFill>
                        <a:latin typeface="+mn-lt"/>
                        <a:ea typeface="+mn-ea"/>
                        <a:cs typeface="+mn-cs"/>
                      </a:endParaRPr>
                    </a:p>
                    <a:p>
                      <a:r>
                        <a:rPr lang="en-US" sz="400" b="1" kern="1200" dirty="0" smtClean="0">
                          <a:solidFill>
                            <a:schemeClr val="tx1"/>
                          </a:solidFill>
                          <a:latin typeface="+mn-lt"/>
                          <a:ea typeface="+mn-ea"/>
                          <a:cs typeface="+mn-cs"/>
                        </a:rPr>
                        <a:t>Cecil Schmidt</a:t>
                      </a:r>
                    </a:p>
                    <a:p>
                      <a:r>
                        <a:rPr lang="en-US" sz="400" b="1" kern="1200" dirty="0" smtClean="0">
                          <a:solidFill>
                            <a:schemeClr val="tx1"/>
                          </a:solidFill>
                          <a:latin typeface="+mn-lt"/>
                          <a:ea typeface="+mn-ea"/>
                          <a:cs typeface="+mn-cs"/>
                        </a:rPr>
                        <a:t>Sebastian </a:t>
                      </a:r>
                      <a:r>
                        <a:rPr lang="en-US" sz="400" b="1" kern="1200" dirty="0" err="1" smtClean="0">
                          <a:solidFill>
                            <a:schemeClr val="tx1"/>
                          </a:solidFill>
                          <a:latin typeface="+mn-lt"/>
                          <a:ea typeface="+mn-ea"/>
                          <a:cs typeface="+mn-cs"/>
                        </a:rPr>
                        <a:t>Schmitz,Marcin</a:t>
                      </a:r>
                      <a:r>
                        <a:rPr lang="en-US" sz="400" b="1" kern="1200" dirty="0" smtClean="0">
                          <a:solidFill>
                            <a:schemeClr val="tx1"/>
                          </a:solidFill>
                          <a:latin typeface="+mn-lt"/>
                          <a:ea typeface="+mn-ea"/>
                          <a:cs typeface="+mn-cs"/>
                        </a:rPr>
                        <a:t> </a:t>
                      </a:r>
                      <a:r>
                        <a:rPr lang="en-US" sz="400" b="1" kern="1200" dirty="0" err="1" smtClean="0">
                          <a:solidFill>
                            <a:schemeClr val="tx1"/>
                          </a:solidFill>
                          <a:latin typeface="+mn-lt"/>
                          <a:ea typeface="+mn-ea"/>
                          <a:cs typeface="+mn-cs"/>
                        </a:rPr>
                        <a:t>Grzegorzek</a:t>
                      </a:r>
                      <a:r>
                        <a:rPr lang="en-US" sz="400" b="1" kern="1200" dirty="0" smtClean="0">
                          <a:solidFill>
                            <a:schemeClr val="tx1"/>
                          </a:solidFill>
                          <a:latin typeface="+mn-lt"/>
                          <a:ea typeface="+mn-ea"/>
                          <a:cs typeface="+mn-cs"/>
                        </a:rPr>
                        <a:t>, Lukas </a:t>
                      </a:r>
                      <a:r>
                        <a:rPr lang="en-US" sz="400" b="1" kern="1200" dirty="0" err="1" smtClean="0">
                          <a:solidFill>
                            <a:schemeClr val="tx1"/>
                          </a:solidFill>
                          <a:latin typeface="+mn-lt"/>
                          <a:ea typeface="+mn-ea"/>
                          <a:cs typeface="+mn-cs"/>
                        </a:rPr>
                        <a:t>Köping</a:t>
                      </a:r>
                      <a:endParaRPr lang="en-US" sz="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500" b="1" dirty="0" smtClean="0"/>
                    </a:p>
                    <a:p>
                      <a:r>
                        <a:rPr lang="en-US" sz="500" b="1" dirty="0" smtClean="0"/>
                        <a:t>Benjamin </a:t>
                      </a:r>
                      <a:r>
                        <a:rPr lang="en-US" sz="500" b="1" dirty="0" err="1" smtClean="0"/>
                        <a:t>Bustos</a:t>
                      </a:r>
                      <a:r>
                        <a:rPr lang="en-US" sz="500" b="1" dirty="0" smtClean="0"/>
                        <a:t> and </a:t>
                      </a:r>
                      <a:r>
                        <a:rPr lang="en-US" sz="500" b="1" dirty="0" err="1" smtClean="0"/>
                        <a:t>Heider</a:t>
                      </a:r>
                      <a:r>
                        <a:rPr lang="en-US" sz="500" b="1" dirty="0" smtClean="0"/>
                        <a:t> Sanchez Enriquez</a:t>
                      </a:r>
                    </a:p>
                    <a:p>
                      <a:r>
                        <a:rPr lang="en-US" sz="500" b="1" dirty="0" err="1" smtClean="0"/>
                        <a:t>Thinh</a:t>
                      </a:r>
                      <a:r>
                        <a:rPr lang="en-US" sz="500" b="1" dirty="0" smtClean="0"/>
                        <a:t> </a:t>
                      </a:r>
                      <a:r>
                        <a:rPr lang="en-US" sz="500" b="1" dirty="0" err="1" smtClean="0"/>
                        <a:t>Vuong</a:t>
                      </a:r>
                      <a:r>
                        <a:rPr lang="en-US" sz="500" b="1" dirty="0" smtClean="0"/>
                        <a:t> and </a:t>
                      </a:r>
                      <a:r>
                        <a:rPr lang="en-US" sz="500" b="1" dirty="0" err="1" smtClean="0"/>
                        <a:t>Thinh</a:t>
                      </a:r>
                      <a:r>
                        <a:rPr lang="en-US" sz="500" b="1" dirty="0" smtClean="0"/>
                        <a:t> </a:t>
                      </a:r>
                      <a:r>
                        <a:rPr lang="en-US" sz="500" b="1" dirty="0" err="1" smtClean="0"/>
                        <a:t>Vuong</a:t>
                      </a:r>
                      <a:endParaRPr lang="en-US" sz="500" b="1" dirty="0" smtClean="0"/>
                    </a:p>
                    <a:p>
                      <a:r>
                        <a:rPr lang="en-US" sz="500" b="1" dirty="0" err="1" smtClean="0"/>
                        <a:t>Yiorgos</a:t>
                      </a:r>
                      <a:r>
                        <a:rPr lang="en-US" sz="500" b="1" dirty="0" smtClean="0"/>
                        <a:t> </a:t>
                      </a:r>
                      <a:r>
                        <a:rPr lang="en-US" sz="500" b="1" dirty="0" err="1" smtClean="0"/>
                        <a:t>Adamopoulos</a:t>
                      </a:r>
                      <a:endParaRPr lang="en-US" sz="500" b="1" dirty="0" smtClean="0"/>
                    </a:p>
                    <a:p>
                      <a:r>
                        <a:rPr lang="en-US" sz="500" b="1" dirty="0" smtClean="0"/>
                        <a:t>Zhao </a:t>
                      </a:r>
                      <a:r>
                        <a:rPr lang="en-US" sz="500" b="1" dirty="0" err="1" smtClean="0"/>
                        <a:t>Xiaohui</a:t>
                      </a:r>
                      <a:endParaRPr lang="en-US" sz="500" b="1" dirty="0" smtClean="0"/>
                    </a:p>
                    <a:p>
                      <a:r>
                        <a:rPr lang="en-US" sz="500" b="1" dirty="0" err="1" smtClean="0"/>
                        <a:t>Xue</a:t>
                      </a:r>
                      <a:r>
                        <a:rPr lang="en-US" sz="500" b="1" dirty="0" smtClean="0"/>
                        <a:t> </a:t>
                      </a:r>
                      <a:r>
                        <a:rPr lang="en-US" sz="500" b="1" dirty="0" err="1" smtClean="0"/>
                        <a:t>Bai</a:t>
                      </a:r>
                      <a:endParaRPr lang="en-US" sz="500" b="1" dirty="0" smtClean="0"/>
                    </a:p>
                    <a:p>
                      <a:r>
                        <a:rPr lang="en-US" sz="500" b="1" dirty="0" smtClean="0"/>
                        <a:t>Baker </a:t>
                      </a:r>
                      <a:r>
                        <a:rPr lang="en-US" sz="500" b="1" dirty="0" err="1" smtClean="0"/>
                        <a:t>Abdalhaq</a:t>
                      </a:r>
                      <a:endParaRPr lang="en-US" sz="500" b="1" dirty="0" smtClean="0"/>
                    </a:p>
                    <a:p>
                      <a:r>
                        <a:rPr lang="en-US" sz="500" b="1" dirty="0" err="1" smtClean="0"/>
                        <a:t>Paria</a:t>
                      </a:r>
                      <a:r>
                        <a:rPr lang="en-US" sz="500" b="1" dirty="0" smtClean="0"/>
                        <a:t> </a:t>
                      </a:r>
                      <a:r>
                        <a:rPr lang="en-US" sz="500" b="1" dirty="0" err="1" smtClean="0"/>
                        <a:t>Shirani</a:t>
                      </a:r>
                      <a:r>
                        <a:rPr lang="en-US" sz="500" b="1" dirty="0" smtClean="0"/>
                        <a:t> and Mohammad </a:t>
                      </a:r>
                      <a:r>
                        <a:rPr lang="en-US" sz="500" b="1" dirty="0" err="1" smtClean="0"/>
                        <a:t>Abdollahi</a:t>
                      </a:r>
                      <a:r>
                        <a:rPr lang="en-US" sz="500" b="1" dirty="0" smtClean="0"/>
                        <a:t> </a:t>
                      </a:r>
                      <a:r>
                        <a:rPr lang="en-US" sz="500" b="1" dirty="0" err="1" smtClean="0"/>
                        <a:t>Azgomi</a:t>
                      </a:r>
                      <a:endParaRPr lang="en-US" sz="500" b="1" dirty="0" smtClean="0"/>
                    </a:p>
                    <a:p>
                      <a:r>
                        <a:rPr lang="en-US" sz="500" b="1" dirty="0" smtClean="0"/>
                        <a:t>Manuel Oviedo de la </a:t>
                      </a:r>
                      <a:r>
                        <a:rPr lang="en-US" sz="500" b="1" dirty="0" err="1" smtClean="0"/>
                        <a:t>Fuente</a:t>
                      </a:r>
                      <a:r>
                        <a:rPr lang="en-US" sz="500" b="1" dirty="0" smtClean="0"/>
                        <a:t>.</a:t>
                      </a:r>
                    </a:p>
                    <a:p>
                      <a:r>
                        <a:rPr lang="en-US" sz="500" b="1" dirty="0" err="1" smtClean="0"/>
                        <a:t>JiRinki</a:t>
                      </a:r>
                      <a:r>
                        <a:rPr lang="en-US" sz="500" b="1" dirty="0" smtClean="0"/>
                        <a:t> </a:t>
                      </a:r>
                      <a:r>
                        <a:rPr lang="en-US" sz="500" b="1" dirty="0" err="1" smtClean="0"/>
                        <a:t>Pakshwar</a:t>
                      </a:r>
                      <a:endParaRPr lang="en-US" sz="500" b="1" dirty="0" smtClean="0"/>
                    </a:p>
                    <a:p>
                      <a:r>
                        <a:rPr lang="en-US" sz="500" b="1" dirty="0" smtClean="0"/>
                        <a:t>Nikita </a:t>
                      </a:r>
                      <a:r>
                        <a:rPr lang="en-US" sz="500" b="1" dirty="0" err="1" smtClean="0"/>
                        <a:t>Mishra</a:t>
                      </a:r>
                      <a:r>
                        <a:rPr lang="en-US" sz="500" b="1" dirty="0" smtClean="0"/>
                        <a:t> and </a:t>
                      </a:r>
                      <a:r>
                        <a:rPr lang="en-US" sz="500" b="1" dirty="0" err="1" smtClean="0"/>
                        <a:t>Somesh</a:t>
                      </a:r>
                      <a:r>
                        <a:rPr lang="en-US" sz="500" b="1" dirty="0" smtClean="0"/>
                        <a:t> Kumar</a:t>
                      </a:r>
                    </a:p>
                    <a:p>
                      <a:r>
                        <a:rPr lang="en-US" sz="500" b="1" dirty="0" smtClean="0"/>
                        <a:t>Mike Jones</a:t>
                      </a:r>
                    </a:p>
                    <a:p>
                      <a:r>
                        <a:rPr lang="en-US" sz="500" b="1" dirty="0" err="1" smtClean="0"/>
                        <a:t>Deák</a:t>
                      </a:r>
                      <a:r>
                        <a:rPr lang="en-US" sz="500" b="1" dirty="0" smtClean="0"/>
                        <a:t> </a:t>
                      </a:r>
                      <a:r>
                        <a:rPr lang="en-US" sz="500" b="1" dirty="0" err="1" smtClean="0"/>
                        <a:t>Szilárd</a:t>
                      </a:r>
                      <a:r>
                        <a:rPr lang="en-US" sz="500" b="1" dirty="0" smtClean="0"/>
                        <a:t>  Nicola </a:t>
                      </a:r>
                      <a:r>
                        <a:rPr lang="en-US" sz="500" b="1" dirty="0" err="1" smtClean="0"/>
                        <a:t>Rebagliati</a:t>
                      </a:r>
                      <a:endParaRPr lang="en-US" sz="500" b="1" dirty="0" smtClean="0"/>
                    </a:p>
                    <a:p>
                      <a:r>
                        <a:rPr lang="en-US" sz="500" b="1" dirty="0" smtClean="0"/>
                        <a:t>Ira Assent and </a:t>
                      </a:r>
                      <a:r>
                        <a:rPr lang="en-US" sz="500" b="1" dirty="0" err="1" smtClean="0"/>
                        <a:t>Søren</a:t>
                      </a:r>
                      <a:r>
                        <a:rPr lang="en-US" sz="500" b="1" dirty="0" smtClean="0"/>
                        <a:t> </a:t>
                      </a:r>
                      <a:r>
                        <a:rPr lang="en-US" sz="500" b="1" dirty="0" err="1" smtClean="0"/>
                        <a:t>Chrestensen</a:t>
                      </a:r>
                      <a:endParaRPr lang="en-US" sz="500" b="1" dirty="0" smtClean="0"/>
                    </a:p>
                    <a:p>
                      <a:r>
                        <a:rPr lang="en-US" sz="500" b="1" dirty="0" smtClean="0"/>
                        <a:t>Marcela </a:t>
                      </a:r>
                      <a:r>
                        <a:rPr lang="en-US" sz="500" b="1" dirty="0" err="1" smtClean="0"/>
                        <a:t>Svarc</a:t>
                      </a:r>
                      <a:endParaRPr lang="en-US" sz="500" b="1" dirty="0" smtClean="0"/>
                    </a:p>
                    <a:p>
                      <a:r>
                        <a:rPr lang="en-US" sz="500" b="1" dirty="0" err="1" smtClean="0"/>
                        <a:t>Bankó</a:t>
                      </a:r>
                      <a:r>
                        <a:rPr lang="en-US" sz="500" b="1" dirty="0" smtClean="0"/>
                        <a:t> </a:t>
                      </a:r>
                      <a:r>
                        <a:rPr lang="en-US" sz="500" b="1" dirty="0" err="1" smtClean="0"/>
                        <a:t>Zoltán</a:t>
                      </a:r>
                      <a:endParaRPr lang="en-US" sz="500" b="1" dirty="0" smtClean="0"/>
                    </a:p>
                    <a:p>
                      <a:r>
                        <a:rPr lang="en-US" sz="500" b="1" dirty="0" err="1" smtClean="0"/>
                        <a:t>yasuko</a:t>
                      </a:r>
                      <a:r>
                        <a:rPr lang="en-US" sz="500" b="1" dirty="0" smtClean="0"/>
                        <a:t> </a:t>
                      </a:r>
                      <a:r>
                        <a:rPr lang="en-US" sz="500" b="1" dirty="0" err="1" smtClean="0"/>
                        <a:t>matsubara</a:t>
                      </a:r>
                      <a:r>
                        <a:rPr lang="en-US" sz="500" b="1" dirty="0" smtClean="0"/>
                        <a:t> and Yasushi Sakurai</a:t>
                      </a:r>
                    </a:p>
                    <a:p>
                      <a:r>
                        <a:rPr lang="en-US" sz="500" b="1" dirty="0" smtClean="0"/>
                        <a:t>Liu, </a:t>
                      </a:r>
                      <a:r>
                        <a:rPr lang="en-US" sz="500" b="1" dirty="0" err="1" smtClean="0"/>
                        <a:t>Yueming</a:t>
                      </a:r>
                      <a:r>
                        <a:rPr lang="en-US" sz="500" b="1" dirty="0" smtClean="0"/>
                        <a:t> and Su, </a:t>
                      </a:r>
                      <a:r>
                        <a:rPr lang="en-US" sz="500" b="1" dirty="0" err="1" smtClean="0"/>
                        <a:t>Jianzhong</a:t>
                      </a:r>
                      <a:endParaRPr lang="en-US" sz="500" b="1" dirty="0" smtClean="0"/>
                    </a:p>
                    <a:p>
                      <a:r>
                        <a:rPr lang="en-US" sz="500" b="1" dirty="0" err="1" smtClean="0"/>
                        <a:t>hongxiong</a:t>
                      </a:r>
                      <a:r>
                        <a:rPr lang="en-US" sz="500" b="1" dirty="0" smtClean="0"/>
                        <a:t> ye and QIAN-LI MA</a:t>
                      </a:r>
                    </a:p>
                    <a:p>
                      <a:r>
                        <a:rPr lang="en-US" sz="500" b="1" dirty="0" err="1" smtClean="0"/>
                        <a:t>Huseyin</a:t>
                      </a:r>
                      <a:r>
                        <a:rPr lang="en-US" sz="500" b="1" dirty="0" smtClean="0"/>
                        <a:t> </a:t>
                      </a:r>
                      <a:r>
                        <a:rPr lang="en-US" sz="500" b="1" dirty="0" err="1" smtClean="0"/>
                        <a:t>Kaya</a:t>
                      </a:r>
                      <a:endParaRPr lang="en-US" sz="500" b="1" dirty="0" smtClean="0"/>
                    </a:p>
                    <a:p>
                      <a:r>
                        <a:rPr lang="en-US" sz="500" b="1" dirty="0" err="1" smtClean="0"/>
                        <a:t>Hezi</a:t>
                      </a:r>
                      <a:r>
                        <a:rPr lang="en-US" sz="500" b="1" dirty="0" smtClean="0"/>
                        <a:t> </a:t>
                      </a:r>
                      <a:r>
                        <a:rPr lang="en-US" sz="500" b="1" dirty="0" err="1" smtClean="0"/>
                        <a:t>Halpert</a:t>
                      </a:r>
                      <a:r>
                        <a:rPr lang="en-US" sz="500" b="1" dirty="0" smtClean="0"/>
                        <a:t> and Mark Last</a:t>
                      </a:r>
                    </a:p>
                    <a:p>
                      <a:r>
                        <a:rPr lang="en-US" sz="500" b="1" dirty="0" smtClean="0"/>
                        <a:t>Paolo </a:t>
                      </a:r>
                      <a:r>
                        <a:rPr lang="en-US" sz="500" b="1" dirty="0" err="1" smtClean="0"/>
                        <a:t>Missier</a:t>
                      </a:r>
                      <a:r>
                        <a:rPr lang="en-US" sz="500" b="1" dirty="0" smtClean="0"/>
                        <a:t> and Tudor </a:t>
                      </a:r>
                      <a:r>
                        <a:rPr lang="en-US" sz="500" b="1" dirty="0" err="1" smtClean="0"/>
                        <a:t>Miu</a:t>
                      </a:r>
                      <a:endParaRPr lang="en-US" sz="500" b="1" dirty="0" smtClean="0"/>
                    </a:p>
                    <a:p>
                      <a:r>
                        <a:rPr lang="en-US" sz="500" b="1" dirty="0" err="1" smtClean="0"/>
                        <a:t>Jiandong</a:t>
                      </a:r>
                      <a:r>
                        <a:rPr lang="en-US" sz="500" b="1" dirty="0" smtClean="0"/>
                        <a:t> Wang and </a:t>
                      </a:r>
                      <a:r>
                        <a:rPr lang="en-US" sz="500" b="1" dirty="0" err="1" smtClean="0"/>
                        <a:t>Peng</a:t>
                      </a:r>
                      <a:r>
                        <a:rPr lang="en-US" sz="500" b="1" dirty="0" smtClean="0"/>
                        <a:t>-Cheng ZOU</a:t>
                      </a:r>
                    </a:p>
                    <a:p>
                      <a:r>
                        <a:rPr lang="en-US" sz="500" b="1" dirty="0" err="1" smtClean="0"/>
                        <a:t>Shahriar</a:t>
                      </a:r>
                      <a:r>
                        <a:rPr lang="en-US" sz="500" b="1" dirty="0" smtClean="0"/>
                        <a:t> </a:t>
                      </a:r>
                      <a:r>
                        <a:rPr lang="en-US" sz="500" b="1" dirty="0" err="1" smtClean="0"/>
                        <a:t>Shariat</a:t>
                      </a:r>
                      <a:r>
                        <a:rPr lang="en-US" sz="500" b="1" dirty="0" smtClean="0"/>
                        <a:t> </a:t>
                      </a:r>
                      <a:r>
                        <a:rPr lang="en-US" sz="500" b="1" dirty="0" err="1" smtClean="0"/>
                        <a:t>Talkhoonche</a:t>
                      </a:r>
                      <a:r>
                        <a:rPr lang="en-US" sz="500" b="1" dirty="0" smtClean="0"/>
                        <a:t> and Vladimir </a:t>
                      </a:r>
                      <a:r>
                        <a:rPr lang="en-US" sz="500" b="1" dirty="0" err="1" smtClean="0"/>
                        <a:t>Pavlovic</a:t>
                      </a:r>
                      <a:endParaRPr lang="en-US" sz="500" b="1" dirty="0" smtClean="0"/>
                    </a:p>
                    <a:p>
                      <a:r>
                        <a:rPr lang="en-US" sz="500" b="1" dirty="0" smtClean="0"/>
                        <a:t>Hideo </a:t>
                      </a:r>
                      <a:r>
                        <a:rPr lang="en-US" sz="500" b="1" dirty="0" err="1" smtClean="0"/>
                        <a:t>Bannai</a:t>
                      </a:r>
                      <a:endParaRPr lang="en-US" sz="500" b="1" dirty="0" smtClean="0"/>
                    </a:p>
                    <a:p>
                      <a:r>
                        <a:rPr lang="en-US" sz="500" b="1" dirty="0" smtClean="0"/>
                        <a:t>Gerard </a:t>
                      </a:r>
                      <a:r>
                        <a:rPr lang="en-US" sz="500" b="1" dirty="0" err="1" smtClean="0"/>
                        <a:t>Medion</a:t>
                      </a:r>
                      <a:r>
                        <a:rPr lang="en-US" sz="500" b="1" dirty="0" smtClean="0"/>
                        <a:t> and Dian Gong</a:t>
                      </a:r>
                    </a:p>
                    <a:p>
                      <a:r>
                        <a:rPr lang="en-US" sz="500" b="1" dirty="0" err="1" smtClean="0"/>
                        <a:t>Shengfa</a:t>
                      </a:r>
                      <a:r>
                        <a:rPr lang="en-US" sz="500" b="1" dirty="0" smtClean="0"/>
                        <a:t> Miao and Arno </a:t>
                      </a:r>
                      <a:r>
                        <a:rPr lang="en-US" sz="500" b="1" dirty="0" err="1" smtClean="0"/>
                        <a:t>Knobbe</a:t>
                      </a:r>
                      <a:endParaRPr lang="en-US" sz="500" b="1" dirty="0" smtClean="0"/>
                    </a:p>
                    <a:p>
                      <a:r>
                        <a:rPr lang="en-US" sz="500" b="1" dirty="0" err="1" smtClean="0"/>
                        <a:t>Penugonda</a:t>
                      </a:r>
                      <a:r>
                        <a:rPr lang="en-US" sz="500" b="1" dirty="0" smtClean="0"/>
                        <a:t> </a:t>
                      </a:r>
                      <a:r>
                        <a:rPr lang="en-US" sz="500" b="1" dirty="0" err="1" smtClean="0"/>
                        <a:t>Ravikumar</a:t>
                      </a:r>
                      <a:endParaRPr lang="en-US" sz="500" b="1" dirty="0" smtClean="0"/>
                    </a:p>
                    <a:p>
                      <a:r>
                        <a:rPr lang="en-US" sz="500" b="1" dirty="0" err="1" smtClean="0"/>
                        <a:t>Nabil</a:t>
                      </a:r>
                      <a:r>
                        <a:rPr lang="en-US" sz="500" b="1" dirty="0" smtClean="0"/>
                        <a:t> </a:t>
                      </a:r>
                      <a:r>
                        <a:rPr lang="en-US" sz="500" b="1" dirty="0" err="1" smtClean="0"/>
                        <a:t>Alshurafa</a:t>
                      </a:r>
                      <a:r>
                        <a:rPr lang="en-US" sz="500" b="1" dirty="0" smtClean="0"/>
                        <a:t> and </a:t>
                      </a:r>
                      <a:r>
                        <a:rPr lang="en-US" sz="500" b="1" dirty="0" err="1" smtClean="0"/>
                        <a:t>Majid</a:t>
                      </a:r>
                      <a:r>
                        <a:rPr lang="en-US" sz="500" b="1" dirty="0" smtClean="0"/>
                        <a:t> </a:t>
                      </a:r>
                      <a:r>
                        <a:rPr lang="en-US" sz="500" b="1" dirty="0" err="1" smtClean="0"/>
                        <a:t>Sarrafzadeh</a:t>
                      </a:r>
                      <a:endParaRPr lang="en-US" sz="500" b="1" dirty="0" smtClean="0"/>
                    </a:p>
                    <a:p>
                      <a:r>
                        <a:rPr lang="en-US" sz="500" b="1" dirty="0" err="1" smtClean="0"/>
                        <a:t>Vladislav</a:t>
                      </a:r>
                      <a:r>
                        <a:rPr lang="en-US" sz="500" b="1" dirty="0" smtClean="0"/>
                        <a:t> </a:t>
                      </a:r>
                      <a:r>
                        <a:rPr lang="en-US" sz="500" b="1" dirty="0" err="1" smtClean="0"/>
                        <a:t>Miškovic</a:t>
                      </a:r>
                      <a:endParaRPr lang="en-US" sz="500" b="1" dirty="0" smtClean="0"/>
                    </a:p>
                    <a:p>
                      <a:r>
                        <a:rPr lang="en-US" sz="500" b="1" dirty="0" smtClean="0"/>
                        <a:t>David </a:t>
                      </a:r>
                      <a:r>
                        <a:rPr lang="en-US" sz="500" b="1" dirty="0" err="1" smtClean="0"/>
                        <a:t>Providakes</a:t>
                      </a:r>
                      <a:r>
                        <a:rPr lang="en-US" sz="500" b="1" dirty="0" smtClean="0"/>
                        <a:t> and Jason Wang</a:t>
                      </a:r>
                    </a:p>
                    <a:p>
                      <a:r>
                        <a:rPr lang="en-US" sz="500" b="1" dirty="0" smtClean="0"/>
                        <a:t>Wei Ding and Yang Mu</a:t>
                      </a:r>
                    </a:p>
                    <a:p>
                      <a:r>
                        <a:rPr lang="en-US" sz="500" b="1" dirty="0" err="1" smtClean="0"/>
                        <a:t>Meng</a:t>
                      </a:r>
                      <a:r>
                        <a:rPr lang="en-US" sz="500" b="1" dirty="0" smtClean="0"/>
                        <a:t>-Jung Shih and </a:t>
                      </a:r>
                      <a:r>
                        <a:rPr lang="en-US" sz="500" b="1" dirty="0" err="1" smtClean="0"/>
                        <a:t>Shou</a:t>
                      </a:r>
                      <a:r>
                        <a:rPr lang="en-US" sz="500" b="1" dirty="0" smtClean="0"/>
                        <a:t>-de Lin</a:t>
                      </a:r>
                    </a:p>
                    <a:p>
                      <a:r>
                        <a:rPr lang="en-US" sz="500" b="1" dirty="0" err="1" smtClean="0"/>
                        <a:t>OSman</a:t>
                      </a:r>
                      <a:r>
                        <a:rPr lang="en-US" sz="500" b="1" dirty="0" smtClean="0"/>
                        <a:t> </a:t>
                      </a:r>
                      <a:r>
                        <a:rPr lang="en-US" sz="500" b="1" dirty="0" err="1" smtClean="0"/>
                        <a:t>Gunay</a:t>
                      </a:r>
                      <a:endParaRPr lang="en-US" sz="500" b="1" dirty="0" smtClean="0"/>
                    </a:p>
                    <a:p>
                      <a:r>
                        <a:rPr lang="en-US" sz="500" b="1" dirty="0" smtClean="0"/>
                        <a:t>Lu Min and </a:t>
                      </a:r>
                      <a:r>
                        <a:rPr lang="en-US" sz="500" b="1" dirty="0" err="1" smtClean="0"/>
                        <a:t>Xiaoru</a:t>
                      </a:r>
                      <a:r>
                        <a:rPr lang="en-US" sz="500" b="1" dirty="0" smtClean="0"/>
                        <a:t> Yuan</a:t>
                      </a:r>
                    </a:p>
                    <a:p>
                      <a:r>
                        <a:rPr lang="en-US" sz="500" b="1" dirty="0" err="1" smtClean="0"/>
                        <a:t>Hiba</a:t>
                      </a:r>
                      <a:r>
                        <a:rPr lang="en-US" sz="500" b="1" dirty="0" smtClean="0"/>
                        <a:t> </a:t>
                      </a:r>
                      <a:r>
                        <a:rPr lang="en-US" sz="500" b="1" dirty="0" err="1" smtClean="0"/>
                        <a:t>Bhamroukhi</a:t>
                      </a:r>
                      <a:endParaRPr lang="en-US" sz="500" b="1" dirty="0" smtClean="0"/>
                    </a:p>
                    <a:p>
                      <a:r>
                        <a:rPr lang="en-US" sz="500" b="1" dirty="0" smtClean="0"/>
                        <a:t>Laurence Chu</a:t>
                      </a:r>
                    </a:p>
                    <a:p>
                      <a:r>
                        <a:rPr lang="en-US" sz="500" b="1" dirty="0" err="1" smtClean="0"/>
                        <a:t>Puneet</a:t>
                      </a:r>
                      <a:r>
                        <a:rPr lang="en-US" sz="500" b="1" dirty="0" smtClean="0"/>
                        <a:t> Singh</a:t>
                      </a:r>
                    </a:p>
                    <a:p>
                      <a:r>
                        <a:rPr lang="en-US" sz="500" b="1" dirty="0" err="1" smtClean="0"/>
                        <a:t>Joaquim</a:t>
                      </a:r>
                      <a:r>
                        <a:rPr lang="en-US" sz="500" b="1" dirty="0" smtClean="0"/>
                        <a:t> </a:t>
                      </a:r>
                      <a:r>
                        <a:rPr lang="en-US" sz="500" b="1" dirty="0" err="1" smtClean="0"/>
                        <a:t>Vinicius</a:t>
                      </a:r>
                      <a:r>
                        <a:rPr lang="en-US" sz="500" b="1" dirty="0" smtClean="0"/>
                        <a:t> C </a:t>
                      </a:r>
                      <a:r>
                        <a:rPr lang="en-US" sz="500" b="1" dirty="0" err="1" smtClean="0"/>
                        <a:t>Assuncao</a:t>
                      </a:r>
                      <a:endParaRPr lang="en-US" sz="500" b="1" dirty="0" smtClean="0"/>
                    </a:p>
                    <a:p>
                      <a:r>
                        <a:rPr lang="en-US" sz="500" b="1" dirty="0" smtClean="0"/>
                        <a:t>B </a:t>
                      </a:r>
                      <a:r>
                        <a:rPr lang="en-US" sz="500" b="1" dirty="0" err="1" smtClean="0"/>
                        <a:t>Kalyan</a:t>
                      </a:r>
                      <a:r>
                        <a:rPr lang="en-US" sz="500" b="1" dirty="0" smtClean="0"/>
                        <a:t> Kumar and </a:t>
                      </a:r>
                      <a:r>
                        <a:rPr lang="en-US" sz="500" b="1" dirty="0" err="1" smtClean="0"/>
                        <a:t>debarun</a:t>
                      </a:r>
                      <a:r>
                        <a:rPr lang="en-US" sz="500" b="1" dirty="0" smtClean="0"/>
                        <a:t> </a:t>
                      </a:r>
                      <a:r>
                        <a:rPr lang="en-US" sz="500" b="1" dirty="0" err="1" smtClean="0"/>
                        <a:t>kar</a:t>
                      </a:r>
                      <a:endParaRPr lang="en-US" sz="500" b="1" dirty="0" smtClean="0"/>
                    </a:p>
                    <a:p>
                      <a:r>
                        <a:rPr lang="en-US" sz="500" b="1" dirty="0" smtClean="0"/>
                        <a:t>Jim Austin and Alexander </a:t>
                      </a:r>
                      <a:r>
                        <a:rPr lang="en-US" sz="500" b="1" dirty="0" err="1" smtClean="0"/>
                        <a:t>Fargus</a:t>
                      </a:r>
                      <a:endParaRPr lang="en-US" sz="500" b="1" dirty="0" smtClean="0"/>
                    </a:p>
                    <a:p>
                      <a:r>
                        <a:rPr lang="en-US" sz="500" b="1" dirty="0" err="1" smtClean="0"/>
                        <a:t>Jundong</a:t>
                      </a:r>
                      <a:r>
                        <a:rPr lang="en-US" sz="500" b="1" dirty="0" smtClean="0"/>
                        <a:t> Li and </a:t>
                      </a:r>
                      <a:r>
                        <a:rPr lang="en-US" sz="500" b="1" dirty="0" err="1" smtClean="0"/>
                        <a:t>Osmar</a:t>
                      </a:r>
                      <a:r>
                        <a:rPr lang="en-US" sz="500" b="1" dirty="0" smtClean="0"/>
                        <a:t> R. </a:t>
                      </a:r>
                      <a:r>
                        <a:rPr lang="en-US" sz="500" b="1" dirty="0" err="1" smtClean="0"/>
                        <a:t>Zaiane</a:t>
                      </a:r>
                      <a:endParaRPr lang="en-US" sz="500" b="1" dirty="0" smtClean="0"/>
                    </a:p>
                    <a:p>
                      <a:r>
                        <a:rPr lang="en-US" sz="500" b="1" dirty="0" err="1" smtClean="0"/>
                        <a:t>Bilel</a:t>
                      </a:r>
                      <a:r>
                        <a:rPr lang="en-US" sz="500" b="1" dirty="0" smtClean="0"/>
                        <a:t> Ben </a:t>
                      </a:r>
                      <a:r>
                        <a:rPr lang="en-US" sz="500" b="1" dirty="0" err="1" smtClean="0"/>
                        <a:t>ali</a:t>
                      </a:r>
                      <a:endParaRPr lang="en-US" sz="500" b="1" dirty="0" smtClean="0"/>
                    </a:p>
                    <a:p>
                      <a:r>
                        <a:rPr lang="en-US" sz="500" b="1" dirty="0" err="1" smtClean="0"/>
                        <a:t>Oya</a:t>
                      </a:r>
                      <a:r>
                        <a:rPr lang="en-US" sz="500" b="1" dirty="0" smtClean="0"/>
                        <a:t> </a:t>
                      </a:r>
                      <a:r>
                        <a:rPr lang="en-US" sz="500" b="1" dirty="0" err="1" smtClean="0"/>
                        <a:t>Celiktutan</a:t>
                      </a:r>
                      <a:r>
                        <a:rPr lang="en-US" sz="500" b="1" dirty="0" smtClean="0"/>
                        <a:t>, </a:t>
                      </a:r>
                      <a:r>
                        <a:rPr lang="en-US" sz="500" b="1" dirty="0" err="1" smtClean="0"/>
                        <a:t>bulent</a:t>
                      </a:r>
                      <a:r>
                        <a:rPr lang="en-US" sz="500" b="1" dirty="0" smtClean="0"/>
                        <a:t> </a:t>
                      </a:r>
                      <a:r>
                        <a:rPr lang="en-US" sz="500" b="1" dirty="0" err="1" smtClean="0"/>
                        <a:t>sankur</a:t>
                      </a:r>
                      <a:r>
                        <a:rPr lang="en-US" sz="500" b="1" dirty="0" smtClean="0"/>
                        <a:t> and </a:t>
                      </a:r>
                      <a:r>
                        <a:rPr lang="en-US" sz="500" b="1" dirty="0" err="1" smtClean="0"/>
                        <a:t>Cem</a:t>
                      </a:r>
                      <a:r>
                        <a:rPr lang="en-US" sz="500" b="1" dirty="0" smtClean="0"/>
                        <a:t> </a:t>
                      </a:r>
                      <a:r>
                        <a:rPr lang="en-US" sz="500" b="1" dirty="0" err="1" smtClean="0"/>
                        <a:t>Sübakan</a:t>
                      </a:r>
                      <a:endParaRPr lang="en-US" sz="500" b="1" dirty="0" smtClean="0"/>
                    </a:p>
                    <a:p>
                      <a:r>
                        <a:rPr lang="en-US" sz="500" b="1" dirty="0" smtClean="0"/>
                        <a:t>Michael Pettigrew</a:t>
                      </a:r>
                    </a:p>
                    <a:p>
                      <a:r>
                        <a:rPr lang="en-US" sz="500" b="1" dirty="0" err="1" smtClean="0"/>
                        <a:t>Katarzyna</a:t>
                      </a:r>
                      <a:r>
                        <a:rPr lang="en-US" sz="500" b="1" dirty="0" smtClean="0"/>
                        <a:t> </a:t>
                      </a:r>
                      <a:r>
                        <a:rPr lang="en-US" sz="500" b="1" dirty="0" err="1" smtClean="0"/>
                        <a:t>Kaczmarek</a:t>
                      </a:r>
                      <a:r>
                        <a:rPr lang="en-US" sz="500" b="1" dirty="0" smtClean="0"/>
                        <a:t> and </a:t>
                      </a:r>
                      <a:r>
                        <a:rPr lang="en-US" sz="500" b="1" dirty="0" err="1" smtClean="0"/>
                        <a:t>Olgierd</a:t>
                      </a:r>
                      <a:r>
                        <a:rPr lang="en-US" sz="500" b="1" dirty="0" smtClean="0"/>
                        <a:t> </a:t>
                      </a:r>
                      <a:r>
                        <a:rPr lang="en-US" sz="500" b="1" dirty="0" err="1" smtClean="0"/>
                        <a:t>Hryniewicz</a:t>
                      </a:r>
                      <a:endParaRPr lang="en-US" sz="500" b="1" dirty="0" smtClean="0"/>
                    </a:p>
                    <a:p>
                      <a:r>
                        <a:rPr lang="en-US" sz="500" b="1" dirty="0" smtClean="0"/>
                        <a:t>Jun ha Park</a:t>
                      </a:r>
                    </a:p>
                    <a:p>
                      <a:r>
                        <a:rPr lang="en-US" sz="500" b="1" dirty="0" smtClean="0"/>
                        <a:t>Daniele </a:t>
                      </a:r>
                      <a:r>
                        <a:rPr lang="en-US" sz="500" b="1" dirty="0" err="1" smtClean="0"/>
                        <a:t>Codecasa</a:t>
                      </a:r>
                      <a:r>
                        <a:rPr lang="en-US" sz="500" b="1" dirty="0" smtClean="0"/>
                        <a:t> and Fabio Antonio Stella</a:t>
                      </a:r>
                    </a:p>
                    <a:p>
                      <a:r>
                        <a:rPr lang="en-US" sz="500" b="1" dirty="0" err="1" smtClean="0"/>
                        <a:t>Anqi</a:t>
                      </a:r>
                      <a:r>
                        <a:rPr lang="en-US" sz="500" b="1" dirty="0" smtClean="0"/>
                        <a:t> Wu and </a:t>
                      </a:r>
                      <a:r>
                        <a:rPr lang="en-US" sz="500" b="1" dirty="0" err="1" smtClean="0"/>
                        <a:t>Raghu</a:t>
                      </a:r>
                      <a:r>
                        <a:rPr lang="en-US" sz="500" b="1" dirty="0" smtClean="0"/>
                        <a:t> </a:t>
                      </a:r>
                      <a:r>
                        <a:rPr lang="en-US" sz="500" b="1" dirty="0" err="1" smtClean="0"/>
                        <a:t>Raghavendra</a:t>
                      </a:r>
                      <a:endParaRPr lang="en-US" sz="500" b="1" dirty="0" smtClean="0"/>
                    </a:p>
                    <a:p>
                      <a:r>
                        <a:rPr lang="en-US" sz="500" b="1" dirty="0" err="1" smtClean="0"/>
                        <a:t>Nur</a:t>
                      </a:r>
                      <a:r>
                        <a:rPr lang="en-US" sz="500" b="1" dirty="0" smtClean="0"/>
                        <a:t> </a:t>
                      </a:r>
                      <a:r>
                        <a:rPr lang="en-US" sz="500" b="1" dirty="0" err="1" smtClean="0"/>
                        <a:t>Zuria</a:t>
                      </a:r>
                      <a:r>
                        <a:rPr lang="en-US" sz="500" b="1" dirty="0" smtClean="0"/>
                        <a:t> </a:t>
                      </a:r>
                      <a:r>
                        <a:rPr lang="en-US" sz="500" b="1" dirty="0" err="1" smtClean="0"/>
                        <a:t>Haryani</a:t>
                      </a:r>
                      <a:r>
                        <a:rPr lang="en-US" sz="500" b="1" dirty="0" smtClean="0"/>
                        <a:t> and Abdul </a:t>
                      </a:r>
                      <a:r>
                        <a:rPr lang="en-US" sz="500" b="1" dirty="0" err="1" smtClean="0"/>
                        <a:t>Razak</a:t>
                      </a:r>
                      <a:endParaRPr lang="en-US" sz="500" b="1" dirty="0" smtClean="0"/>
                    </a:p>
                    <a:p>
                      <a:r>
                        <a:rPr lang="en-US" sz="500" b="1" dirty="0" err="1" smtClean="0"/>
                        <a:t>Hamdan</a:t>
                      </a:r>
                      <a:r>
                        <a:rPr lang="en-US" sz="500" b="1" dirty="0" smtClean="0"/>
                        <a:t> Ana </a:t>
                      </a:r>
                      <a:r>
                        <a:rPr lang="en-US" sz="500" b="1" dirty="0" err="1" smtClean="0"/>
                        <a:t>Arribas</a:t>
                      </a:r>
                      <a:r>
                        <a:rPr lang="en-US" sz="500" b="1" dirty="0" smtClean="0"/>
                        <a:t> Gil</a:t>
                      </a:r>
                    </a:p>
                    <a:p>
                      <a:r>
                        <a:rPr lang="en-US" sz="500" b="1" dirty="0" err="1" smtClean="0"/>
                        <a:t>Zhe</a:t>
                      </a:r>
                      <a:r>
                        <a:rPr lang="en-US" sz="500" b="1" dirty="0" smtClean="0"/>
                        <a:t> </a:t>
                      </a:r>
                      <a:r>
                        <a:rPr lang="en-US" sz="500" b="1" dirty="0" err="1" smtClean="0"/>
                        <a:t>Bao</a:t>
                      </a:r>
                      <a:r>
                        <a:rPr lang="en-US" sz="500" b="1" dirty="0" smtClean="0"/>
                        <a:t> and </a:t>
                      </a:r>
                      <a:r>
                        <a:rPr lang="en-US" sz="500" b="1" dirty="0" err="1" smtClean="0"/>
                        <a:t>Junpeng</a:t>
                      </a:r>
                      <a:r>
                        <a:rPr lang="en-US" sz="500" b="1" dirty="0" smtClean="0"/>
                        <a:t> </a:t>
                      </a:r>
                      <a:r>
                        <a:rPr lang="en-US" sz="500" b="1" dirty="0" err="1" smtClean="0"/>
                        <a:t>Bao</a:t>
                      </a:r>
                      <a:endParaRPr lang="en-US" sz="500" b="1" dirty="0" smtClean="0"/>
                    </a:p>
                    <a:p>
                      <a:r>
                        <a:rPr lang="en-US" sz="500" b="1" dirty="0" err="1" smtClean="0"/>
                        <a:t>Alexio</a:t>
                      </a:r>
                      <a:r>
                        <a:rPr lang="en-US" sz="500" b="1" dirty="0" smtClean="0"/>
                        <a:t> </a:t>
                      </a:r>
                      <a:r>
                        <a:rPr lang="en-US" sz="500" b="1" dirty="0" err="1" smtClean="0"/>
                        <a:t>Kotsifakos</a:t>
                      </a:r>
                      <a:r>
                        <a:rPr lang="en-US" sz="500" b="1" dirty="0" smtClean="0"/>
                        <a:t> and Vassilis </a:t>
                      </a:r>
                      <a:r>
                        <a:rPr lang="en-US" sz="500" b="1" dirty="0" err="1" smtClean="0"/>
                        <a:t>Athitsos</a:t>
                      </a:r>
                      <a:endParaRPr lang="en-US" sz="500" b="1" dirty="0" smtClean="0"/>
                    </a:p>
                    <a:p>
                      <a:r>
                        <a:rPr lang="en-US" sz="500" b="1" dirty="0" smtClean="0"/>
                        <a:t>Vincent S. Tseng</a:t>
                      </a:r>
                    </a:p>
                    <a:p>
                      <a:r>
                        <a:rPr lang="en-US" sz="500" b="1" dirty="0" smtClean="0"/>
                        <a:t>Ryan </a:t>
                      </a:r>
                      <a:r>
                        <a:rPr lang="en-US" sz="500" b="1" dirty="0" err="1" smtClean="0"/>
                        <a:t>Kleck</a:t>
                      </a:r>
                      <a:r>
                        <a:rPr lang="en-US" sz="500" b="1" dirty="0" smtClean="0"/>
                        <a:t> and </a:t>
                      </a:r>
                      <a:r>
                        <a:rPr lang="en-US" sz="500" b="1" dirty="0" err="1" smtClean="0"/>
                        <a:t>Gu</a:t>
                      </a:r>
                      <a:r>
                        <a:rPr lang="en-US" sz="500" b="1" dirty="0" smtClean="0"/>
                        <a:t> </a:t>
                      </a:r>
                      <a:r>
                        <a:rPr lang="en-US" sz="500" b="1" dirty="0" err="1" smtClean="0"/>
                        <a:t>Quanquan</a:t>
                      </a:r>
                      <a:endParaRPr lang="en-US" sz="500" b="1" dirty="0" smtClean="0"/>
                    </a:p>
                    <a:p>
                      <a:r>
                        <a:rPr lang="en-US" sz="500" b="1" dirty="0" smtClean="0"/>
                        <a:t>Gavin Smith</a:t>
                      </a:r>
                    </a:p>
                    <a:p>
                      <a:r>
                        <a:rPr lang="en-US" sz="500" b="1" dirty="0" err="1" smtClean="0"/>
                        <a:t>Usue</a:t>
                      </a:r>
                      <a:r>
                        <a:rPr lang="en-US" sz="500" b="1" dirty="0" smtClean="0"/>
                        <a:t> Mori, Jose A. Lozano, Alexander </a:t>
                      </a:r>
                      <a:r>
                        <a:rPr lang="en-US" sz="500" b="1" dirty="0" err="1" smtClean="0"/>
                        <a:t>Mendiburu</a:t>
                      </a:r>
                      <a:endParaRPr lang="en-US" sz="500" b="1" dirty="0" smtClean="0"/>
                    </a:p>
                    <a:p>
                      <a:r>
                        <a:rPr lang="en-US" sz="500" b="1" dirty="0" smtClean="0"/>
                        <a:t>Mohammed </a:t>
                      </a:r>
                      <a:r>
                        <a:rPr lang="en-US" sz="500" b="1" dirty="0" err="1" smtClean="0"/>
                        <a:t>Hasan</a:t>
                      </a:r>
                      <a:r>
                        <a:rPr lang="en-US" sz="500" b="1" dirty="0" smtClean="0"/>
                        <a:t> Al-</a:t>
                      </a:r>
                      <a:r>
                        <a:rPr lang="en-US" sz="500" b="1" dirty="0" err="1" smtClean="0"/>
                        <a:t>Weshah</a:t>
                      </a:r>
                      <a:endParaRPr lang="en-US" sz="500" b="1" dirty="0" smtClean="0"/>
                    </a:p>
                    <a:p>
                      <a:r>
                        <a:rPr lang="en-US" sz="500" b="1" dirty="0" smtClean="0"/>
                        <a:t>Sarah </a:t>
                      </a:r>
                      <a:r>
                        <a:rPr lang="en-US" sz="500" b="1" dirty="0" err="1" smtClean="0"/>
                        <a:t>Brockhaus</a:t>
                      </a:r>
                      <a:r>
                        <a:rPr lang="en-US" sz="500" b="1" dirty="0" smtClean="0"/>
                        <a:t> and Sonja </a:t>
                      </a:r>
                      <a:r>
                        <a:rPr lang="en-US" sz="500" b="1" dirty="0" err="1" smtClean="0"/>
                        <a:t>Greven</a:t>
                      </a:r>
                      <a:endParaRPr lang="en-US" sz="500" b="1" dirty="0" smtClean="0"/>
                    </a:p>
                    <a:p>
                      <a:r>
                        <a:rPr lang="en-US" sz="500" b="1" dirty="0" err="1" smtClean="0"/>
                        <a:t>Fenghuan</a:t>
                      </a:r>
                      <a:r>
                        <a:rPr lang="en-US" sz="500" b="1" dirty="0" smtClean="0"/>
                        <a:t> Li</a:t>
                      </a:r>
                    </a:p>
                    <a:p>
                      <a:r>
                        <a:rPr lang="en-US" sz="500" b="1" dirty="0" smtClean="0"/>
                        <a:t>Wang Yu</a:t>
                      </a:r>
                    </a:p>
                    <a:p>
                      <a:r>
                        <a:rPr lang="en-US" sz="500" b="1" dirty="0" err="1" smtClean="0"/>
                        <a:t>Mayank</a:t>
                      </a:r>
                      <a:r>
                        <a:rPr lang="en-US" sz="500" b="1" dirty="0" smtClean="0"/>
                        <a:t> </a:t>
                      </a:r>
                      <a:r>
                        <a:rPr lang="en-US" sz="500" b="1" dirty="0" err="1" smtClean="0"/>
                        <a:t>Mohta</a:t>
                      </a:r>
                      <a:r>
                        <a:rPr lang="en-US" sz="500" b="1" dirty="0" smtClean="0"/>
                        <a:t> and </a:t>
                      </a:r>
                      <a:r>
                        <a:rPr lang="en-US" sz="500" b="1" dirty="0" err="1" smtClean="0"/>
                        <a:t>Adit</a:t>
                      </a:r>
                      <a:r>
                        <a:rPr lang="en-US" sz="500" b="1" dirty="0" smtClean="0"/>
                        <a:t> </a:t>
                      </a:r>
                      <a:r>
                        <a:rPr lang="en-US" sz="500" b="1" dirty="0" err="1" smtClean="0"/>
                        <a:t>Madan</a:t>
                      </a:r>
                      <a:endParaRPr lang="en-US" sz="500" b="1" dirty="0" smtClean="0"/>
                    </a:p>
                    <a:p>
                      <a:r>
                        <a:rPr lang="en-US" sz="500" b="1" dirty="0" err="1" smtClean="0"/>
                        <a:t>Srinivasulu</a:t>
                      </a:r>
                      <a:r>
                        <a:rPr lang="en-US" sz="500" b="1" dirty="0" smtClean="0"/>
                        <a:t> Reddy and Naga </a:t>
                      </a:r>
                      <a:r>
                        <a:rPr lang="en-US" sz="500" b="1" dirty="0" err="1" smtClean="0"/>
                        <a:t>sundaram</a:t>
                      </a:r>
                      <a:endParaRPr lang="en-US" sz="500" b="1" dirty="0" smtClean="0"/>
                    </a:p>
                    <a:p>
                      <a:r>
                        <a:rPr lang="en-US" sz="500" b="1" dirty="0" err="1" smtClean="0"/>
                        <a:t>Chiatung</a:t>
                      </a:r>
                      <a:r>
                        <a:rPr lang="en-US" sz="500" b="1" dirty="0" smtClean="0"/>
                        <a:t> Mao and </a:t>
                      </a:r>
                      <a:r>
                        <a:rPr lang="en-US" sz="500" b="1" dirty="0" err="1" smtClean="0"/>
                        <a:t>Jia</a:t>
                      </a:r>
                      <a:r>
                        <a:rPr lang="en-US" sz="500" b="1" dirty="0" smtClean="0"/>
                        <a:t>-Dong MAO</a:t>
                      </a:r>
                    </a:p>
                    <a:p>
                      <a:r>
                        <a:rPr lang="en-US" sz="500" b="1" dirty="0" err="1" smtClean="0"/>
                        <a:t>Maciej</a:t>
                      </a:r>
                      <a:r>
                        <a:rPr lang="en-US" sz="500" b="1" dirty="0" smtClean="0"/>
                        <a:t> </a:t>
                      </a:r>
                      <a:r>
                        <a:rPr lang="en-US" sz="500" b="1" dirty="0" err="1" smtClean="0"/>
                        <a:t>Luczak</a:t>
                      </a:r>
                      <a:endParaRPr lang="en-US" sz="500" b="1" dirty="0" smtClean="0"/>
                    </a:p>
                    <a:p>
                      <a:r>
                        <a:rPr lang="en-US" sz="500" b="1" dirty="0" err="1" smtClean="0"/>
                        <a:t>Zhiguang</a:t>
                      </a:r>
                      <a:r>
                        <a:rPr lang="en-US" sz="500" b="1" dirty="0" smtClean="0"/>
                        <a:t> Wang and Tim Oates</a:t>
                      </a:r>
                    </a:p>
                    <a:p>
                      <a:r>
                        <a:rPr lang="en-US" sz="500" b="1" dirty="0" smtClean="0"/>
                        <a:t>Lukas </a:t>
                      </a:r>
                      <a:r>
                        <a:rPr lang="en-US" sz="500" b="1" dirty="0" err="1" smtClean="0"/>
                        <a:t>Pfahler</a:t>
                      </a:r>
                      <a:r>
                        <a:rPr lang="en-US" sz="500" b="1" dirty="0" smtClean="0"/>
                        <a:t> and </a:t>
                      </a:r>
                      <a:r>
                        <a:rPr lang="en-US" sz="500" b="1" dirty="0" err="1" smtClean="0"/>
                        <a:t>marco</a:t>
                      </a:r>
                      <a:r>
                        <a:rPr lang="en-US" sz="500" b="1" dirty="0" smtClean="0"/>
                        <a:t> </a:t>
                      </a:r>
                      <a:r>
                        <a:rPr lang="en-US" sz="500" b="1" dirty="0" err="1" smtClean="0"/>
                        <a:t>stolpe</a:t>
                      </a:r>
                      <a:endParaRPr lang="en-US" sz="500" b="1" dirty="0" smtClean="0"/>
                    </a:p>
                    <a:p>
                      <a:r>
                        <a:rPr lang="en-US" sz="500" b="1" dirty="0" smtClean="0"/>
                        <a:t>Rickey </a:t>
                      </a:r>
                      <a:r>
                        <a:rPr lang="en-US" sz="500" b="1" dirty="0" err="1" smtClean="0"/>
                        <a:t>Agarwal</a:t>
                      </a:r>
                      <a:endParaRPr lang="en-US" sz="500" b="1" dirty="0" smtClean="0"/>
                    </a:p>
                    <a:p>
                      <a:r>
                        <a:rPr lang="en-US" sz="500" b="1" dirty="0" err="1" smtClean="0"/>
                        <a:t>Yada</a:t>
                      </a:r>
                      <a:r>
                        <a:rPr lang="en-US" sz="500" b="1" dirty="0" smtClean="0"/>
                        <a:t> Zhu and </a:t>
                      </a:r>
                      <a:r>
                        <a:rPr lang="en-US" sz="500" b="1" dirty="0" err="1" smtClean="0"/>
                        <a:t>Jingrui</a:t>
                      </a:r>
                      <a:r>
                        <a:rPr lang="en-US" sz="500" b="1" dirty="0" smtClean="0"/>
                        <a:t> He</a:t>
                      </a:r>
                    </a:p>
                    <a:p>
                      <a:r>
                        <a:rPr lang="en-US" sz="500" b="1" dirty="0" err="1" smtClean="0"/>
                        <a:t>Thanhvinh</a:t>
                      </a:r>
                      <a:r>
                        <a:rPr lang="en-US" sz="500" b="1" dirty="0" smtClean="0"/>
                        <a:t> Vo and Duong Tuan </a:t>
                      </a:r>
                      <a:r>
                        <a:rPr lang="en-US" sz="500" b="1" dirty="0" err="1" smtClean="0"/>
                        <a:t>Anh</a:t>
                      </a:r>
                      <a:endParaRPr lang="en-US" sz="500" b="1" dirty="0" smtClean="0"/>
                    </a:p>
                    <a:p>
                      <a:r>
                        <a:rPr lang="en-US" sz="500" b="1" dirty="0" smtClean="0"/>
                        <a:t>Chris Carbone</a:t>
                      </a:r>
                    </a:p>
                    <a:p>
                      <a:r>
                        <a:rPr lang="en-US" sz="500" b="1" dirty="0" err="1" smtClean="0"/>
                        <a:t>Xiaohui</a:t>
                      </a:r>
                      <a:r>
                        <a:rPr lang="en-US" sz="500" b="1" dirty="0" smtClean="0"/>
                        <a:t> Huang</a:t>
                      </a:r>
                    </a:p>
                    <a:p>
                      <a:r>
                        <a:rPr lang="en-US" sz="500" b="1" dirty="0" smtClean="0"/>
                        <a:t>Nicolas </a:t>
                      </a:r>
                      <a:r>
                        <a:rPr lang="en-US" sz="500" b="1" dirty="0" err="1" smtClean="0"/>
                        <a:t>Ragot</a:t>
                      </a:r>
                      <a:endParaRPr lang="en-US" sz="500" b="1" dirty="0" smtClean="0"/>
                    </a:p>
                    <a:p>
                      <a:r>
                        <a:rPr lang="en-US" sz="500" b="1" dirty="0" err="1" smtClean="0"/>
                        <a:t>Tanmoy</a:t>
                      </a:r>
                      <a:r>
                        <a:rPr lang="en-US" sz="500" b="1" dirty="0" smtClean="0"/>
                        <a:t> </a:t>
                      </a:r>
                      <a:r>
                        <a:rPr lang="en-US" sz="500" b="1" dirty="0" err="1" smtClean="0"/>
                        <a:t>Mondal</a:t>
                      </a:r>
                      <a:endParaRPr lang="en-US" sz="500" b="1" dirty="0" smtClean="0"/>
                    </a:p>
                    <a:p>
                      <a:r>
                        <a:rPr lang="en-US" sz="500" b="1" dirty="0" err="1" smtClean="0"/>
                        <a:t>Guillem</a:t>
                      </a:r>
                      <a:r>
                        <a:rPr lang="en-US" sz="500" b="1" dirty="0" smtClean="0"/>
                        <a:t> </a:t>
                      </a:r>
                      <a:r>
                        <a:rPr lang="en-US" sz="500" b="1" dirty="0" err="1" smtClean="0"/>
                        <a:t>Rigaill</a:t>
                      </a:r>
                      <a:endParaRPr lang="en-US" sz="500" b="1" dirty="0" smtClean="0"/>
                    </a:p>
                    <a:p>
                      <a:r>
                        <a:rPr lang="en-US" sz="500" b="1" dirty="0" err="1" smtClean="0"/>
                        <a:t>Fatemeh</a:t>
                      </a:r>
                      <a:r>
                        <a:rPr lang="en-US" sz="500" b="1" dirty="0" smtClean="0"/>
                        <a:t> </a:t>
                      </a:r>
                      <a:r>
                        <a:rPr lang="en-US" sz="500" b="1" dirty="0" err="1" smtClean="0"/>
                        <a:t>Kaveh-Yazdy</a:t>
                      </a:r>
                      <a:r>
                        <a:rPr lang="en-US" sz="500" b="1" dirty="0" smtClean="0"/>
                        <a:t> and </a:t>
                      </a:r>
                      <a:r>
                        <a:rPr lang="en-US" sz="500" b="1" dirty="0" err="1" smtClean="0"/>
                        <a:t>mohammad</a:t>
                      </a:r>
                      <a:r>
                        <a:rPr lang="en-US" sz="500" b="1" dirty="0" smtClean="0"/>
                        <a:t> </a:t>
                      </a:r>
                      <a:r>
                        <a:rPr lang="en-US" sz="500" b="1" dirty="0" err="1" smtClean="0"/>
                        <a:t>reza</a:t>
                      </a:r>
                      <a:r>
                        <a:rPr lang="en-US" sz="500" b="1" dirty="0" smtClean="0"/>
                        <a:t> </a:t>
                      </a:r>
                      <a:r>
                        <a:rPr lang="en-US" sz="500" b="1" dirty="0" err="1" smtClean="0"/>
                        <a:t>zare</a:t>
                      </a:r>
                      <a:endParaRPr lang="en-US" sz="500" b="1" dirty="0" smtClean="0"/>
                    </a:p>
                    <a:p>
                      <a:r>
                        <a:rPr lang="en-US" sz="500" b="1" dirty="0" err="1" smtClean="0"/>
                        <a:t>Azer</a:t>
                      </a:r>
                      <a:r>
                        <a:rPr lang="en-US" sz="500" b="1" dirty="0" smtClean="0"/>
                        <a:t> </a:t>
                      </a:r>
                      <a:r>
                        <a:rPr lang="en-US" sz="500" b="1" dirty="0" err="1" smtClean="0"/>
                        <a:t>Kerimov</a:t>
                      </a:r>
                      <a:endParaRPr lang="en-US" sz="500" b="1" dirty="0" smtClean="0"/>
                    </a:p>
                    <a:p>
                      <a:r>
                        <a:rPr lang="en-US" sz="500" b="1" dirty="0" err="1" smtClean="0"/>
                        <a:t>Hanan</a:t>
                      </a:r>
                      <a:r>
                        <a:rPr lang="en-US" sz="500" b="1" dirty="0" smtClean="0"/>
                        <a:t> </a:t>
                      </a:r>
                      <a:r>
                        <a:rPr lang="en-US" sz="500" b="1" dirty="0" err="1" smtClean="0"/>
                        <a:t>Shteingart</a:t>
                      </a:r>
                      <a:endParaRPr lang="en-US" sz="500" b="1" dirty="0" smtClean="0"/>
                    </a:p>
                    <a:p>
                      <a:r>
                        <a:rPr lang="en-US" sz="500" b="1" dirty="0" err="1" smtClean="0"/>
                        <a:t>Xin</a:t>
                      </a:r>
                      <a:r>
                        <a:rPr lang="en-US" sz="500" b="1" dirty="0" smtClean="0"/>
                        <a:t> </a:t>
                      </a:r>
                      <a:r>
                        <a:rPr lang="en-US" sz="500" b="1" dirty="0" err="1" smtClean="0"/>
                        <a:t>Qi</a:t>
                      </a:r>
                      <a:endParaRPr lang="en-US" sz="500" b="1" dirty="0" smtClean="0"/>
                    </a:p>
                    <a:p>
                      <a:r>
                        <a:rPr lang="en-US" sz="500" b="1" dirty="0" smtClean="0"/>
                        <a:t>S. </a:t>
                      </a:r>
                      <a:r>
                        <a:rPr lang="en-US" sz="500" b="1" dirty="0" err="1" smtClean="0"/>
                        <a:t>Mohanavalli</a:t>
                      </a:r>
                      <a:endParaRPr lang="en-US" sz="500" b="1" dirty="0" smtClean="0"/>
                    </a:p>
                    <a:p>
                      <a:r>
                        <a:rPr lang="en-US" sz="500" b="1" dirty="0" err="1" smtClean="0"/>
                        <a:t>Emanuele</a:t>
                      </a:r>
                      <a:r>
                        <a:rPr lang="en-US" sz="500" b="1" dirty="0" smtClean="0"/>
                        <a:t> </a:t>
                      </a:r>
                      <a:r>
                        <a:rPr lang="en-US" sz="500" b="1" dirty="0" err="1" smtClean="0"/>
                        <a:t>Ruffaldi</a:t>
                      </a:r>
                      <a:r>
                        <a:rPr lang="en-US" sz="500" b="1" dirty="0" smtClean="0"/>
                        <a:t> and Leonard </a:t>
                      </a:r>
                      <a:r>
                        <a:rPr lang="en-US" sz="500" b="1" dirty="0" err="1" smtClean="0"/>
                        <a:t>Johard</a:t>
                      </a:r>
                      <a:endParaRPr lang="en-US" sz="500" b="1" dirty="0" smtClean="0"/>
                    </a:p>
                    <a:p>
                      <a:r>
                        <a:rPr lang="en-US" sz="500" b="1" i="1" dirty="0" smtClean="0"/>
                        <a:t>Tomasz Pander</a:t>
                      </a:r>
                      <a:endParaRPr lang="en-US" sz="500" b="1" dirty="0" smtClean="0"/>
                    </a:p>
                    <a:p>
                      <a:r>
                        <a:rPr lang="en-US" sz="500" b="1" i="1" dirty="0" smtClean="0"/>
                        <a:t>Pierre </a:t>
                      </a:r>
                      <a:r>
                        <a:rPr lang="en-US" sz="500" b="1" i="1" dirty="0" err="1" smtClean="0"/>
                        <a:t>Allain</a:t>
                      </a:r>
                      <a:r>
                        <a:rPr lang="en-US" sz="500" b="1" i="1" dirty="0" smtClean="0"/>
                        <a:t> and Thomas </a:t>
                      </a:r>
                      <a:r>
                        <a:rPr lang="en-US" sz="500" b="1" i="1" dirty="0" err="1" smtClean="0"/>
                        <a:t>Corpetti</a:t>
                      </a:r>
                      <a:endParaRPr lang="en-US" sz="500" b="1" dirty="0" smtClean="0"/>
                    </a:p>
                    <a:p>
                      <a:r>
                        <a:rPr lang="en-US" sz="400" b="1" i="1" dirty="0" err="1" smtClean="0"/>
                        <a:t>Changcheng</a:t>
                      </a:r>
                      <a:r>
                        <a:rPr lang="en-US" sz="400" b="1" i="1" dirty="0" smtClean="0"/>
                        <a:t> Xiang</a:t>
                      </a:r>
                      <a:endParaRPr lang="en-US" sz="400" b="1" dirty="0" smtClean="0"/>
                    </a:p>
                    <a:p>
                      <a:r>
                        <a:rPr lang="en-US" sz="400" b="1" i="1" dirty="0" err="1" smtClean="0"/>
                        <a:t>Wojciech</a:t>
                      </a:r>
                      <a:r>
                        <a:rPr lang="en-US" sz="400" b="1" i="1" dirty="0" smtClean="0"/>
                        <a:t> </a:t>
                      </a:r>
                      <a:r>
                        <a:rPr lang="en-US" sz="400" b="1" i="1" dirty="0" err="1" smtClean="0"/>
                        <a:t>Mioduszewski</a:t>
                      </a:r>
                      <a:r>
                        <a:rPr lang="en-US" sz="400" b="1" i="1" dirty="0" smtClean="0"/>
                        <a:t> and </a:t>
                      </a:r>
                      <a:r>
                        <a:rPr lang="en-US" sz="400" b="1" i="1" dirty="0" err="1" smtClean="0"/>
                        <a:t>Jurek</a:t>
                      </a:r>
                      <a:r>
                        <a:rPr lang="en-US" sz="400" b="1" i="1" dirty="0" smtClean="0"/>
                        <a:t> </a:t>
                      </a:r>
                      <a:r>
                        <a:rPr lang="en-US" sz="400" b="1" i="1" dirty="0" err="1" smtClean="0"/>
                        <a:t>Blaszczynski</a:t>
                      </a:r>
                      <a:endParaRPr lang="en-US" sz="400" b="1" dirty="0" smtClean="0"/>
                    </a:p>
                    <a:p>
                      <a:r>
                        <a:rPr lang="en-US" sz="400" b="1" i="1" dirty="0" smtClean="0"/>
                        <a:t>Zhang </a:t>
                      </a:r>
                      <a:r>
                        <a:rPr lang="en-US" sz="400" b="1" i="1" dirty="0" err="1" smtClean="0"/>
                        <a:t>Daokun</a:t>
                      </a:r>
                      <a:endParaRPr lang="en-US" sz="400" b="1" dirty="0" smtClean="0"/>
                    </a:p>
                    <a:p>
                      <a:r>
                        <a:rPr lang="en-US" sz="400" b="1" i="1" dirty="0" err="1" smtClean="0"/>
                        <a:t>Xiangzeng</a:t>
                      </a:r>
                      <a:r>
                        <a:rPr lang="en-US" sz="400" b="1" i="1" dirty="0" smtClean="0"/>
                        <a:t> Kong</a:t>
                      </a:r>
                      <a:endParaRPr lang="en-US" sz="400" b="1" dirty="0" smtClean="0"/>
                    </a:p>
                    <a:p>
                      <a:r>
                        <a:rPr lang="en-US" sz="400" b="1" i="1" dirty="0" err="1" smtClean="0"/>
                        <a:t>Amparo</a:t>
                      </a:r>
                      <a:r>
                        <a:rPr lang="en-US" sz="400" b="1" i="1" dirty="0" smtClean="0"/>
                        <a:t> Alonso </a:t>
                      </a:r>
                      <a:r>
                        <a:rPr lang="en-US" sz="400" b="1" i="1" dirty="0" err="1" smtClean="0"/>
                        <a:t>Betanzos</a:t>
                      </a:r>
                      <a:endParaRPr lang="en-US" sz="400" b="1" dirty="0" smtClean="0"/>
                    </a:p>
                    <a:p>
                      <a:r>
                        <a:rPr lang="en-US" sz="400" b="1" i="1" dirty="0" smtClean="0"/>
                        <a:t>Olivia </a:t>
                      </a:r>
                      <a:r>
                        <a:rPr lang="en-US" sz="400" b="1" i="1" dirty="0" err="1" smtClean="0"/>
                        <a:t>Maoy</a:t>
                      </a:r>
                      <a:r>
                        <a:rPr lang="en-US" sz="400" b="1" i="1" dirty="0" smtClean="0"/>
                        <a:t> and </a:t>
                      </a:r>
                      <a:r>
                        <a:rPr lang="en-US" sz="400" b="1" i="1" dirty="0" err="1" smtClean="0"/>
                        <a:t>Yixin</a:t>
                      </a:r>
                      <a:r>
                        <a:rPr lang="en-US" sz="400" b="1" i="1" dirty="0" smtClean="0"/>
                        <a:t> Chen</a:t>
                      </a:r>
                      <a:endParaRPr lang="en-US" sz="400" b="1" dirty="0" smtClean="0"/>
                    </a:p>
                    <a:p>
                      <a:r>
                        <a:rPr lang="en-US" sz="400" b="1" i="1" dirty="0" smtClean="0"/>
                        <a:t>Carlo GAETAN and Paolo </a:t>
                      </a:r>
                      <a:r>
                        <a:rPr lang="en-US" sz="400" b="1" i="1" dirty="0" err="1" smtClean="0"/>
                        <a:t>Girardi</a:t>
                      </a:r>
                      <a:endParaRPr lang="en-US" sz="400" b="1" dirty="0" smtClean="0"/>
                    </a:p>
                    <a:p>
                      <a:r>
                        <a:rPr lang="en-US" sz="400" b="1" i="1" dirty="0" err="1" smtClean="0"/>
                        <a:t>Farzad</a:t>
                      </a:r>
                      <a:r>
                        <a:rPr lang="en-US" sz="400" b="1" i="1" dirty="0" smtClean="0"/>
                        <a:t> </a:t>
                      </a:r>
                      <a:r>
                        <a:rPr lang="en-US" sz="400" b="1" i="1" dirty="0" err="1" smtClean="0"/>
                        <a:t>Noorian</a:t>
                      </a:r>
                      <a:endParaRPr lang="en-US" sz="400" b="1" dirty="0" smtClean="0"/>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i="1" dirty="0" smtClean="0"/>
                        <a:t>Greg </a:t>
                      </a:r>
                      <a:r>
                        <a:rPr lang="en-US" sz="500" b="1" i="1" dirty="0" err="1" smtClean="0"/>
                        <a:t>Fanslow</a:t>
                      </a:r>
                      <a:endParaRPr lang="en-US" sz="500" b="1" dirty="0" smtClean="0"/>
                    </a:p>
                    <a:p>
                      <a:r>
                        <a:rPr lang="en-US" sz="500" b="1" i="1" dirty="0" err="1" smtClean="0"/>
                        <a:t>Xiaojin</a:t>
                      </a:r>
                      <a:r>
                        <a:rPr lang="en-US" sz="500" b="1" i="1" dirty="0" smtClean="0"/>
                        <a:t> Li</a:t>
                      </a:r>
                      <a:endParaRPr lang="en-US" sz="500" b="1" dirty="0" smtClean="0"/>
                    </a:p>
                    <a:p>
                      <a:r>
                        <a:rPr lang="en-US" sz="500" b="1" i="1" dirty="0" err="1" smtClean="0"/>
                        <a:t>Korkinof</a:t>
                      </a:r>
                      <a:r>
                        <a:rPr lang="en-US" sz="500" b="1" i="1" dirty="0" smtClean="0"/>
                        <a:t>, </a:t>
                      </a:r>
                      <a:r>
                        <a:rPr lang="en-US" sz="500" b="1" i="1" dirty="0" err="1" smtClean="0"/>
                        <a:t>Dimitrios</a:t>
                      </a:r>
                      <a:endParaRPr lang="en-US" sz="500" b="1" dirty="0" smtClean="0"/>
                    </a:p>
                    <a:p>
                      <a:r>
                        <a:rPr lang="en-US" sz="500" b="1" i="1" dirty="0" err="1" smtClean="0"/>
                        <a:t>Yixin</a:t>
                      </a:r>
                      <a:r>
                        <a:rPr lang="en-US" sz="500" b="1" i="1" dirty="0" smtClean="0"/>
                        <a:t> Chen and </a:t>
                      </a:r>
                      <a:r>
                        <a:rPr lang="en-US" sz="500" b="1" i="1" dirty="0" err="1" smtClean="0"/>
                        <a:t>Yujie</a:t>
                      </a:r>
                      <a:r>
                        <a:rPr lang="en-US" sz="500" b="1" i="1" dirty="0" smtClean="0"/>
                        <a:t> He</a:t>
                      </a:r>
                      <a:endParaRPr lang="en-US" sz="500" b="1" dirty="0" smtClean="0"/>
                    </a:p>
                    <a:p>
                      <a:r>
                        <a:rPr lang="en-US" sz="500" b="1" i="1" dirty="0" smtClean="0"/>
                        <a:t>Christina </a:t>
                      </a:r>
                      <a:r>
                        <a:rPr lang="en-US" sz="500" b="1" i="1" dirty="0" err="1" smtClean="0"/>
                        <a:t>Yassouridis</a:t>
                      </a:r>
                      <a:endParaRPr lang="en-US" sz="500" b="1" dirty="0" smtClean="0"/>
                    </a:p>
                    <a:p>
                      <a:r>
                        <a:rPr lang="en-US" sz="500" b="1" i="1" dirty="0" err="1" smtClean="0"/>
                        <a:t>itti</a:t>
                      </a:r>
                      <a:r>
                        <a:rPr lang="en-US" sz="500" b="1" i="1" dirty="0" smtClean="0"/>
                        <a:t> </a:t>
                      </a:r>
                      <a:r>
                        <a:rPr lang="en-US" sz="500" b="1" i="1" dirty="0" err="1" smtClean="0"/>
                        <a:t>laurent</a:t>
                      </a:r>
                      <a:r>
                        <a:rPr lang="en-US" sz="500" b="1" i="1" dirty="0" smtClean="0"/>
                        <a:t> and </a:t>
                      </a:r>
                      <a:r>
                        <a:rPr lang="en-US" sz="500" b="1" i="1" dirty="0" err="1" smtClean="0"/>
                        <a:t>jiaping</a:t>
                      </a:r>
                      <a:r>
                        <a:rPr lang="en-US" sz="500" b="1" i="1" dirty="0" smtClean="0"/>
                        <a:t> ZHAO</a:t>
                      </a:r>
                      <a:endParaRPr lang="en-US" sz="500" b="1" dirty="0" smtClean="0"/>
                    </a:p>
                    <a:p>
                      <a:r>
                        <a:rPr lang="en-US" sz="500" b="1" i="1" dirty="0" smtClean="0"/>
                        <a:t>Ahmad Al-</a:t>
                      </a:r>
                      <a:r>
                        <a:rPr lang="en-US" sz="500" b="1" i="1" dirty="0" err="1" smtClean="0"/>
                        <a:t>Hasanat</a:t>
                      </a:r>
                      <a:endParaRPr lang="en-US" sz="500" b="1" dirty="0" smtClean="0"/>
                    </a:p>
                    <a:p>
                      <a:r>
                        <a:rPr lang="en-US" sz="500" b="1" i="1" dirty="0" err="1" smtClean="0"/>
                        <a:t>Artur</a:t>
                      </a:r>
                      <a:r>
                        <a:rPr lang="en-US" sz="500" b="1" i="1" dirty="0" smtClean="0"/>
                        <a:t> </a:t>
                      </a:r>
                      <a:r>
                        <a:rPr lang="en-US" sz="500" b="1" i="1" dirty="0" err="1" smtClean="0"/>
                        <a:t>Dubrawski</a:t>
                      </a:r>
                      <a:r>
                        <a:rPr lang="en-US" sz="500" b="1" i="1" dirty="0" smtClean="0"/>
                        <a:t>, Mathieu </a:t>
                      </a:r>
                      <a:r>
                        <a:rPr lang="en-US" sz="500" b="1" i="1" dirty="0" err="1" smtClean="0"/>
                        <a:t>Guillame</a:t>
                      </a:r>
                      <a:r>
                        <a:rPr lang="en-US" sz="500" b="1" i="1" dirty="0" smtClean="0"/>
                        <a:t>-Bert</a:t>
                      </a:r>
                      <a:endParaRPr lang="en-US" sz="500" b="1" dirty="0" smtClean="0"/>
                    </a:p>
                    <a:p>
                      <a:r>
                        <a:rPr lang="en-US" sz="500" b="1" i="1" dirty="0" err="1" smtClean="0"/>
                        <a:t>Rodica</a:t>
                      </a:r>
                      <a:r>
                        <a:rPr lang="en-US" sz="500" b="1" i="1" dirty="0" smtClean="0"/>
                        <a:t> </a:t>
                      </a:r>
                      <a:r>
                        <a:rPr lang="en-US" sz="500" b="1" i="1" dirty="0" err="1" smtClean="0"/>
                        <a:t>Potolea</a:t>
                      </a:r>
                      <a:r>
                        <a:rPr lang="en-US" sz="500" b="1" i="1" dirty="0" smtClean="0"/>
                        <a:t> and Victor </a:t>
                      </a:r>
                      <a:r>
                        <a:rPr lang="en-US" sz="500" b="1" i="1" dirty="0" err="1" smtClean="0"/>
                        <a:t>Ionescu</a:t>
                      </a:r>
                      <a:endParaRPr lang="en-US" sz="500" b="1" dirty="0" smtClean="0"/>
                    </a:p>
                    <a:p>
                      <a:r>
                        <a:rPr lang="en-US" sz="500" b="1" i="1" dirty="0" smtClean="0"/>
                        <a:t>JANETH CAROLINA RENDON AGUIRRE</a:t>
                      </a:r>
                      <a:endParaRPr lang="en-US" sz="500" b="1" dirty="0" smtClean="0"/>
                    </a:p>
                    <a:p>
                      <a:r>
                        <a:rPr lang="en-US" sz="500" b="1" i="1" dirty="0" smtClean="0"/>
                        <a:t>Javier </a:t>
                      </a:r>
                      <a:r>
                        <a:rPr lang="en-US" sz="500" b="1" i="1" dirty="0" err="1" smtClean="0"/>
                        <a:t>Prieto</a:t>
                      </a:r>
                      <a:endParaRPr lang="en-US" sz="500" b="1" dirty="0" smtClean="0"/>
                    </a:p>
                    <a:p>
                      <a:r>
                        <a:rPr lang="en-US" sz="500" b="1" i="1" dirty="0" err="1" smtClean="0"/>
                        <a:t>Gianniotis</a:t>
                      </a:r>
                      <a:r>
                        <a:rPr lang="en-US" sz="500" b="1" i="1" dirty="0" smtClean="0"/>
                        <a:t>, Nikos</a:t>
                      </a:r>
                      <a:endParaRPr lang="en-US" sz="500" b="1" dirty="0" smtClean="0"/>
                    </a:p>
                    <a:p>
                      <a:r>
                        <a:rPr lang="en-US" sz="400" b="1" i="1" dirty="0" smtClean="0"/>
                        <a:t>Wesley Chen &amp; </a:t>
                      </a:r>
                      <a:r>
                        <a:rPr lang="en-US" sz="400" b="1" i="1" dirty="0" err="1" smtClean="0"/>
                        <a:t>Pavlos</a:t>
                      </a:r>
                      <a:r>
                        <a:rPr lang="en-US" sz="400" b="1" i="1" dirty="0" smtClean="0"/>
                        <a:t> </a:t>
                      </a:r>
                      <a:r>
                        <a:rPr lang="en-US" sz="400" b="1" i="1" dirty="0" err="1" smtClean="0"/>
                        <a:t>Protopapas</a:t>
                      </a:r>
                      <a:endParaRPr lang="en-US" sz="400" b="1" dirty="0" smtClean="0"/>
                    </a:p>
                    <a:p>
                      <a:r>
                        <a:rPr lang="en-US" sz="400" b="1" i="1" dirty="0" err="1" smtClean="0"/>
                        <a:t>Sahar</a:t>
                      </a:r>
                      <a:r>
                        <a:rPr lang="en-US" sz="400" b="1" i="1" dirty="0" smtClean="0"/>
                        <a:t> </a:t>
                      </a:r>
                      <a:r>
                        <a:rPr lang="en-US" sz="400" b="1" i="1" dirty="0" err="1" smtClean="0"/>
                        <a:t>Torkamani</a:t>
                      </a:r>
                      <a:r>
                        <a:rPr lang="en-US" sz="400" b="1" i="1" dirty="0" smtClean="0"/>
                        <a:t> and Volker </a:t>
                      </a:r>
                      <a:r>
                        <a:rPr lang="en-US" sz="400" b="1" i="1" dirty="0" err="1" smtClean="0"/>
                        <a:t>Lohweg</a:t>
                      </a:r>
                      <a:endParaRPr lang="en-US" sz="400" b="1" dirty="0" smtClean="0"/>
                    </a:p>
                    <a:p>
                      <a:r>
                        <a:rPr lang="en-US" sz="400" b="1" i="1" dirty="0" err="1" smtClean="0"/>
                        <a:t>Najarian</a:t>
                      </a:r>
                      <a:r>
                        <a:rPr lang="en-US" sz="400" b="1" i="1" dirty="0" smtClean="0"/>
                        <a:t>, </a:t>
                      </a:r>
                      <a:r>
                        <a:rPr lang="en-US" sz="400" b="1" i="1" dirty="0" err="1" smtClean="0"/>
                        <a:t>Kayvan</a:t>
                      </a:r>
                      <a:endParaRPr lang="en-US" sz="400" b="1" dirty="0" smtClean="0"/>
                    </a:p>
                    <a:p>
                      <a:r>
                        <a:rPr lang="en-US" sz="400" b="1" i="1" dirty="0" err="1" smtClean="0"/>
                        <a:t>Pengjiang</a:t>
                      </a:r>
                      <a:r>
                        <a:rPr lang="en-US" sz="400" b="1" i="1" dirty="0" smtClean="0"/>
                        <a:t> </a:t>
                      </a:r>
                      <a:r>
                        <a:rPr lang="en-US" sz="400" b="1" i="1" dirty="0" err="1" smtClean="0"/>
                        <a:t>Qian</a:t>
                      </a:r>
                      <a:endParaRPr lang="en-US" sz="400" b="1" dirty="0" smtClean="0"/>
                    </a:p>
                    <a:p>
                      <a:r>
                        <a:rPr lang="en-US" sz="400" b="1" i="1" dirty="0" smtClean="0"/>
                        <a:t>Hudson </a:t>
                      </a:r>
                      <a:r>
                        <a:rPr lang="en-US" sz="400" b="1" i="1" dirty="0" err="1" smtClean="0"/>
                        <a:t>Fujikawa</a:t>
                      </a:r>
                      <a:r>
                        <a:rPr lang="en-US" sz="400" b="1" i="1" dirty="0" smtClean="0"/>
                        <a:t> and </a:t>
                      </a:r>
                      <a:r>
                        <a:rPr lang="en-US" sz="400" b="1" i="1" dirty="0" err="1" smtClean="0"/>
                        <a:t>Renato</a:t>
                      </a:r>
                      <a:r>
                        <a:rPr lang="en-US" sz="400" b="1" i="1" dirty="0" smtClean="0"/>
                        <a:t> Ishii</a:t>
                      </a:r>
                      <a:endParaRPr lang="en-US" sz="400" b="1" dirty="0" smtClean="0"/>
                    </a:p>
                    <a:p>
                      <a:r>
                        <a:rPr lang="en-US" sz="400" b="1" i="1" dirty="0" smtClean="0"/>
                        <a:t>Antonio </a:t>
                      </a:r>
                      <a:r>
                        <a:rPr lang="en-US" sz="400" b="1" i="1" dirty="0" err="1" smtClean="0"/>
                        <a:t>Gattone</a:t>
                      </a:r>
                      <a:endParaRPr lang="en-US" sz="400" b="1" dirty="0" smtClean="0"/>
                    </a:p>
                    <a:p>
                      <a:r>
                        <a:rPr lang="en-US" sz="400" b="1" i="1" dirty="0" smtClean="0"/>
                        <a:t>Alexandra M. </a:t>
                      </a:r>
                      <a:r>
                        <a:rPr lang="en-US" sz="400" b="1" i="1" dirty="0" err="1" smtClean="0"/>
                        <a:t>Carvalho</a:t>
                      </a:r>
                      <a:r>
                        <a:rPr lang="en-US" sz="400" b="1" i="1" dirty="0" smtClean="0"/>
                        <a:t> and Susana Vieira and Lucia Cruz</a:t>
                      </a:r>
                      <a:endParaRPr lang="en-US" sz="400" b="1" dirty="0" smtClean="0"/>
                    </a:p>
                    <a:p>
                      <a:r>
                        <a:rPr lang="en-US" sz="400" b="1" i="1" dirty="0" err="1" smtClean="0"/>
                        <a:t>Hanci</a:t>
                      </a:r>
                      <a:r>
                        <a:rPr lang="en-US" sz="400" b="1" i="1" dirty="0" smtClean="0"/>
                        <a:t> </a:t>
                      </a:r>
                      <a:r>
                        <a:rPr lang="en-US" sz="400" b="1" i="1" dirty="0" err="1" smtClean="0"/>
                        <a:t>Lyu</a:t>
                      </a:r>
                      <a:r>
                        <a:rPr lang="en-US" sz="400" b="1" i="1" dirty="0" smtClean="0"/>
                        <a:t> and James Kwok</a:t>
                      </a:r>
                      <a:endParaRPr lang="en-US" sz="400" b="1" dirty="0" smtClean="0"/>
                    </a:p>
                    <a:p>
                      <a:r>
                        <a:rPr lang="en-US" sz="400" b="1" i="1" dirty="0" err="1" smtClean="0"/>
                        <a:t>Peihai</a:t>
                      </a:r>
                      <a:r>
                        <a:rPr lang="en-US" sz="400" b="1" i="1" dirty="0" smtClean="0"/>
                        <a:t> Zhao</a:t>
                      </a:r>
                      <a:endParaRPr lang="en-US" sz="400" b="1" dirty="0" smtClean="0"/>
                    </a:p>
                    <a:p>
                      <a:r>
                        <a:rPr lang="en-US" sz="400" b="1" i="1" dirty="0" smtClean="0"/>
                        <a:t>Sergey </a:t>
                      </a:r>
                      <a:r>
                        <a:rPr lang="en-US" sz="400" b="1" i="1" dirty="0" err="1" smtClean="0"/>
                        <a:t>Milanov</a:t>
                      </a:r>
                      <a:endParaRPr lang="en-US" sz="400" b="1" dirty="0" smtClean="0"/>
                    </a:p>
                    <a:p>
                      <a:r>
                        <a:rPr lang="en-US" sz="400" b="1" i="1" dirty="0" err="1" smtClean="0"/>
                        <a:t>Zhibo</a:t>
                      </a:r>
                      <a:r>
                        <a:rPr lang="en-US" sz="400" b="1" i="1" dirty="0" smtClean="0"/>
                        <a:t> Zhu</a:t>
                      </a:r>
                      <a:endParaRPr lang="en-US" sz="400" b="1" dirty="0" smtClean="0"/>
                    </a:p>
                    <a:p>
                      <a:r>
                        <a:rPr lang="en-US" sz="500" b="1" i="1" dirty="0" smtClean="0"/>
                        <a:t>Stefan Kramer and </a:t>
                      </a:r>
                      <a:r>
                        <a:rPr lang="en-US" sz="500" b="1" i="1" dirty="0" err="1" smtClean="0"/>
                        <a:t>Atif</a:t>
                      </a:r>
                      <a:r>
                        <a:rPr lang="en-US" sz="500" b="1" i="1" dirty="0" smtClean="0"/>
                        <a:t> </a:t>
                      </a:r>
                      <a:r>
                        <a:rPr lang="en-US" sz="500" b="1" i="1" dirty="0" err="1" smtClean="0"/>
                        <a:t>Raza</a:t>
                      </a:r>
                      <a:endParaRPr lang="en-US" sz="500" b="1" dirty="0" smtClean="0"/>
                    </a:p>
                    <a:p>
                      <a:r>
                        <a:rPr lang="en-US" sz="500" b="1" i="1" dirty="0" err="1" smtClean="0"/>
                        <a:t>Brijnesh</a:t>
                      </a:r>
                      <a:r>
                        <a:rPr lang="en-US" sz="500" b="1" i="1" dirty="0" smtClean="0"/>
                        <a:t>-Johannes Jain</a:t>
                      </a:r>
                      <a:endParaRPr lang="en-US" sz="500" b="1" dirty="0" smtClean="0"/>
                    </a:p>
                    <a:p>
                      <a:r>
                        <a:rPr lang="en-US" sz="500" b="1" i="1" dirty="0" err="1" smtClean="0"/>
                        <a:t>Qian</a:t>
                      </a:r>
                      <a:r>
                        <a:rPr lang="en-US" sz="500" b="1" i="1" dirty="0" smtClean="0"/>
                        <a:t> </a:t>
                      </a:r>
                      <a:r>
                        <a:rPr lang="en-US" sz="500" b="1" i="1" dirty="0" err="1" smtClean="0"/>
                        <a:t>Xiaochao</a:t>
                      </a:r>
                      <a:endParaRPr lang="en-US" sz="500" b="1" dirty="0" smtClean="0"/>
                    </a:p>
                    <a:p>
                      <a:r>
                        <a:rPr lang="en-US" sz="500" b="1" i="1" dirty="0" smtClean="0"/>
                        <a:t>Felix Reinhart and </a:t>
                      </a:r>
                      <a:r>
                        <a:rPr lang="en-US" sz="500" b="1" i="1" dirty="0" err="1" smtClean="0"/>
                        <a:t>Witali</a:t>
                      </a:r>
                      <a:r>
                        <a:rPr lang="en-US" sz="500" b="1" i="1" dirty="0" smtClean="0"/>
                        <a:t> </a:t>
                      </a:r>
                      <a:r>
                        <a:rPr lang="en-US" sz="500" b="1" i="1" dirty="0" err="1" smtClean="0"/>
                        <a:t>Aswolinskiy</a:t>
                      </a:r>
                      <a:endParaRPr lang="en-US" sz="500" b="1" dirty="0" smtClean="0"/>
                    </a:p>
                    <a:p>
                      <a:r>
                        <a:rPr lang="en-US" sz="500" b="1" i="1" dirty="0" err="1" smtClean="0"/>
                        <a:t>Kwangho</a:t>
                      </a:r>
                      <a:r>
                        <a:rPr lang="en-US" sz="500" b="1" i="1" dirty="0" smtClean="0"/>
                        <a:t> </a:t>
                      </a:r>
                      <a:r>
                        <a:rPr lang="en-US" sz="500" b="1" i="1" dirty="0" err="1" smtClean="0"/>
                        <a:t>Heo</a:t>
                      </a:r>
                      <a:endParaRPr lang="en-US" sz="500" b="1" dirty="0" smtClean="0"/>
                    </a:p>
                    <a:p>
                      <a:r>
                        <a:rPr lang="en-US" sz="500" b="1" i="1" dirty="0" err="1" smtClean="0"/>
                        <a:t>Cun</a:t>
                      </a:r>
                      <a:r>
                        <a:rPr lang="en-US" sz="500" b="1" i="1" dirty="0" smtClean="0"/>
                        <a:t> </a:t>
                      </a:r>
                      <a:r>
                        <a:rPr lang="en-US" sz="500" b="1" i="1" dirty="0" err="1" smtClean="0"/>
                        <a:t>Ji</a:t>
                      </a:r>
                      <a:endParaRPr lang="en-US" sz="500" b="1" dirty="0" smtClean="0"/>
                    </a:p>
                    <a:p>
                      <a:r>
                        <a:rPr lang="en-US" sz="500" b="1" i="1" dirty="0" smtClean="0"/>
                        <a:t>Sara Carolina </a:t>
                      </a:r>
                      <a:r>
                        <a:rPr lang="en-US" sz="500" b="1" i="1" dirty="0" err="1" smtClean="0"/>
                        <a:t>Gouveia</a:t>
                      </a:r>
                      <a:r>
                        <a:rPr lang="en-US" sz="500" b="1" i="1" dirty="0" smtClean="0"/>
                        <a:t> </a:t>
                      </a:r>
                      <a:r>
                        <a:rPr lang="en-US" sz="500" b="1" i="1" dirty="0" err="1" smtClean="0"/>
                        <a:t>Rodrigues</a:t>
                      </a:r>
                      <a:r>
                        <a:rPr lang="en-US" sz="500" b="1" i="1" dirty="0" smtClean="0"/>
                        <a:t> and </a:t>
                      </a:r>
                      <a:r>
                        <a:rPr lang="en-US" sz="500" b="1" i="1" dirty="0" err="1" smtClean="0"/>
                        <a:t>Cláudia</a:t>
                      </a:r>
                      <a:r>
                        <a:rPr lang="en-US" sz="500" b="1" i="1" dirty="0" smtClean="0"/>
                        <a:t> </a:t>
                      </a:r>
                      <a:r>
                        <a:rPr lang="en-US" sz="500" b="1" i="1" dirty="0" err="1" smtClean="0"/>
                        <a:t>Antunes</a:t>
                      </a:r>
                      <a:endParaRPr lang="en-US" sz="500" b="1" dirty="0" smtClean="0"/>
                    </a:p>
                    <a:p>
                      <a:r>
                        <a:rPr lang="en-US" sz="500" b="1" i="1" dirty="0" smtClean="0"/>
                        <a:t>Kumar </a:t>
                      </a:r>
                      <a:r>
                        <a:rPr lang="en-US" sz="500" b="1" i="1" dirty="0" err="1" smtClean="0"/>
                        <a:t>Vasimalla</a:t>
                      </a:r>
                      <a:endParaRPr lang="en-US" sz="500" b="1" dirty="0" smtClean="0"/>
                    </a:p>
                    <a:p>
                      <a:r>
                        <a:rPr lang="en-US" sz="500" b="1" i="1" dirty="0" smtClean="0"/>
                        <a:t>Jose Alejandro Cordero</a:t>
                      </a:r>
                      <a:endParaRPr lang="en-US" sz="500" b="1" dirty="0" smtClean="0"/>
                    </a:p>
                    <a:p>
                      <a:r>
                        <a:rPr lang="en-US" sz="500" b="1" i="1" dirty="0" smtClean="0"/>
                        <a:t>Liu Xiao</a:t>
                      </a:r>
                      <a:endParaRPr lang="en-US" sz="500" b="1" dirty="0" smtClean="0"/>
                    </a:p>
                    <a:p>
                      <a:r>
                        <a:rPr lang="en-US" sz="500" b="1" i="1" dirty="0" smtClean="0"/>
                        <a:t>Carlos Francisco </a:t>
                      </a:r>
                      <a:r>
                        <a:rPr lang="en-US" sz="500" b="1" i="1" dirty="0" err="1" smtClean="0"/>
                        <a:t>Soares</a:t>
                      </a:r>
                      <a:r>
                        <a:rPr lang="en-US" sz="500" b="1" i="1" dirty="0" smtClean="0"/>
                        <a:t> de Souza</a:t>
                      </a:r>
                      <a:endParaRPr lang="en-US" sz="500" b="1" dirty="0" smtClean="0"/>
                    </a:p>
                    <a:p>
                      <a:r>
                        <a:rPr lang="en-US" sz="500" b="1" i="1" dirty="0" err="1" smtClean="0"/>
                        <a:t>Yurong</a:t>
                      </a:r>
                      <a:r>
                        <a:rPr lang="en-US" sz="500" b="1" i="1" dirty="0" smtClean="0"/>
                        <a:t> </a:t>
                      </a:r>
                      <a:r>
                        <a:rPr lang="en-US" sz="500" b="1" i="1" dirty="0" err="1" smtClean="0"/>
                        <a:t>Luo</a:t>
                      </a:r>
                      <a:endParaRPr lang="en-US" sz="500" b="1" dirty="0" smtClean="0"/>
                    </a:p>
                    <a:p>
                      <a:r>
                        <a:rPr lang="en-US" sz="500" b="1" i="1" dirty="0" smtClean="0"/>
                        <a:t>Wang, </a:t>
                      </a:r>
                      <a:r>
                        <a:rPr lang="en-US" sz="500" b="1" i="1" dirty="0" err="1" smtClean="0"/>
                        <a:t>Kaile</a:t>
                      </a:r>
                      <a:r>
                        <a:rPr lang="en-US" sz="500" b="1" i="1" dirty="0" smtClean="0"/>
                        <a:t>(Keller)</a:t>
                      </a:r>
                      <a:endParaRPr lang="en-US" sz="500" b="1" dirty="0" smtClean="0"/>
                    </a:p>
                    <a:p>
                      <a:r>
                        <a:rPr lang="en-US" sz="500" b="1" i="1" dirty="0" err="1" smtClean="0"/>
                        <a:t>Babak</a:t>
                      </a:r>
                      <a:r>
                        <a:rPr lang="en-US" sz="500" b="1" i="1" dirty="0" smtClean="0"/>
                        <a:t> </a:t>
                      </a:r>
                      <a:r>
                        <a:rPr lang="en-US" sz="500" b="1" i="1" dirty="0" err="1" smtClean="0"/>
                        <a:t>Hosseini</a:t>
                      </a:r>
                      <a:endParaRPr lang="en-US" sz="500" b="1" dirty="0" smtClean="0"/>
                    </a:p>
                    <a:p>
                      <a:r>
                        <a:rPr lang="en-US" sz="500" b="1" i="1" dirty="0" smtClean="0"/>
                        <a:t>Dong Han</a:t>
                      </a:r>
                      <a:endParaRPr lang="en-US" sz="500" b="1" dirty="0" smtClean="0"/>
                    </a:p>
                    <a:p>
                      <a:r>
                        <a:rPr lang="en-US" sz="500" b="1" i="1" dirty="0" smtClean="0"/>
                        <a:t>Colin O’Reilly</a:t>
                      </a:r>
                      <a:endParaRPr lang="en-US" sz="500" b="1" dirty="0" smtClean="0"/>
                    </a:p>
                    <a:p>
                      <a:r>
                        <a:rPr lang="en-US" sz="500" b="1" i="1" dirty="0" smtClean="0"/>
                        <a:t>Aldo </a:t>
                      </a:r>
                      <a:r>
                        <a:rPr lang="en-US" sz="500" b="1" i="1" dirty="0" err="1" smtClean="0"/>
                        <a:t>Goia</a:t>
                      </a:r>
                      <a:endParaRPr lang="en-US" sz="500" b="1" dirty="0" smtClean="0"/>
                    </a:p>
                    <a:p>
                      <a:r>
                        <a:rPr lang="en-US" sz="500" b="1" i="1" dirty="0" err="1" smtClean="0"/>
                        <a:t>Rahim</a:t>
                      </a:r>
                      <a:r>
                        <a:rPr lang="en-US" sz="500" b="1" i="1" dirty="0" smtClean="0"/>
                        <a:t> Khan</a:t>
                      </a:r>
                      <a:endParaRPr lang="en-US" sz="500" b="1" dirty="0" smtClean="0"/>
                    </a:p>
                    <a:p>
                      <a:r>
                        <a:rPr lang="en-US" sz="500" b="1" i="1" dirty="0" smtClean="0"/>
                        <a:t>Adam </a:t>
                      </a:r>
                      <a:r>
                        <a:rPr lang="en-US" sz="500" b="1" i="1" dirty="0" err="1" smtClean="0"/>
                        <a:t>Oliner</a:t>
                      </a:r>
                      <a:endParaRPr lang="en-US" sz="500" b="1" dirty="0" smtClean="0"/>
                    </a:p>
                    <a:p>
                      <a:r>
                        <a:rPr lang="en-US" sz="500" b="1" i="1" dirty="0" err="1" smtClean="0"/>
                        <a:t>Arvind</a:t>
                      </a:r>
                      <a:r>
                        <a:rPr lang="en-US" sz="500" b="1" i="1" dirty="0" smtClean="0"/>
                        <a:t> </a:t>
                      </a:r>
                      <a:r>
                        <a:rPr lang="en-US" sz="500" b="1" i="1" dirty="0" err="1" smtClean="0"/>
                        <a:t>Balasubramanian</a:t>
                      </a:r>
                      <a:r>
                        <a:rPr lang="en-US" sz="500" b="1" i="1" dirty="0" smtClean="0"/>
                        <a:t> and B. </a:t>
                      </a:r>
                      <a:r>
                        <a:rPr lang="en-US" sz="500" b="1" i="1" dirty="0" err="1" smtClean="0"/>
                        <a:t>Prabhakaran</a:t>
                      </a:r>
                      <a:endParaRPr lang="en-US" sz="500" b="1" dirty="0" smtClean="0"/>
                    </a:p>
                    <a:p>
                      <a:r>
                        <a:rPr lang="en-US" sz="500" b="1" i="1" dirty="0" smtClean="0"/>
                        <a:t>Soon-</a:t>
                      </a:r>
                      <a:r>
                        <a:rPr lang="en-US" sz="500" b="1" i="1" dirty="0" err="1" smtClean="0"/>
                        <a:t>hwan</a:t>
                      </a:r>
                      <a:r>
                        <a:rPr lang="en-US" sz="500" b="1" i="1" dirty="0" smtClean="0"/>
                        <a:t> Kwon, </a:t>
                      </a:r>
                      <a:r>
                        <a:rPr lang="en-US" sz="500" b="1" i="1" dirty="0" err="1" smtClean="0"/>
                        <a:t>Jong</a:t>
                      </a:r>
                      <a:r>
                        <a:rPr lang="en-US" sz="500" b="1" i="1" dirty="0" smtClean="0"/>
                        <a:t> Ho Lee</a:t>
                      </a:r>
                      <a:endParaRPr lang="en-US" sz="500" b="1" dirty="0" smtClean="0"/>
                    </a:p>
                    <a:p>
                      <a:r>
                        <a:rPr lang="en-US" sz="500" b="1" i="1" dirty="0" smtClean="0"/>
                        <a:t>Chen </a:t>
                      </a:r>
                      <a:r>
                        <a:rPr lang="en-US" sz="500" b="1" i="1" dirty="0" err="1" smtClean="0"/>
                        <a:t>Yun</a:t>
                      </a:r>
                      <a:endParaRPr lang="en-US" sz="500" b="1" i="1" dirty="0" smtClean="0"/>
                    </a:p>
                    <a:p>
                      <a:r>
                        <a:rPr lang="en-US" sz="500" b="1" dirty="0" err="1" smtClean="0"/>
                        <a:t>ndre</a:t>
                      </a:r>
                      <a:r>
                        <a:rPr lang="en-US" sz="500" b="1" dirty="0" smtClean="0"/>
                        <a:t> Rodrigo </a:t>
                      </a:r>
                      <a:r>
                        <a:rPr lang="en-US" sz="500" b="1" dirty="0" err="1" smtClean="0"/>
                        <a:t>Sanches</a:t>
                      </a:r>
                      <a:r>
                        <a:rPr lang="en-US" sz="500" b="1" dirty="0" smtClean="0"/>
                        <a:t> and Nina </a:t>
                      </a:r>
                      <a:r>
                        <a:rPr lang="en-US" sz="500" b="1" dirty="0" err="1" smtClean="0"/>
                        <a:t>Sumiko</a:t>
                      </a:r>
                      <a:r>
                        <a:rPr lang="en-US" sz="500" b="1" dirty="0" smtClean="0"/>
                        <a:t> Tomita Hirata</a:t>
                      </a:r>
                    </a:p>
                    <a:p>
                      <a:r>
                        <a:rPr lang="en-US" sz="500" b="1" dirty="0" smtClean="0"/>
                        <a:t>Claudio </a:t>
                      </a:r>
                      <a:r>
                        <a:rPr lang="en-US" sz="500" b="1" dirty="0" err="1" smtClean="0"/>
                        <a:t>Piciarelli</a:t>
                      </a:r>
                      <a:r>
                        <a:rPr lang="en-US" sz="500" b="1" dirty="0" smtClean="0"/>
                        <a:t> and </a:t>
                      </a:r>
                      <a:r>
                        <a:rPr lang="en-US" sz="500" b="1" dirty="0" err="1" smtClean="0"/>
                        <a:t>Gian</a:t>
                      </a:r>
                      <a:r>
                        <a:rPr lang="en-US" sz="500" b="1" dirty="0" smtClean="0"/>
                        <a:t> Luca </a:t>
                      </a:r>
                      <a:r>
                        <a:rPr lang="en-US" sz="500" b="1" dirty="0" err="1" smtClean="0"/>
                        <a:t>Foresti</a:t>
                      </a:r>
                      <a:endParaRPr lang="en-US" sz="500" b="1" dirty="0" smtClean="0"/>
                    </a:p>
                    <a:p>
                      <a:r>
                        <a:rPr lang="en-US" sz="500" b="1" dirty="0" smtClean="0"/>
                        <a:t>Wei T. </a:t>
                      </a:r>
                      <a:r>
                        <a:rPr lang="en-US" sz="500" b="1" dirty="0" err="1" smtClean="0"/>
                        <a:t>Yue</a:t>
                      </a:r>
                      <a:r>
                        <a:rPr lang="en-US" sz="500" b="1" dirty="0" smtClean="0"/>
                        <a:t> </a:t>
                      </a:r>
                    </a:p>
                    <a:p>
                      <a:r>
                        <a:rPr lang="en-US" sz="500" b="1" dirty="0" smtClean="0"/>
                        <a:t>Michael </a:t>
                      </a:r>
                      <a:r>
                        <a:rPr lang="en-US" sz="500" b="1" dirty="0" err="1" smtClean="0"/>
                        <a:t>Botsch</a:t>
                      </a:r>
                      <a:r>
                        <a:rPr lang="en-US" sz="500" b="1" dirty="0" smtClean="0"/>
                        <a:t> and Josef A. </a:t>
                      </a:r>
                      <a:r>
                        <a:rPr lang="en-US" sz="500" b="1" dirty="0" err="1" smtClean="0"/>
                        <a:t>Nossek</a:t>
                      </a:r>
                      <a:endParaRPr lang="en-US" sz="500" b="1" dirty="0" smtClean="0"/>
                    </a:p>
                    <a:p>
                      <a:r>
                        <a:rPr lang="en-US" sz="500" b="1" dirty="0" err="1" smtClean="0"/>
                        <a:t>Bingyu</a:t>
                      </a:r>
                      <a:r>
                        <a:rPr lang="en-US" sz="500" b="1" dirty="0" smtClean="0"/>
                        <a:t> Sun</a:t>
                      </a:r>
                    </a:p>
                    <a:p>
                      <a:r>
                        <a:rPr lang="en-US" sz="500" b="1" dirty="0" smtClean="0"/>
                        <a:t>Sun, Fu-</a:t>
                      </a:r>
                      <a:r>
                        <a:rPr lang="en-US" sz="500" b="1" dirty="0" err="1" smtClean="0"/>
                        <a:t>Shing</a:t>
                      </a:r>
                      <a:endParaRPr lang="en-US" sz="500" b="1" dirty="0" smtClean="0"/>
                    </a:p>
                    <a:p>
                      <a:r>
                        <a:rPr lang="en-US" sz="500" b="1" dirty="0" err="1" smtClean="0"/>
                        <a:t>Babak</a:t>
                      </a:r>
                      <a:r>
                        <a:rPr lang="en-US" sz="500" b="1" dirty="0" smtClean="0"/>
                        <a:t> </a:t>
                      </a:r>
                      <a:r>
                        <a:rPr lang="en-US" sz="500" b="1" dirty="0" err="1" smtClean="0"/>
                        <a:t>Amiri</a:t>
                      </a:r>
                      <a:endParaRPr lang="en-US" sz="500" b="1" dirty="0" smtClean="0"/>
                    </a:p>
                    <a:p>
                      <a:r>
                        <a:rPr lang="en-US" sz="500" b="1" dirty="0" smtClean="0"/>
                        <a:t>Xing </a:t>
                      </a:r>
                      <a:r>
                        <a:rPr lang="en-US" sz="500" b="1" dirty="0" err="1" smtClean="0"/>
                        <a:t>ChunXiao</a:t>
                      </a:r>
                      <a:r>
                        <a:rPr lang="en-US" sz="500" b="1" dirty="0" smtClean="0"/>
                        <a:t> and Du </a:t>
                      </a:r>
                      <a:r>
                        <a:rPr lang="en-US" sz="500" b="1" dirty="0" err="1" smtClean="0"/>
                        <a:t>Xutao</a:t>
                      </a:r>
                      <a:r>
                        <a:rPr lang="en-US" sz="500" b="1" dirty="0" smtClean="0"/>
                        <a:t>, </a:t>
                      </a:r>
                      <a:r>
                        <a:rPr lang="en-US" sz="500" b="1" dirty="0" err="1" smtClean="0"/>
                        <a:t>Tsinghua</a:t>
                      </a:r>
                      <a:r>
                        <a:rPr lang="en-US" sz="500" b="1" dirty="0" smtClean="0"/>
                        <a:t> University</a:t>
                      </a:r>
                    </a:p>
                    <a:p>
                      <a:r>
                        <a:rPr lang="en-US" sz="500" b="1" dirty="0" err="1" smtClean="0"/>
                        <a:t>Elloumi</a:t>
                      </a:r>
                      <a:r>
                        <a:rPr lang="en-US" sz="500" b="1" dirty="0" smtClean="0"/>
                        <a:t> </a:t>
                      </a:r>
                      <a:r>
                        <a:rPr lang="en-US" sz="500" b="1" dirty="0" err="1" smtClean="0"/>
                        <a:t>Samir</a:t>
                      </a:r>
                      <a:r>
                        <a:rPr lang="en-US" sz="500" b="1" dirty="0" smtClean="0"/>
                        <a:t> , </a:t>
                      </a:r>
                      <a:r>
                        <a:rPr lang="en-US" sz="500" b="1" dirty="0" err="1" smtClean="0"/>
                        <a:t>Sondess</a:t>
                      </a:r>
                      <a:r>
                        <a:rPr lang="en-US" sz="500" b="1" dirty="0" smtClean="0"/>
                        <a:t> </a:t>
                      </a:r>
                      <a:r>
                        <a:rPr lang="en-US" sz="500" b="1" dirty="0" err="1" smtClean="0"/>
                        <a:t>Bentekaya</a:t>
                      </a:r>
                      <a:endParaRPr lang="en-US" sz="500" b="1" dirty="0" smtClean="0"/>
                    </a:p>
                    <a:p>
                      <a:r>
                        <a:rPr lang="en-US" sz="500" b="1" dirty="0" smtClean="0"/>
                        <a:t>Li </a:t>
                      </a:r>
                      <a:r>
                        <a:rPr lang="en-US" sz="500" b="1" dirty="0" err="1" smtClean="0"/>
                        <a:t>Shijin</a:t>
                      </a:r>
                      <a:endParaRPr lang="en-US" sz="500" b="1" dirty="0" smtClean="0"/>
                    </a:p>
                    <a:p>
                      <a:r>
                        <a:rPr lang="en-US" sz="500" b="1" dirty="0" smtClean="0"/>
                        <a:t>Erik Learned-Miller, </a:t>
                      </a:r>
                      <a:r>
                        <a:rPr lang="en-US" sz="500" b="1" dirty="0" err="1" smtClean="0"/>
                        <a:t>Marwan</a:t>
                      </a:r>
                      <a:r>
                        <a:rPr lang="en-US" sz="500" b="1" dirty="0" smtClean="0"/>
                        <a:t> A. </a:t>
                      </a:r>
                      <a:r>
                        <a:rPr lang="en-US" sz="500" b="1" dirty="0" err="1" smtClean="0"/>
                        <a:t>Mattar</a:t>
                      </a:r>
                      <a:endParaRPr lang="en-US" sz="500" b="1" dirty="0" smtClean="0"/>
                    </a:p>
                    <a:p>
                      <a:r>
                        <a:rPr lang="en-US" sz="500" b="1" dirty="0" err="1" smtClean="0"/>
                        <a:t>Chiranjib</a:t>
                      </a:r>
                      <a:r>
                        <a:rPr lang="en-US" sz="500" b="1" dirty="0" smtClean="0"/>
                        <a:t> </a:t>
                      </a:r>
                      <a:r>
                        <a:rPr lang="en-US" sz="500" b="1" dirty="0" err="1" smtClean="0"/>
                        <a:t>Bhattacharya,Karthik</a:t>
                      </a:r>
                      <a:r>
                        <a:rPr lang="en-US" sz="500" b="1" dirty="0" smtClean="0"/>
                        <a:t> K</a:t>
                      </a:r>
                    </a:p>
                    <a:p>
                      <a:r>
                        <a:rPr lang="en-US" sz="500" b="1" dirty="0" err="1" smtClean="0"/>
                        <a:t>Nicandro</a:t>
                      </a:r>
                      <a:r>
                        <a:rPr lang="en-US" sz="500" b="1" dirty="0" smtClean="0"/>
                        <a:t> Cruz Ramirez</a:t>
                      </a:r>
                    </a:p>
                    <a:p>
                      <a:r>
                        <a:rPr lang="en-US" sz="500" b="1" dirty="0" err="1" smtClean="0"/>
                        <a:t>Jiankui</a:t>
                      </a:r>
                      <a:r>
                        <a:rPr lang="en-US" sz="500" b="1" dirty="0" smtClean="0"/>
                        <a:t> </a:t>
                      </a:r>
                      <a:r>
                        <a:rPr lang="en-US" sz="500" b="1" dirty="0" err="1" smtClean="0"/>
                        <a:t>Guo</a:t>
                      </a:r>
                      <a:r>
                        <a:rPr lang="en-US" sz="500" b="1" dirty="0" smtClean="0"/>
                        <a:t> </a:t>
                      </a:r>
                      <a:r>
                        <a:rPr lang="en-US" sz="500" b="1" dirty="0" err="1" smtClean="0"/>
                        <a:t>Fudan</a:t>
                      </a:r>
                      <a:r>
                        <a:rPr lang="en-US" sz="500" b="1" dirty="0" smtClean="0"/>
                        <a:t> University</a:t>
                      </a:r>
                    </a:p>
                    <a:p>
                      <a:r>
                        <a:rPr lang="en-US" sz="500" b="1" dirty="0" smtClean="0"/>
                        <a:t>Bin Z Zhang IBM</a:t>
                      </a:r>
                    </a:p>
                    <a:p>
                      <a:r>
                        <a:rPr lang="en-US" sz="500" b="1" dirty="0" smtClean="0"/>
                        <a:t>Yi-Dong </a:t>
                      </a:r>
                      <a:r>
                        <a:rPr lang="en-US" sz="500" b="1" dirty="0" err="1" smtClean="0"/>
                        <a:t>Shen</a:t>
                      </a:r>
                      <a:r>
                        <a:rPr lang="en-US" sz="500" b="1" dirty="0" smtClean="0"/>
                        <a:t> and </a:t>
                      </a:r>
                      <a:r>
                        <a:rPr lang="en-US" sz="500" b="1" dirty="0" err="1" smtClean="0"/>
                        <a:t>Zhiyong</a:t>
                      </a:r>
                      <a:r>
                        <a:rPr lang="en-US" sz="500" b="1" dirty="0" smtClean="0"/>
                        <a:t> </a:t>
                      </a:r>
                      <a:r>
                        <a:rPr lang="en-US" sz="500" b="1" dirty="0" err="1" smtClean="0"/>
                        <a:t>Shen</a:t>
                      </a:r>
                      <a:endParaRPr lang="en-US" sz="500" b="1" dirty="0" smtClean="0"/>
                    </a:p>
                    <a:p>
                      <a:r>
                        <a:rPr lang="en-US" sz="500" b="1" dirty="0" err="1" smtClean="0"/>
                        <a:t>Georgios</a:t>
                      </a:r>
                      <a:r>
                        <a:rPr lang="en-US" sz="500" b="1" dirty="0" smtClean="0"/>
                        <a:t> </a:t>
                      </a:r>
                      <a:r>
                        <a:rPr lang="en-US" sz="500" b="1" dirty="0" err="1" smtClean="0"/>
                        <a:t>Evangelidis</a:t>
                      </a:r>
                      <a:r>
                        <a:rPr lang="en-US" sz="500" b="1" dirty="0" smtClean="0"/>
                        <a:t>, </a:t>
                      </a:r>
                      <a:r>
                        <a:rPr lang="en-US" sz="500" b="1" dirty="0" err="1" smtClean="0"/>
                        <a:t>Leonidas</a:t>
                      </a:r>
                      <a:r>
                        <a:rPr lang="en-US" sz="500" b="1" dirty="0" smtClean="0"/>
                        <a:t> </a:t>
                      </a:r>
                      <a:r>
                        <a:rPr lang="en-US" sz="500" b="1" dirty="0" err="1" smtClean="0"/>
                        <a:t>Karamitopoulos</a:t>
                      </a:r>
                      <a:endParaRPr lang="en-US" sz="500" b="1" dirty="0" smtClean="0"/>
                    </a:p>
                    <a:p>
                      <a:r>
                        <a:rPr lang="en-US" sz="500" b="1" dirty="0" err="1" smtClean="0"/>
                        <a:t>Hendrik</a:t>
                      </a:r>
                      <a:r>
                        <a:rPr lang="en-US" sz="500" b="1" dirty="0" smtClean="0"/>
                        <a:t> </a:t>
                      </a:r>
                      <a:r>
                        <a:rPr lang="en-US" sz="500" b="1" dirty="0" err="1" smtClean="0"/>
                        <a:t>Purwins</a:t>
                      </a:r>
                      <a:endParaRPr lang="en-US" sz="500" b="1" dirty="0" smtClean="0"/>
                    </a:p>
                    <a:p>
                      <a:r>
                        <a:rPr lang="en-US" sz="500" b="1" dirty="0" err="1" smtClean="0"/>
                        <a:t>Jignesh</a:t>
                      </a:r>
                      <a:r>
                        <a:rPr lang="en-US" sz="500" b="1" dirty="0" smtClean="0"/>
                        <a:t> M. Patel and Michael Morse</a:t>
                      </a:r>
                    </a:p>
                    <a:p>
                      <a:r>
                        <a:rPr lang="en-US" sz="500" b="1" dirty="0" err="1" smtClean="0"/>
                        <a:t>Gert</a:t>
                      </a:r>
                      <a:r>
                        <a:rPr lang="en-US" sz="500" b="1" dirty="0" smtClean="0"/>
                        <a:t> Van </a:t>
                      </a:r>
                      <a:r>
                        <a:rPr lang="en-US" sz="500" b="1" dirty="0" err="1" smtClean="0"/>
                        <a:t>Dijck</a:t>
                      </a:r>
                      <a:r>
                        <a:rPr lang="en-US" sz="500" b="1" dirty="0" smtClean="0"/>
                        <a:t> and Marc Van </a:t>
                      </a:r>
                      <a:r>
                        <a:rPr lang="en-US" sz="500" b="1" dirty="0" err="1" smtClean="0"/>
                        <a:t>Hulle</a:t>
                      </a:r>
                      <a:endParaRPr lang="en-US" sz="500" b="1" dirty="0" smtClean="0"/>
                    </a:p>
                    <a:p>
                      <a:r>
                        <a:rPr lang="en-US" sz="500" b="1" dirty="0" smtClean="0"/>
                        <a:t>Chao </a:t>
                      </a:r>
                      <a:r>
                        <a:rPr lang="en-US" sz="500" b="1" dirty="0" err="1" smtClean="0"/>
                        <a:t>Hui</a:t>
                      </a:r>
                      <a:r>
                        <a:rPr lang="en-US" sz="500" b="1" dirty="0" smtClean="0"/>
                        <a:t> Lee and Vincent Tseng</a:t>
                      </a:r>
                    </a:p>
                    <a:p>
                      <a:r>
                        <a:rPr lang="en-US" sz="500" b="1" dirty="0" err="1" smtClean="0"/>
                        <a:t>Linh</a:t>
                      </a:r>
                      <a:r>
                        <a:rPr lang="en-US" sz="500" b="1" dirty="0" smtClean="0"/>
                        <a:t> Tran (Boeing)</a:t>
                      </a:r>
                    </a:p>
                    <a:p>
                      <a:r>
                        <a:rPr lang="en-US" sz="500" b="1" dirty="0" smtClean="0"/>
                        <a:t>Hugo Alonso </a:t>
                      </a:r>
                      <a:r>
                        <a:rPr lang="en-US" sz="500" b="1" dirty="0" err="1" smtClean="0"/>
                        <a:t>Vilares</a:t>
                      </a:r>
                      <a:r>
                        <a:rPr lang="en-US" sz="500" b="1" dirty="0" smtClean="0"/>
                        <a:t> </a:t>
                      </a:r>
                      <a:r>
                        <a:rPr lang="en-US" sz="500" b="1" dirty="0" err="1" smtClean="0"/>
                        <a:t>Monteiro</a:t>
                      </a:r>
                      <a:r>
                        <a:rPr lang="en-US" sz="500" b="1" dirty="0" smtClean="0"/>
                        <a:t> and </a:t>
                      </a:r>
                      <a:r>
                        <a:rPr lang="en-US" sz="500" b="1" dirty="0" err="1" smtClean="0"/>
                        <a:t>Joaquim</a:t>
                      </a:r>
                      <a:r>
                        <a:rPr lang="en-US" sz="500" b="1" dirty="0" smtClean="0"/>
                        <a:t> Fernando Pinto </a:t>
                      </a:r>
                      <a:r>
                        <a:rPr lang="en-US" sz="500" b="1" dirty="0" err="1" smtClean="0"/>
                        <a:t>da</a:t>
                      </a:r>
                      <a:r>
                        <a:rPr lang="en-US" sz="500" b="1" dirty="0" smtClean="0"/>
                        <a:t> Costa</a:t>
                      </a:r>
                    </a:p>
                    <a:p>
                      <a:r>
                        <a:rPr lang="en-US" sz="500" b="1" dirty="0" smtClean="0"/>
                        <a:t>David </a:t>
                      </a:r>
                      <a:r>
                        <a:rPr lang="en-US" sz="500" b="1" dirty="0" err="1" smtClean="0"/>
                        <a:t>Minnen</a:t>
                      </a:r>
                      <a:endParaRPr lang="en-US" sz="500" b="1" dirty="0" smtClean="0"/>
                    </a:p>
                    <a:p>
                      <a:r>
                        <a:rPr lang="en-US" sz="500" b="1" dirty="0" smtClean="0"/>
                        <a:t>Tsuyoshi </a:t>
                      </a:r>
                      <a:r>
                        <a:rPr lang="en-US" sz="500" b="1" dirty="0" err="1" smtClean="0"/>
                        <a:t>Mikami</a:t>
                      </a:r>
                      <a:endParaRPr lang="en-US" sz="500" b="1" dirty="0" smtClean="0"/>
                    </a:p>
                    <a:p>
                      <a:r>
                        <a:rPr lang="en-US" sz="400" b="1" dirty="0" err="1" smtClean="0"/>
                        <a:t>Qiang</a:t>
                      </a:r>
                      <a:r>
                        <a:rPr lang="en-US" sz="400" b="1" dirty="0" smtClean="0"/>
                        <a:t> Yang and </a:t>
                      </a:r>
                      <a:r>
                        <a:rPr lang="en-US" sz="400" b="1" dirty="0" err="1" smtClean="0"/>
                        <a:t>Sinno</a:t>
                      </a:r>
                      <a:r>
                        <a:rPr lang="en-US" sz="400" b="1" dirty="0" smtClean="0"/>
                        <a:t> Pan</a:t>
                      </a:r>
                    </a:p>
                    <a:p>
                      <a:r>
                        <a:rPr lang="en-US" sz="400" b="1" dirty="0" smtClean="0"/>
                        <a:t>Paolo </a:t>
                      </a:r>
                      <a:r>
                        <a:rPr lang="en-US" sz="400" b="1" dirty="0" err="1" smtClean="0"/>
                        <a:t>Tormene</a:t>
                      </a:r>
                      <a:endParaRPr lang="en-US" sz="400" b="1" dirty="0" smtClean="0"/>
                    </a:p>
                    <a:p>
                      <a:r>
                        <a:rPr lang="en-US" sz="400" b="1" dirty="0" err="1" smtClean="0"/>
                        <a:t>Hui</a:t>
                      </a:r>
                      <a:r>
                        <a:rPr lang="en-US" sz="400" b="1" dirty="0" smtClean="0"/>
                        <a:t> Ding and Peter </a:t>
                      </a:r>
                      <a:r>
                        <a:rPr lang="en-US" sz="400" b="1" dirty="0" err="1" smtClean="0"/>
                        <a:t>Scheuermann</a:t>
                      </a:r>
                      <a:endParaRPr lang="en-US" sz="400" b="1" dirty="0" smtClean="0"/>
                    </a:p>
                    <a:p>
                      <a:r>
                        <a:rPr lang="en-US" sz="400" b="1" dirty="0" err="1" smtClean="0"/>
                        <a:t>Ronaldo</a:t>
                      </a:r>
                      <a:r>
                        <a:rPr lang="en-US" sz="400" b="1" dirty="0" smtClean="0"/>
                        <a:t> </a:t>
                      </a:r>
                      <a:r>
                        <a:rPr lang="en-US" sz="400" b="1" dirty="0" err="1" smtClean="0"/>
                        <a:t>Cristiano</a:t>
                      </a:r>
                      <a:r>
                        <a:rPr lang="en-US" sz="400" b="1" dirty="0" smtClean="0"/>
                        <a:t> </a:t>
                      </a:r>
                      <a:r>
                        <a:rPr lang="en-US" sz="400" b="1" dirty="0" err="1" smtClean="0"/>
                        <a:t>Prati</a:t>
                      </a:r>
                      <a:endParaRPr lang="en-US" sz="400" b="1" dirty="0" smtClean="0"/>
                    </a:p>
                    <a:p>
                      <a:r>
                        <a:rPr lang="en-US" sz="400" b="1" dirty="0" smtClean="0"/>
                        <a:t>Christian Gruber and Bernhard Sick</a:t>
                      </a:r>
                    </a:p>
                    <a:p>
                      <a:r>
                        <a:rPr lang="en-US" sz="400" b="1" dirty="0" smtClean="0"/>
                        <a:t>Silvia </a:t>
                      </a:r>
                      <a:r>
                        <a:rPr lang="en-US" sz="400" b="1" dirty="0" err="1" smtClean="0"/>
                        <a:t>Chiappa</a:t>
                      </a:r>
                      <a:endParaRPr lang="en-US" sz="400" b="1" dirty="0" smtClean="0"/>
                    </a:p>
                    <a:p>
                      <a:r>
                        <a:rPr lang="en-US" sz="400" b="1" dirty="0" err="1" smtClean="0"/>
                        <a:t>Ankur</a:t>
                      </a:r>
                      <a:r>
                        <a:rPr lang="en-US" sz="400" b="1" dirty="0" smtClean="0"/>
                        <a:t> Jain</a:t>
                      </a:r>
                    </a:p>
                    <a:p>
                      <a:r>
                        <a:rPr lang="en-US" sz="400" b="1" dirty="0" smtClean="0"/>
                        <a:t>Maria Cristina Ferreira de Oliveira and Aretha </a:t>
                      </a:r>
                      <a:r>
                        <a:rPr lang="en-US" sz="400" b="1" dirty="0" err="1" smtClean="0"/>
                        <a:t>Barbosa</a:t>
                      </a:r>
                      <a:r>
                        <a:rPr lang="en-US" sz="400" b="1" dirty="0" smtClean="0"/>
                        <a:t> </a:t>
                      </a:r>
                      <a:r>
                        <a:rPr lang="en-US" sz="400" b="1" dirty="0" err="1" smtClean="0"/>
                        <a:t>Alencar</a:t>
                      </a:r>
                      <a:endParaRPr lang="en-US" sz="400" b="1" dirty="0" smtClean="0"/>
                    </a:p>
                    <a:p>
                      <a:r>
                        <a:rPr lang="en-US" sz="400" b="1" dirty="0" err="1" smtClean="0"/>
                        <a:t>Febri</a:t>
                      </a:r>
                      <a:r>
                        <a:rPr lang="en-US" sz="400" b="1" dirty="0" smtClean="0"/>
                        <a:t> </a:t>
                      </a:r>
                      <a:r>
                        <a:rPr lang="en-US" sz="400" b="1" dirty="0" err="1" smtClean="0"/>
                        <a:t>Andriani</a:t>
                      </a:r>
                      <a:endParaRPr lang="en-US" sz="400" b="1" dirty="0" smtClean="0"/>
                    </a:p>
                    <a:p>
                      <a:r>
                        <a:rPr lang="en-US" sz="400" b="1" dirty="0" err="1" smtClean="0"/>
                        <a:t>Myeong-Seon</a:t>
                      </a:r>
                      <a:r>
                        <a:rPr lang="en-US" sz="400" b="1" dirty="0" smtClean="0"/>
                        <a:t> </a:t>
                      </a:r>
                      <a:r>
                        <a:rPr lang="en-US" sz="400" b="1" dirty="0" err="1" smtClean="0"/>
                        <a:t>Gi</a:t>
                      </a:r>
                      <a:endParaRPr lang="en-US" sz="400" b="1" dirty="0" smtClean="0"/>
                    </a:p>
                    <a:p>
                      <a:r>
                        <a:rPr lang="en-US" sz="400" b="1" dirty="0" err="1" smtClean="0"/>
                        <a:t>Pengtao</a:t>
                      </a:r>
                      <a:r>
                        <a:rPr lang="en-US" sz="400" b="1" dirty="0" smtClean="0"/>
                        <a:t> </a:t>
                      </a:r>
                      <a:r>
                        <a:rPr lang="en-US" sz="400" b="1" dirty="0" err="1" smtClean="0"/>
                        <a:t>jia</a:t>
                      </a:r>
                      <a:endParaRPr lang="en-US" sz="400" b="1" dirty="0" smtClean="0"/>
                    </a:p>
                    <a:p>
                      <a:r>
                        <a:rPr lang="en-US" sz="400" b="1" dirty="0" err="1" smtClean="0"/>
                        <a:t>Farid</a:t>
                      </a:r>
                      <a:r>
                        <a:rPr lang="en-US" sz="400" b="1" dirty="0" smtClean="0"/>
                        <a:t> </a:t>
                      </a:r>
                      <a:r>
                        <a:rPr lang="en-US" sz="400" b="1" dirty="0" err="1" smtClean="0"/>
                        <a:t>Seifi</a:t>
                      </a:r>
                      <a:r>
                        <a:rPr lang="en-US" sz="400" b="1" dirty="0" smtClean="0"/>
                        <a:t>.</a:t>
                      </a:r>
                    </a:p>
                    <a:p>
                      <a:r>
                        <a:rPr lang="en-US" sz="400" b="1" dirty="0" err="1" smtClean="0"/>
                        <a:t>Clodoaldo</a:t>
                      </a:r>
                      <a:r>
                        <a:rPr lang="en-US" sz="400" b="1" dirty="0" smtClean="0"/>
                        <a:t> </a:t>
                      </a:r>
                      <a:r>
                        <a:rPr lang="en-US" sz="400" b="1" dirty="0" err="1" smtClean="0"/>
                        <a:t>Aparecido</a:t>
                      </a:r>
                      <a:r>
                        <a:rPr lang="en-US" sz="400" b="1" dirty="0" smtClean="0"/>
                        <a:t> de </a:t>
                      </a:r>
                      <a:r>
                        <a:rPr lang="en-US" sz="400" b="1" dirty="0" err="1" smtClean="0"/>
                        <a:t>Moraes</a:t>
                      </a:r>
                      <a:r>
                        <a:rPr lang="en-US" sz="400" b="1" dirty="0" smtClean="0"/>
                        <a:t> Lima</a:t>
                      </a:r>
                    </a:p>
                    <a:p>
                      <a:r>
                        <a:rPr lang="en-US" sz="400" b="1" dirty="0" err="1" smtClean="0"/>
                        <a:t>Konstantinos</a:t>
                      </a:r>
                      <a:r>
                        <a:rPr lang="en-US" sz="400" b="1" dirty="0" smtClean="0"/>
                        <a:t> </a:t>
                      </a:r>
                      <a:r>
                        <a:rPr lang="en-US" sz="400" b="1" dirty="0" err="1" smtClean="0"/>
                        <a:t>Blekas</a:t>
                      </a:r>
                      <a:endParaRPr lang="en-US" sz="400" b="1" dirty="0" smtClean="0"/>
                    </a:p>
                    <a:p>
                      <a:r>
                        <a:rPr lang="en-US" sz="400" b="1" dirty="0" smtClean="0"/>
                        <a:t>Juan Prada</a:t>
                      </a:r>
                    </a:p>
                    <a:p>
                      <a:r>
                        <a:rPr lang="en-US" sz="400" b="1" dirty="0" smtClean="0"/>
                        <a:t>Ben </a:t>
                      </a:r>
                      <a:r>
                        <a:rPr lang="en-US" sz="400" b="1" dirty="0" err="1" smtClean="0"/>
                        <a:t>Fulcher</a:t>
                      </a:r>
                      <a:r>
                        <a:rPr lang="en-US" sz="400" b="1" dirty="0" smtClean="0"/>
                        <a:t> and Nick Jones</a:t>
                      </a:r>
                    </a:p>
                    <a:p>
                      <a:r>
                        <a:rPr lang="en-US" sz="400" b="1" dirty="0" smtClean="0"/>
                        <a:t>Victor </a:t>
                      </a:r>
                      <a:r>
                        <a:rPr lang="en-US" sz="400" b="1" dirty="0" err="1" smtClean="0"/>
                        <a:t>Sheng</a:t>
                      </a:r>
                      <a:endParaRPr lang="en-US" sz="400" b="1" dirty="0" smtClean="0"/>
                    </a:p>
                    <a:p>
                      <a:r>
                        <a:rPr lang="en-US" sz="400" b="1" dirty="0" smtClean="0"/>
                        <a:t>Cedric </a:t>
                      </a:r>
                      <a:r>
                        <a:rPr lang="en-US" sz="400" b="1" dirty="0" err="1" smtClean="0"/>
                        <a:t>Frambourg</a:t>
                      </a:r>
                      <a:r>
                        <a:rPr lang="en-US" sz="400" b="1" dirty="0" smtClean="0"/>
                        <a:t> and </a:t>
                      </a:r>
                      <a:r>
                        <a:rPr lang="en-US" sz="400" b="1" dirty="0" err="1" smtClean="0"/>
                        <a:t>Ahlame</a:t>
                      </a:r>
                      <a:r>
                        <a:rPr lang="en-US" sz="400" b="1" dirty="0" smtClean="0"/>
                        <a:t> </a:t>
                      </a:r>
                      <a:r>
                        <a:rPr lang="en-US" sz="400" b="1" dirty="0" err="1" smtClean="0"/>
                        <a:t>Douzal</a:t>
                      </a:r>
                      <a:r>
                        <a:rPr lang="en-US" sz="400" b="1" dirty="0" smtClean="0"/>
                        <a:t> </a:t>
                      </a:r>
                      <a:r>
                        <a:rPr lang="en-US" sz="400" b="1" dirty="0" err="1" smtClean="0"/>
                        <a:t>Chouakria</a:t>
                      </a:r>
                      <a:endParaRPr lang="en-US" sz="400" b="1" dirty="0" smtClean="0"/>
                    </a:p>
                    <a:p>
                      <a:r>
                        <a:rPr lang="en-US" sz="400" b="1" dirty="0" smtClean="0"/>
                        <a:t>Rakia JAZIRI and Mustapha </a:t>
                      </a:r>
                      <a:r>
                        <a:rPr lang="en-US" sz="400" b="1" dirty="0" err="1" smtClean="0"/>
                        <a:t>Lebbah</a:t>
                      </a:r>
                      <a:endParaRPr lang="en-US" sz="400" b="1" dirty="0" smtClean="0"/>
                    </a:p>
                    <a:p>
                      <a:r>
                        <a:rPr lang="en-US" sz="400" b="1" dirty="0" smtClean="0"/>
                        <a:t>Dave Marshall and Andrew Aubrey</a:t>
                      </a:r>
                    </a:p>
                    <a:p>
                      <a:r>
                        <a:rPr lang="en-US" sz="400" b="1" dirty="0" smtClean="0"/>
                        <a:t>Omar </a:t>
                      </a:r>
                      <a:r>
                        <a:rPr lang="en-US" sz="400" b="1" dirty="0" err="1" smtClean="0"/>
                        <a:t>Torfason</a:t>
                      </a:r>
                      <a:endParaRPr lang="en-US" sz="400" b="1" dirty="0" smtClean="0"/>
                    </a:p>
                    <a:p>
                      <a:r>
                        <a:rPr lang="en-US" sz="400" b="1" dirty="0" smtClean="0"/>
                        <a:t>Le </a:t>
                      </a:r>
                      <a:r>
                        <a:rPr lang="en-US" sz="400" b="1" dirty="0" err="1" smtClean="0"/>
                        <a:t>Huu</a:t>
                      </a:r>
                      <a:r>
                        <a:rPr lang="en-US" sz="400" b="1" dirty="0" smtClean="0"/>
                        <a:t> </a:t>
                      </a:r>
                      <a:r>
                        <a:rPr lang="en-US" sz="400" b="1" dirty="0" err="1" smtClean="0"/>
                        <a:t>Thanh</a:t>
                      </a:r>
                      <a:r>
                        <a:rPr lang="en-US" sz="400" b="1" dirty="0" smtClean="0"/>
                        <a:t> and Duong Tuan </a:t>
                      </a:r>
                      <a:r>
                        <a:rPr lang="en-US" sz="400" b="1" dirty="0" err="1" smtClean="0"/>
                        <a:t>Anh</a:t>
                      </a:r>
                      <a:r>
                        <a:rPr lang="en-US" sz="400" b="1" dirty="0" smtClean="0"/>
                        <a:t>.</a:t>
                      </a:r>
                    </a:p>
                    <a:p>
                      <a:r>
                        <a:rPr lang="en-US" sz="400" b="1" dirty="0" err="1" smtClean="0"/>
                        <a:t>Laila</a:t>
                      </a:r>
                      <a:r>
                        <a:rPr lang="en-US" sz="400" b="1" dirty="0" smtClean="0"/>
                        <a:t> </a:t>
                      </a:r>
                      <a:r>
                        <a:rPr lang="en-US" sz="400" b="1" dirty="0" err="1" smtClean="0"/>
                        <a:t>Fatehy</a:t>
                      </a:r>
                      <a:r>
                        <a:rPr lang="en-US" sz="400" b="1" dirty="0" smtClean="0"/>
                        <a:t> and </a:t>
                      </a:r>
                      <a:r>
                        <a:rPr lang="en-US" sz="400" b="1" dirty="0" err="1" smtClean="0"/>
                        <a:t>Mahmoud</a:t>
                      </a:r>
                      <a:r>
                        <a:rPr lang="en-US" sz="400" b="1" dirty="0" smtClean="0"/>
                        <a:t> </a:t>
                      </a:r>
                      <a:r>
                        <a:rPr lang="en-US" sz="400" b="1" dirty="0" err="1" smtClean="0"/>
                        <a:t>Gabr</a:t>
                      </a:r>
                      <a:endParaRPr lang="en-US" sz="400" b="1" dirty="0" smtClean="0"/>
                    </a:p>
                    <a:p>
                      <a:r>
                        <a:rPr lang="en-US" sz="400" b="1" dirty="0" err="1" smtClean="0"/>
                        <a:t>Alle</a:t>
                      </a:r>
                      <a:r>
                        <a:rPr lang="en-US" sz="400" b="1" dirty="0" smtClean="0"/>
                        <a:t> </a:t>
                      </a:r>
                      <a:r>
                        <a:rPr lang="en-US" sz="400" b="1" dirty="0" err="1" smtClean="0"/>
                        <a:t>veenstra</a:t>
                      </a:r>
                      <a:endParaRPr lang="en-US" sz="400" b="1" dirty="0" smtClean="0"/>
                    </a:p>
                    <a:p>
                      <a:r>
                        <a:rPr lang="en-US" sz="400" b="1" dirty="0" err="1" smtClean="0"/>
                        <a:t>Nima</a:t>
                      </a:r>
                      <a:r>
                        <a:rPr lang="en-US" sz="400" b="1" dirty="0" smtClean="0"/>
                        <a:t> </a:t>
                      </a:r>
                      <a:r>
                        <a:rPr lang="en-US" sz="400" b="1" dirty="0" err="1" smtClean="0"/>
                        <a:t>Riahi</a:t>
                      </a:r>
                      <a:endParaRPr lang="en-US" sz="400" b="1" dirty="0" smtClean="0"/>
                    </a:p>
                    <a:p>
                      <a:r>
                        <a:rPr lang="en-US" sz="400" b="1" dirty="0" err="1" smtClean="0"/>
                        <a:t>Mohiuddin</a:t>
                      </a:r>
                      <a:r>
                        <a:rPr lang="en-US" sz="400" b="1" dirty="0" smtClean="0"/>
                        <a:t> Ahmad and </a:t>
                      </a:r>
                      <a:r>
                        <a:rPr lang="en-US" sz="400" b="1" dirty="0" err="1" smtClean="0"/>
                        <a:t>md</a:t>
                      </a:r>
                      <a:r>
                        <a:rPr lang="en-US" sz="400" b="1" dirty="0" smtClean="0"/>
                        <a:t>. Abdul </a:t>
                      </a:r>
                      <a:r>
                        <a:rPr lang="en-US" sz="400" b="1" dirty="0" err="1" smtClean="0"/>
                        <a:t>Awal</a:t>
                      </a:r>
                      <a:endParaRPr lang="en-US" sz="400" b="1" dirty="0" smtClean="0"/>
                    </a:p>
                    <a:p>
                      <a:r>
                        <a:rPr lang="en-US" sz="400" b="1" dirty="0" err="1" smtClean="0"/>
                        <a:t>Hyokyeong</a:t>
                      </a:r>
                      <a:r>
                        <a:rPr lang="en-US" sz="400" b="1" dirty="0" smtClean="0"/>
                        <a:t> Lee and </a:t>
                      </a:r>
                      <a:r>
                        <a:rPr lang="en-US" sz="400" b="1" dirty="0" err="1" smtClean="0"/>
                        <a:t>Rahul</a:t>
                      </a:r>
                      <a:r>
                        <a:rPr lang="en-US" sz="400" b="1" dirty="0" smtClean="0"/>
                        <a:t> Singh</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smtClean="0"/>
                        <a:t>Inderjit</a:t>
                      </a:r>
                      <a:r>
                        <a:rPr lang="en-US" sz="500" b="1" dirty="0" smtClean="0"/>
                        <a:t> </a:t>
                      </a:r>
                      <a:r>
                        <a:rPr lang="en-US" sz="500" b="1" dirty="0" err="1" smtClean="0"/>
                        <a:t>Dhillon</a:t>
                      </a:r>
                      <a:r>
                        <a:rPr lang="en-US" sz="500" b="1" dirty="0" smtClean="0"/>
                        <a:t> and HYUK CHO</a:t>
                      </a:r>
                    </a:p>
                    <a:p>
                      <a:r>
                        <a:rPr lang="en-US" sz="500" b="1" dirty="0" smtClean="0"/>
                        <a:t>Aida </a:t>
                      </a:r>
                      <a:r>
                        <a:rPr lang="en-US" sz="500" b="1" dirty="0" err="1" smtClean="0"/>
                        <a:t>Valls</a:t>
                      </a:r>
                      <a:endParaRPr lang="en-US" sz="500" b="1" dirty="0" smtClean="0"/>
                    </a:p>
                    <a:p>
                      <a:r>
                        <a:rPr lang="en-US" sz="500" b="1" dirty="0" smtClean="0"/>
                        <a:t>Narayanan </a:t>
                      </a:r>
                      <a:r>
                        <a:rPr lang="en-US" sz="500" b="1" dirty="0" err="1" smtClean="0"/>
                        <a:t>Chatapuram</a:t>
                      </a:r>
                      <a:r>
                        <a:rPr lang="en-US" sz="500" b="1" dirty="0" smtClean="0"/>
                        <a:t> Krishnan and </a:t>
                      </a:r>
                      <a:r>
                        <a:rPr lang="en-US" sz="500" b="1" dirty="0" err="1" smtClean="0"/>
                        <a:t>Sethuraman</a:t>
                      </a:r>
                      <a:r>
                        <a:rPr lang="en-US" sz="500" b="1" dirty="0" smtClean="0"/>
                        <a:t> </a:t>
                      </a:r>
                      <a:r>
                        <a:rPr lang="en-US" sz="500" b="1" dirty="0" err="1" smtClean="0"/>
                        <a:t>Panchanathan</a:t>
                      </a:r>
                      <a:endParaRPr lang="en-US" sz="500" b="1" dirty="0" smtClean="0"/>
                    </a:p>
                    <a:p>
                      <a:r>
                        <a:rPr lang="en-US" sz="500" b="1" dirty="0" smtClean="0"/>
                        <a:t>Stephan </a:t>
                      </a:r>
                      <a:r>
                        <a:rPr lang="en-US" sz="500" b="1" dirty="0" err="1" smtClean="0"/>
                        <a:t>Gunnemann</a:t>
                      </a:r>
                      <a:r>
                        <a:rPr lang="en-US" sz="500" b="1" dirty="0" smtClean="0"/>
                        <a:t> and Thomas </a:t>
                      </a:r>
                      <a:r>
                        <a:rPr lang="en-US" sz="500" b="1" dirty="0" err="1" smtClean="0"/>
                        <a:t>Seidl</a:t>
                      </a:r>
                      <a:endParaRPr lang="en-US" sz="500" b="1" dirty="0" smtClean="0"/>
                    </a:p>
                    <a:p>
                      <a:r>
                        <a:rPr lang="en-US" sz="500" b="1" dirty="0" err="1" smtClean="0"/>
                        <a:t>Thirumaran</a:t>
                      </a:r>
                      <a:r>
                        <a:rPr lang="en-US" sz="500" b="1" dirty="0" smtClean="0"/>
                        <a:t> </a:t>
                      </a:r>
                      <a:r>
                        <a:rPr lang="en-US" sz="500" b="1" dirty="0" err="1" smtClean="0"/>
                        <a:t>Ekambaram</a:t>
                      </a:r>
                      <a:r>
                        <a:rPr lang="en-US" sz="500" b="1" dirty="0" smtClean="0"/>
                        <a:t> and M. </a:t>
                      </a:r>
                      <a:r>
                        <a:rPr lang="en-US" sz="500" b="1" dirty="0" err="1" smtClean="0"/>
                        <a:t>Narasimha</a:t>
                      </a:r>
                      <a:r>
                        <a:rPr lang="en-US" sz="500" b="1" dirty="0" smtClean="0"/>
                        <a:t> </a:t>
                      </a:r>
                      <a:r>
                        <a:rPr lang="en-US" sz="500" b="1" dirty="0" err="1" smtClean="0"/>
                        <a:t>Murty</a:t>
                      </a:r>
                      <a:endParaRPr lang="en-US" sz="500" b="1" dirty="0" smtClean="0"/>
                    </a:p>
                    <a:p>
                      <a:r>
                        <a:rPr lang="en-US" sz="500" b="1" dirty="0" smtClean="0"/>
                        <a:t>Christine </a:t>
                      </a:r>
                      <a:r>
                        <a:rPr lang="en-US" sz="500" b="1" dirty="0" err="1" smtClean="0"/>
                        <a:t>Preisach</a:t>
                      </a:r>
                      <a:r>
                        <a:rPr lang="en-US" sz="500" b="1" dirty="0" smtClean="0"/>
                        <a:t> and Lars Schmidt-</a:t>
                      </a:r>
                      <a:r>
                        <a:rPr lang="en-US" sz="500" b="1" dirty="0" err="1" smtClean="0"/>
                        <a:t>Thieme</a:t>
                      </a:r>
                      <a:endParaRPr lang="en-US" sz="500" b="1" dirty="0" smtClean="0"/>
                    </a:p>
                    <a:p>
                      <a:r>
                        <a:rPr lang="en-US" sz="500" b="1" dirty="0" smtClean="0"/>
                        <a:t>Dino Isa and </a:t>
                      </a:r>
                      <a:r>
                        <a:rPr lang="en-US" sz="500" b="1" dirty="0" err="1" smtClean="0"/>
                        <a:t>Rajprasad</a:t>
                      </a:r>
                      <a:r>
                        <a:rPr lang="en-US" sz="500" b="1" dirty="0" smtClean="0"/>
                        <a:t> Kumar</a:t>
                      </a:r>
                    </a:p>
                    <a:p>
                      <a:r>
                        <a:rPr lang="en-US" sz="500" b="1" dirty="0" err="1" smtClean="0"/>
                        <a:t>Feibao</a:t>
                      </a:r>
                      <a:r>
                        <a:rPr lang="en-US" sz="500" b="1" dirty="0" smtClean="0"/>
                        <a:t> </a:t>
                      </a:r>
                      <a:r>
                        <a:rPr lang="en-US" sz="500" b="1" dirty="0" err="1" smtClean="0"/>
                        <a:t>Zhuo</a:t>
                      </a:r>
                      <a:endParaRPr lang="en-US" sz="500" b="1" dirty="0" smtClean="0"/>
                    </a:p>
                    <a:p>
                      <a:r>
                        <a:rPr lang="en-US" sz="500" b="1" dirty="0" err="1" smtClean="0"/>
                        <a:t>Frans</a:t>
                      </a:r>
                      <a:r>
                        <a:rPr lang="en-US" sz="500" b="1" dirty="0" smtClean="0"/>
                        <a:t> van den Bergh</a:t>
                      </a:r>
                    </a:p>
                    <a:p>
                      <a:r>
                        <a:rPr lang="en-US" sz="500" b="1" dirty="0" err="1" smtClean="0"/>
                        <a:t>Kfir</a:t>
                      </a:r>
                      <a:r>
                        <a:rPr lang="en-US" sz="500" b="1" dirty="0" smtClean="0"/>
                        <a:t> </a:t>
                      </a:r>
                      <a:r>
                        <a:rPr lang="en-US" sz="500" b="1" dirty="0" err="1" smtClean="0"/>
                        <a:t>Glik</a:t>
                      </a:r>
                      <a:endParaRPr lang="en-US" sz="500" b="1" dirty="0" smtClean="0"/>
                    </a:p>
                    <a:p>
                      <a:r>
                        <a:rPr lang="en-US" sz="500" b="1" dirty="0" smtClean="0"/>
                        <a:t>Xiao Yu</a:t>
                      </a:r>
                    </a:p>
                    <a:p>
                      <a:r>
                        <a:rPr lang="en-US" sz="500" b="1" dirty="0" err="1" smtClean="0"/>
                        <a:t>Yingying</a:t>
                      </a:r>
                      <a:r>
                        <a:rPr lang="en-US" sz="500" b="1" dirty="0" smtClean="0"/>
                        <a:t> Zhu</a:t>
                      </a:r>
                    </a:p>
                    <a:p>
                      <a:r>
                        <a:rPr lang="en-US" sz="500" b="1" dirty="0" smtClean="0"/>
                        <a:t>Rosanna Verde and Antonio </a:t>
                      </a:r>
                      <a:r>
                        <a:rPr lang="en-US" sz="500" b="1" dirty="0" err="1" smtClean="0"/>
                        <a:t>Balzanella</a:t>
                      </a:r>
                      <a:endParaRPr lang="en-US" sz="500" b="1" dirty="0" smtClean="0"/>
                    </a:p>
                    <a:p>
                      <a:r>
                        <a:rPr lang="en-US" sz="500" b="1" dirty="0" smtClean="0"/>
                        <a:t>Paul </a:t>
                      </a:r>
                      <a:r>
                        <a:rPr lang="en-US" sz="500" b="1" dirty="0" err="1" smtClean="0"/>
                        <a:t>Baggenstoss</a:t>
                      </a:r>
                      <a:endParaRPr lang="en-US" sz="500" b="1" dirty="0" smtClean="0"/>
                    </a:p>
                    <a:p>
                      <a:r>
                        <a:rPr lang="en-US" sz="500" b="1" dirty="0" smtClean="0"/>
                        <a:t>Koichi ASAKURA and Wei Fan</a:t>
                      </a:r>
                    </a:p>
                    <a:p>
                      <a:r>
                        <a:rPr lang="en-US" sz="500" b="1" dirty="0" smtClean="0"/>
                        <a:t>Lucia </a:t>
                      </a:r>
                      <a:r>
                        <a:rPr lang="en-US" sz="500" b="1" dirty="0" err="1" smtClean="0"/>
                        <a:t>Sacchi</a:t>
                      </a:r>
                      <a:r>
                        <a:rPr lang="en-US" sz="500" b="1" dirty="0" smtClean="0"/>
                        <a:t> and </a:t>
                      </a:r>
                      <a:r>
                        <a:rPr lang="en-US" sz="500" b="1" dirty="0" err="1" smtClean="0"/>
                        <a:t>Iyad</a:t>
                      </a:r>
                      <a:r>
                        <a:rPr lang="en-US" sz="500" b="1" dirty="0" smtClean="0"/>
                        <a:t> </a:t>
                      </a:r>
                      <a:r>
                        <a:rPr lang="en-US" sz="500" b="1" dirty="0" err="1" smtClean="0"/>
                        <a:t>Batal</a:t>
                      </a:r>
                      <a:endParaRPr lang="en-US" sz="500" b="1" dirty="0" smtClean="0"/>
                    </a:p>
                    <a:p>
                      <a:r>
                        <a:rPr lang="en-US" sz="500" b="1" dirty="0" err="1" smtClean="0"/>
                        <a:t>Morne</a:t>
                      </a:r>
                      <a:r>
                        <a:rPr lang="en-US" sz="500" b="1" dirty="0" smtClean="0"/>
                        <a:t> </a:t>
                      </a:r>
                      <a:r>
                        <a:rPr lang="en-US" sz="500" b="1" dirty="0" err="1" smtClean="0"/>
                        <a:t>Neser</a:t>
                      </a:r>
                      <a:endParaRPr lang="en-US" sz="500" b="1" dirty="0" smtClean="0"/>
                    </a:p>
                    <a:p>
                      <a:r>
                        <a:rPr lang="en-US" sz="500" b="1" dirty="0" smtClean="0"/>
                        <a:t>Luca </a:t>
                      </a:r>
                      <a:r>
                        <a:rPr lang="en-US" sz="500" b="1" dirty="0" err="1" smtClean="0"/>
                        <a:t>Chiaravalloti</a:t>
                      </a:r>
                      <a:endParaRPr lang="en-US" sz="500" b="1" dirty="0" smtClean="0"/>
                    </a:p>
                    <a:p>
                      <a:r>
                        <a:rPr lang="en-US" sz="500" b="1" dirty="0" err="1" smtClean="0"/>
                        <a:t>vikram</a:t>
                      </a:r>
                      <a:r>
                        <a:rPr lang="en-US" sz="500" b="1" dirty="0" smtClean="0"/>
                        <a:t> </a:t>
                      </a:r>
                      <a:r>
                        <a:rPr lang="en-US" sz="500" b="1" dirty="0" err="1" smtClean="0"/>
                        <a:t>deshmukh</a:t>
                      </a:r>
                      <a:endParaRPr lang="en-US" sz="500" b="1" dirty="0" smtClean="0"/>
                    </a:p>
                    <a:p>
                      <a:r>
                        <a:rPr lang="en-US" sz="500" b="1" dirty="0" err="1" smtClean="0"/>
                        <a:t>Harri</a:t>
                      </a:r>
                      <a:r>
                        <a:rPr lang="en-US" sz="500" b="1" dirty="0" smtClean="0"/>
                        <a:t> M.T. </a:t>
                      </a:r>
                      <a:r>
                        <a:rPr lang="en-US" sz="500" b="1" dirty="0" err="1" smtClean="0"/>
                        <a:t>Saarikoski</a:t>
                      </a:r>
                      <a:endParaRPr lang="en-US" sz="500" b="1" dirty="0" smtClean="0"/>
                    </a:p>
                    <a:p>
                      <a:r>
                        <a:rPr lang="en-US" sz="500" b="1" dirty="0" err="1" smtClean="0"/>
                        <a:t>Caio</a:t>
                      </a:r>
                      <a:r>
                        <a:rPr lang="en-US" sz="500" b="1" dirty="0" smtClean="0"/>
                        <a:t> </a:t>
                      </a:r>
                      <a:r>
                        <a:rPr lang="en-US" sz="500" b="1" dirty="0" err="1" smtClean="0"/>
                        <a:t>Nogara</a:t>
                      </a:r>
                      <a:r>
                        <a:rPr lang="en-US" sz="500" b="1" dirty="0" smtClean="0"/>
                        <a:t> </a:t>
                      </a:r>
                      <a:r>
                        <a:rPr lang="en-US" sz="500" b="1" dirty="0" err="1" smtClean="0"/>
                        <a:t>Andreatta</a:t>
                      </a:r>
                      <a:r>
                        <a:rPr lang="en-US" sz="500" b="1" dirty="0" smtClean="0"/>
                        <a:t> and </a:t>
                      </a:r>
                      <a:r>
                        <a:rPr lang="en-US" sz="500" b="1" dirty="0" err="1" smtClean="0"/>
                        <a:t>Neusa</a:t>
                      </a:r>
                      <a:r>
                        <a:rPr lang="en-US" sz="500" b="1" dirty="0" smtClean="0"/>
                        <a:t> </a:t>
                      </a:r>
                      <a:r>
                        <a:rPr lang="en-US" sz="500" b="1" dirty="0" err="1" smtClean="0"/>
                        <a:t>Grando</a:t>
                      </a:r>
                      <a:endParaRPr lang="en-US" sz="500" b="1" dirty="0" smtClean="0"/>
                    </a:p>
                    <a:p>
                      <a:r>
                        <a:rPr lang="en-US" sz="500" b="1" dirty="0" smtClean="0"/>
                        <a:t>Ying </a:t>
                      </a:r>
                      <a:r>
                        <a:rPr lang="en-US" sz="500" b="1" dirty="0" err="1" smtClean="0"/>
                        <a:t>Xie</a:t>
                      </a:r>
                      <a:endParaRPr lang="en-US" sz="500" b="1" dirty="0" smtClean="0"/>
                    </a:p>
                    <a:p>
                      <a:r>
                        <a:rPr lang="en-US" sz="500" b="1" dirty="0" smtClean="0"/>
                        <a:t>Ulf </a:t>
                      </a:r>
                      <a:r>
                        <a:rPr lang="en-US" sz="500" b="1" dirty="0" err="1" smtClean="0"/>
                        <a:t>Grobekathofer</a:t>
                      </a:r>
                      <a:endParaRPr lang="en-US" sz="500" b="1" dirty="0" smtClean="0"/>
                    </a:p>
                    <a:p>
                      <a:r>
                        <a:rPr lang="en-US" sz="500" b="1" dirty="0" smtClean="0"/>
                        <a:t>Christophe </a:t>
                      </a:r>
                      <a:r>
                        <a:rPr lang="en-US" sz="500" b="1" dirty="0" err="1" smtClean="0"/>
                        <a:t>Genolini</a:t>
                      </a:r>
                      <a:endParaRPr lang="en-US" sz="500" b="1" dirty="0" smtClean="0"/>
                    </a:p>
                    <a:p>
                      <a:r>
                        <a:rPr lang="en-US" sz="500" b="1" dirty="0" smtClean="0"/>
                        <a:t>Celine </a:t>
                      </a:r>
                      <a:r>
                        <a:rPr lang="en-US" sz="500" b="1" dirty="0" err="1" smtClean="0"/>
                        <a:t>Robardet</a:t>
                      </a:r>
                      <a:endParaRPr lang="en-US" sz="500" b="1" dirty="0" smtClean="0"/>
                    </a:p>
                    <a:p>
                      <a:r>
                        <a:rPr lang="en-US" sz="500" b="1" dirty="0" smtClean="0"/>
                        <a:t>Musa </a:t>
                      </a:r>
                      <a:r>
                        <a:rPr lang="en-US" sz="500" b="1" dirty="0" err="1" smtClean="0"/>
                        <a:t>Chemisto</a:t>
                      </a:r>
                      <a:endParaRPr lang="en-US" sz="500" b="1" dirty="0" smtClean="0"/>
                    </a:p>
                    <a:p>
                      <a:r>
                        <a:rPr lang="en-US" sz="500" b="1" dirty="0" err="1" smtClean="0"/>
                        <a:t>Wangmeng</a:t>
                      </a:r>
                      <a:r>
                        <a:rPr lang="en-US" sz="500" b="1" dirty="0" smtClean="0"/>
                        <a:t> </a:t>
                      </a:r>
                      <a:r>
                        <a:rPr lang="en-US" sz="500" b="1" dirty="0" err="1" smtClean="0"/>
                        <a:t>Zuo</a:t>
                      </a:r>
                      <a:endParaRPr lang="en-US" sz="500" b="1" dirty="0" smtClean="0"/>
                    </a:p>
                    <a:p>
                      <a:r>
                        <a:rPr lang="en-US" sz="500" b="1" dirty="0" smtClean="0"/>
                        <a:t>Paolo </a:t>
                      </a:r>
                      <a:r>
                        <a:rPr lang="en-US" sz="500" b="1" dirty="0" err="1" smtClean="0"/>
                        <a:t>Remagnino</a:t>
                      </a:r>
                      <a:endParaRPr lang="en-US" sz="500" b="1" dirty="0" smtClean="0"/>
                    </a:p>
                    <a:p>
                      <a:r>
                        <a:rPr lang="en-US" sz="500" b="1" dirty="0" err="1" smtClean="0"/>
                        <a:t>Soumi</a:t>
                      </a:r>
                      <a:r>
                        <a:rPr lang="en-US" sz="500" b="1" dirty="0" smtClean="0"/>
                        <a:t> Ray and Tim Oates</a:t>
                      </a:r>
                    </a:p>
                    <a:p>
                      <a:r>
                        <a:rPr lang="en-US" sz="500" b="1" dirty="0" smtClean="0"/>
                        <a:t>Pierre </a:t>
                      </a:r>
                      <a:r>
                        <a:rPr lang="en-US" sz="500" b="1" dirty="0" err="1" smtClean="0"/>
                        <a:t>Ganarski</a:t>
                      </a:r>
                      <a:r>
                        <a:rPr lang="en-US" sz="500" b="1" dirty="0" smtClean="0"/>
                        <a:t> and Francois </a:t>
                      </a:r>
                      <a:r>
                        <a:rPr lang="en-US" sz="500" b="1" dirty="0" err="1" smtClean="0"/>
                        <a:t>Petitjean</a:t>
                      </a:r>
                      <a:endParaRPr lang="en-US" sz="500" b="1" dirty="0" smtClean="0"/>
                    </a:p>
                    <a:p>
                      <a:r>
                        <a:rPr lang="en-US" sz="500" b="1" dirty="0" err="1" smtClean="0"/>
                        <a:t>Joydeep</a:t>
                      </a:r>
                      <a:r>
                        <a:rPr lang="en-US" sz="500" b="1" dirty="0" smtClean="0"/>
                        <a:t> </a:t>
                      </a:r>
                      <a:r>
                        <a:rPr lang="en-US" sz="500" b="1" dirty="0" err="1" smtClean="0"/>
                        <a:t>Ghosh</a:t>
                      </a:r>
                      <a:r>
                        <a:rPr lang="en-US" sz="500" b="1" dirty="0" smtClean="0"/>
                        <a:t> and John </a:t>
                      </a:r>
                      <a:r>
                        <a:rPr lang="en-US" sz="500" b="1" dirty="0" err="1" smtClean="0"/>
                        <a:t>Tourish</a:t>
                      </a:r>
                      <a:endParaRPr lang="en-US" sz="500" b="1" dirty="0" smtClean="0"/>
                    </a:p>
                    <a:p>
                      <a:r>
                        <a:rPr lang="en-US" sz="500" b="1" dirty="0" err="1" smtClean="0"/>
                        <a:t>Alireza-Xaker</a:t>
                      </a:r>
                      <a:endParaRPr lang="en-US" sz="500" b="1" dirty="0" smtClean="0"/>
                    </a:p>
                    <a:p>
                      <a:r>
                        <a:rPr lang="en-US" sz="500" b="1" dirty="0" err="1" smtClean="0"/>
                        <a:t>Wilfgang</a:t>
                      </a:r>
                      <a:r>
                        <a:rPr lang="en-US" sz="500" b="1" dirty="0" smtClean="0"/>
                        <a:t> </a:t>
                      </a:r>
                      <a:r>
                        <a:rPr lang="en-US" sz="500" b="1" dirty="0" err="1" smtClean="0"/>
                        <a:t>nejdl</a:t>
                      </a:r>
                      <a:r>
                        <a:rPr lang="en-US" sz="500" b="1" dirty="0" smtClean="0"/>
                        <a:t> and ERNESTO DIAZ-AVILES</a:t>
                      </a:r>
                    </a:p>
                    <a:p>
                      <a:r>
                        <a:rPr lang="en-US" sz="500" b="1" dirty="0" err="1" smtClean="0"/>
                        <a:t>Romain</a:t>
                      </a:r>
                      <a:r>
                        <a:rPr lang="en-US" sz="500" b="1" dirty="0" smtClean="0"/>
                        <a:t> </a:t>
                      </a:r>
                      <a:r>
                        <a:rPr lang="en-US" sz="500" b="1" dirty="0" err="1" smtClean="0"/>
                        <a:t>Tavenard</a:t>
                      </a:r>
                      <a:r>
                        <a:rPr lang="en-US" sz="500" b="1" dirty="0" smtClean="0"/>
                        <a:t> and Laurent </a:t>
                      </a:r>
                      <a:r>
                        <a:rPr lang="en-US" sz="500" b="1" dirty="0" err="1" smtClean="0"/>
                        <a:t>Amsaleg</a:t>
                      </a:r>
                      <a:endParaRPr lang="en-US" sz="500" b="1" dirty="0" smtClean="0"/>
                    </a:p>
                    <a:p>
                      <a:r>
                        <a:rPr lang="en-US" sz="500" b="1" dirty="0" smtClean="0"/>
                        <a:t>Hahn-Ming Lee, Christos </a:t>
                      </a:r>
                      <a:r>
                        <a:rPr lang="en-US" sz="500" b="1" dirty="0" err="1" smtClean="0"/>
                        <a:t>Faloutsos,Hsing-Kuoh</a:t>
                      </a:r>
                      <a:r>
                        <a:rPr lang="en-US" sz="500" b="1" dirty="0" smtClean="0"/>
                        <a:t> </a:t>
                      </a:r>
                      <a:r>
                        <a:rPr lang="en-US" sz="500" b="1" dirty="0" err="1" smtClean="0"/>
                        <a:t>Pao</a:t>
                      </a:r>
                      <a:r>
                        <a:rPr lang="en-US" sz="500" b="1" dirty="0" smtClean="0"/>
                        <a:t>, </a:t>
                      </a:r>
                      <a:r>
                        <a:rPr lang="en-US" sz="500" b="1" dirty="0" err="1" smtClean="0"/>
                        <a:t>Ching</a:t>
                      </a:r>
                      <a:r>
                        <a:rPr lang="en-US" sz="500" b="1" dirty="0" smtClean="0"/>
                        <a:t>-Hao (Eric) Mao</a:t>
                      </a:r>
                    </a:p>
                    <a:p>
                      <a:r>
                        <a:rPr lang="en-US" sz="500" b="1" dirty="0" err="1" smtClean="0"/>
                        <a:t>Woong-Kee</a:t>
                      </a:r>
                      <a:r>
                        <a:rPr lang="en-US" sz="500" b="1" dirty="0" smtClean="0"/>
                        <a:t> </a:t>
                      </a:r>
                      <a:r>
                        <a:rPr lang="en-US" sz="500" b="1" dirty="0" err="1" smtClean="0"/>
                        <a:t>Loh</a:t>
                      </a:r>
                      <a:endParaRPr lang="en-US" sz="500" b="1" dirty="0" smtClean="0"/>
                    </a:p>
                    <a:p>
                      <a:r>
                        <a:rPr lang="en-US" sz="500" b="1" dirty="0" err="1" smtClean="0"/>
                        <a:t>bikesh</a:t>
                      </a:r>
                      <a:r>
                        <a:rPr lang="en-US" sz="500" b="1" dirty="0" smtClean="0"/>
                        <a:t> </a:t>
                      </a:r>
                      <a:r>
                        <a:rPr lang="en-US" sz="500" b="1" dirty="0" err="1" smtClean="0"/>
                        <a:t>singh</a:t>
                      </a:r>
                      <a:endParaRPr lang="en-US" sz="500" b="1" dirty="0" smtClean="0"/>
                    </a:p>
                    <a:p>
                      <a:r>
                        <a:rPr lang="en-US" sz="500" b="1" dirty="0" smtClean="0"/>
                        <a:t>Marco </a:t>
                      </a:r>
                      <a:r>
                        <a:rPr lang="en-US" sz="500" b="1" dirty="0" err="1" smtClean="0"/>
                        <a:t>Grimaldi</a:t>
                      </a:r>
                      <a:r>
                        <a:rPr lang="en-US" sz="500" b="1" dirty="0" smtClean="0"/>
                        <a:t>, </a:t>
                      </a:r>
                      <a:r>
                        <a:rPr lang="en-US" sz="500" b="1" dirty="0" err="1" smtClean="0"/>
                        <a:t>Cesare</a:t>
                      </a:r>
                      <a:r>
                        <a:rPr lang="en-US" sz="500" b="1" dirty="0" smtClean="0"/>
                        <a:t> </a:t>
                      </a:r>
                      <a:r>
                        <a:rPr lang="en-US" sz="500" b="1" dirty="0" err="1" smtClean="0"/>
                        <a:t>Furlanello</a:t>
                      </a:r>
                      <a:r>
                        <a:rPr lang="en-US" sz="500" b="1" dirty="0" smtClean="0"/>
                        <a:t> and Giuseppe </a:t>
                      </a:r>
                      <a:r>
                        <a:rPr lang="en-US" sz="500" b="1" dirty="0" err="1" smtClean="0"/>
                        <a:t>Jurman</a:t>
                      </a:r>
                      <a:endParaRPr lang="en-US" sz="500" b="1" dirty="0" smtClean="0"/>
                    </a:p>
                    <a:p>
                      <a:r>
                        <a:rPr lang="en-US" sz="500" b="1" dirty="0" err="1" smtClean="0"/>
                        <a:t>Chonghui</a:t>
                      </a:r>
                      <a:r>
                        <a:rPr lang="en-US" sz="500" b="1" dirty="0" smtClean="0"/>
                        <a:t> </a:t>
                      </a:r>
                      <a:r>
                        <a:rPr lang="en-US" sz="500" b="1" dirty="0" err="1" smtClean="0"/>
                        <a:t>Guo</a:t>
                      </a:r>
                      <a:endParaRPr lang="en-US" sz="500" b="1" dirty="0" smtClean="0"/>
                    </a:p>
                    <a:p>
                      <a:r>
                        <a:rPr lang="en-US" sz="500" b="1" dirty="0" err="1" smtClean="0"/>
                        <a:t>Saeid</a:t>
                      </a:r>
                      <a:r>
                        <a:rPr lang="en-US" sz="500" b="1" dirty="0" smtClean="0"/>
                        <a:t> </a:t>
                      </a:r>
                      <a:r>
                        <a:rPr lang="en-US" sz="500" b="1" dirty="0" err="1" smtClean="0"/>
                        <a:t>Rashidi</a:t>
                      </a:r>
                      <a:endParaRPr lang="en-US" sz="500" b="1" dirty="0" smtClean="0"/>
                    </a:p>
                    <a:p>
                      <a:r>
                        <a:rPr lang="en-US" sz="500" b="1" dirty="0" err="1" smtClean="0"/>
                        <a:t>Yanchang</a:t>
                      </a:r>
                      <a:r>
                        <a:rPr lang="en-US" sz="500" b="1" dirty="0" smtClean="0"/>
                        <a:t> Zhang</a:t>
                      </a:r>
                    </a:p>
                    <a:p>
                      <a:r>
                        <a:rPr lang="en-US" sz="500" b="1" dirty="0" smtClean="0"/>
                        <a:t>S R </a:t>
                      </a:r>
                      <a:r>
                        <a:rPr lang="en-US" sz="500" b="1" dirty="0" err="1" smtClean="0"/>
                        <a:t>Kannan</a:t>
                      </a:r>
                      <a:endParaRPr lang="en-US" sz="500" b="1" dirty="0" smtClean="0"/>
                    </a:p>
                    <a:p>
                      <a:r>
                        <a:rPr lang="en-US" sz="500" b="1" dirty="0" smtClean="0"/>
                        <a:t>FRANCISCO JAVIER CUBEROS GARCIA-BAQUERO</a:t>
                      </a:r>
                    </a:p>
                    <a:p>
                      <a:r>
                        <a:rPr lang="en-US" sz="500" b="1" dirty="0" smtClean="0"/>
                        <a:t>Dr. SOTIRIOS P. CHATZIS</a:t>
                      </a:r>
                    </a:p>
                    <a:p>
                      <a:r>
                        <a:rPr lang="en-US" sz="500" b="1" dirty="0" smtClean="0"/>
                        <a:t>Ming </a:t>
                      </a:r>
                      <a:r>
                        <a:rPr lang="en-US" sz="500" b="1" dirty="0" err="1" smtClean="0"/>
                        <a:t>Luo</a:t>
                      </a:r>
                      <a:r>
                        <a:rPr lang="en-US" sz="500" b="1" dirty="0" smtClean="0"/>
                        <a:t> and Igor G. </a:t>
                      </a:r>
                      <a:r>
                        <a:rPr lang="en-US" sz="500" b="1" dirty="0" err="1" smtClean="0"/>
                        <a:t>Zurbenko</a:t>
                      </a:r>
                      <a:endParaRPr lang="en-US" sz="500" b="1" dirty="0" smtClean="0"/>
                    </a:p>
                    <a:p>
                      <a:r>
                        <a:rPr lang="en-US" sz="500" b="1" dirty="0" err="1" smtClean="0"/>
                        <a:t>Yuya</a:t>
                      </a:r>
                      <a:r>
                        <a:rPr lang="en-US" sz="500" b="1" dirty="0" smtClean="0"/>
                        <a:t> Sakamoto</a:t>
                      </a:r>
                    </a:p>
                    <a:p>
                      <a:r>
                        <a:rPr lang="en-US" sz="500" b="1" dirty="0" err="1" smtClean="0"/>
                        <a:t>Yosi</a:t>
                      </a:r>
                      <a:r>
                        <a:rPr lang="en-US" sz="500" b="1" dirty="0" smtClean="0"/>
                        <a:t> Keller</a:t>
                      </a:r>
                    </a:p>
                    <a:p>
                      <a:r>
                        <a:rPr lang="en-US" sz="500" b="1" dirty="0" smtClean="0"/>
                        <a:t>David </a:t>
                      </a:r>
                      <a:r>
                        <a:rPr lang="en-US" sz="500" b="1" dirty="0" err="1" smtClean="0"/>
                        <a:t>Corney</a:t>
                      </a:r>
                      <a:endParaRPr lang="en-US" sz="500" b="1" dirty="0" smtClean="0"/>
                    </a:p>
                    <a:p>
                      <a:r>
                        <a:rPr lang="en-US" sz="500" b="1" dirty="0" smtClean="0"/>
                        <a:t>Alexander Gray and </a:t>
                      </a:r>
                      <a:r>
                        <a:rPr lang="en-US" sz="500" b="1" dirty="0" err="1" smtClean="0"/>
                        <a:t>Nishant</a:t>
                      </a:r>
                      <a:r>
                        <a:rPr lang="en-US" sz="500" b="1" dirty="0" smtClean="0"/>
                        <a:t> Mehta</a:t>
                      </a:r>
                    </a:p>
                    <a:p>
                      <a:r>
                        <a:rPr lang="en-US" sz="500" b="1" dirty="0" err="1" smtClean="0"/>
                        <a:t>Tomoyuki</a:t>
                      </a:r>
                      <a:r>
                        <a:rPr lang="en-US" sz="500" b="1" dirty="0" smtClean="0"/>
                        <a:t> Hiroyasu and Takuma Nishii</a:t>
                      </a:r>
                    </a:p>
                    <a:p>
                      <a:r>
                        <a:rPr lang="en-US" sz="500" b="1" dirty="0" err="1" smtClean="0"/>
                        <a:t>Blaz</a:t>
                      </a:r>
                      <a:r>
                        <a:rPr lang="en-US" sz="500" b="1" dirty="0" smtClean="0"/>
                        <a:t> </a:t>
                      </a:r>
                      <a:r>
                        <a:rPr lang="en-US" sz="500" b="1" dirty="0" err="1" smtClean="0"/>
                        <a:t>Strle</a:t>
                      </a:r>
                      <a:r>
                        <a:rPr lang="en-US" sz="500" b="1" dirty="0" smtClean="0"/>
                        <a:t> and Martin </a:t>
                      </a:r>
                      <a:r>
                        <a:rPr lang="en-US" sz="500" b="1" dirty="0" err="1" smtClean="0"/>
                        <a:t>Mozina</a:t>
                      </a:r>
                      <a:endParaRPr lang="en-US" sz="500" b="1" dirty="0" smtClean="0"/>
                    </a:p>
                    <a:p>
                      <a:r>
                        <a:rPr lang="en-US" sz="500" b="1" dirty="0" err="1" smtClean="0"/>
                        <a:t>Yasin</a:t>
                      </a:r>
                      <a:r>
                        <a:rPr lang="en-US" sz="500" b="1" dirty="0" smtClean="0"/>
                        <a:t> </a:t>
                      </a:r>
                      <a:r>
                        <a:rPr lang="en-US" sz="500" b="1" dirty="0" err="1" smtClean="0"/>
                        <a:t>Bakis</a:t>
                      </a:r>
                      <a:endParaRPr lang="en-US" sz="500" b="1" dirty="0" smtClean="0"/>
                    </a:p>
                    <a:p>
                      <a:r>
                        <a:rPr lang="en-US" sz="500" b="1" dirty="0" err="1" smtClean="0"/>
                        <a:t>Mrinal</a:t>
                      </a:r>
                      <a:r>
                        <a:rPr lang="en-US" sz="500" b="1" dirty="0" smtClean="0"/>
                        <a:t> </a:t>
                      </a:r>
                      <a:r>
                        <a:rPr lang="en-US" sz="500" b="1" dirty="0" err="1" smtClean="0"/>
                        <a:t>Mandal</a:t>
                      </a:r>
                      <a:r>
                        <a:rPr lang="en-US" sz="500" b="1" dirty="0" smtClean="0"/>
                        <a:t> and Cheng Lu</a:t>
                      </a:r>
                    </a:p>
                    <a:p>
                      <a:r>
                        <a:rPr lang="en-US" sz="500" b="1" dirty="0" err="1" smtClean="0"/>
                        <a:t>Hendrik</a:t>
                      </a:r>
                      <a:r>
                        <a:rPr lang="en-US" sz="500" b="1" dirty="0" smtClean="0"/>
                        <a:t> </a:t>
                      </a:r>
                      <a:r>
                        <a:rPr lang="en-US" sz="500" b="1" dirty="0" err="1" smtClean="0"/>
                        <a:t>Blockeel</a:t>
                      </a:r>
                      <a:r>
                        <a:rPr lang="en-US" sz="500" b="1" dirty="0" smtClean="0"/>
                        <a:t> and Kurt </a:t>
                      </a:r>
                      <a:r>
                        <a:rPr lang="en-US" sz="500" b="1" dirty="0" err="1" smtClean="0"/>
                        <a:t>Driessens</a:t>
                      </a:r>
                      <a:endParaRPr lang="en-US" sz="500" b="1" dirty="0" smtClean="0"/>
                    </a:p>
                    <a:p>
                      <a:r>
                        <a:rPr lang="en-US" sz="500" b="1" dirty="0" smtClean="0"/>
                        <a:t>Jonas </a:t>
                      </a:r>
                      <a:r>
                        <a:rPr lang="en-US" sz="500" b="1" dirty="0" err="1" smtClean="0"/>
                        <a:t>Haustad</a:t>
                      </a:r>
                      <a:r>
                        <a:rPr lang="en-US" sz="500" b="1" dirty="0" smtClean="0"/>
                        <a:t> and </a:t>
                      </a:r>
                      <a:r>
                        <a:rPr lang="en-US" sz="500" b="1" dirty="0" err="1" smtClean="0"/>
                        <a:t>Yongluan</a:t>
                      </a:r>
                      <a:r>
                        <a:rPr lang="en-US" sz="500" b="1" dirty="0" smtClean="0"/>
                        <a:t> Zhou</a:t>
                      </a:r>
                    </a:p>
                    <a:p>
                      <a:r>
                        <a:rPr lang="en-US" sz="500" b="1" dirty="0" err="1" smtClean="0"/>
                        <a:t>Julien</a:t>
                      </a:r>
                      <a:r>
                        <a:rPr lang="en-US" sz="500" b="1" dirty="0" smtClean="0"/>
                        <a:t> Rabin</a:t>
                      </a:r>
                    </a:p>
                    <a:p>
                      <a:r>
                        <a:rPr lang="en-US" sz="500" b="1" dirty="0" smtClean="0"/>
                        <a:t>Oscar Gerardo Sanchez </a:t>
                      </a:r>
                      <a:r>
                        <a:rPr lang="en-US" sz="500" b="1" dirty="0" err="1" smtClean="0"/>
                        <a:t>Siordia</a:t>
                      </a:r>
                      <a:r>
                        <a:rPr lang="en-US" sz="500" b="1" dirty="0" smtClean="0"/>
                        <a:t> and Isaac Martin de Diego</a:t>
                      </a:r>
                    </a:p>
                    <a:p>
                      <a:r>
                        <a:rPr lang="en-US" sz="500" b="1" dirty="0" smtClean="0"/>
                        <a:t>Scott </a:t>
                      </a:r>
                      <a:r>
                        <a:rPr lang="en-US" sz="500" b="1" dirty="0" err="1" smtClean="0"/>
                        <a:t>Deeann</a:t>
                      </a:r>
                      <a:r>
                        <a:rPr lang="en-US" sz="500" b="1" dirty="0" smtClean="0"/>
                        <a:t> Chen</a:t>
                      </a:r>
                    </a:p>
                    <a:p>
                      <a:r>
                        <a:rPr lang="en-US" sz="500" b="1" dirty="0" err="1" smtClean="0"/>
                        <a:t>Lixia</a:t>
                      </a:r>
                      <a:r>
                        <a:rPr lang="en-US" sz="500" b="1" dirty="0" smtClean="0"/>
                        <a:t> Wu</a:t>
                      </a:r>
                    </a:p>
                    <a:p>
                      <a:r>
                        <a:rPr lang="en-US" sz="500" b="1" dirty="0" err="1" smtClean="0"/>
                        <a:t>Tewari</a:t>
                      </a:r>
                      <a:r>
                        <a:rPr lang="en-US" sz="500" b="1" dirty="0" smtClean="0"/>
                        <a:t>, </a:t>
                      </a:r>
                      <a:r>
                        <a:rPr lang="en-US" sz="500" b="1" dirty="0" err="1" smtClean="0"/>
                        <a:t>Ashutosh</a:t>
                      </a:r>
                      <a:endParaRPr lang="en-US" sz="500" b="1" dirty="0" smtClean="0"/>
                    </a:p>
                    <a:p>
                      <a:r>
                        <a:rPr lang="en-US" sz="500" b="1" dirty="0" smtClean="0"/>
                        <a:t>RANGEENA T V </a:t>
                      </a:r>
                      <a:r>
                        <a:rPr lang="en-US" sz="500" b="1" dirty="0" err="1" smtClean="0"/>
                        <a:t>radhakrishnan</a:t>
                      </a:r>
                      <a:endParaRPr lang="en-US" sz="500" b="1" dirty="0" smtClean="0"/>
                    </a:p>
                    <a:p>
                      <a:r>
                        <a:rPr lang="en-US" sz="500" b="1" dirty="0" smtClean="0"/>
                        <a:t>Zhou </a:t>
                      </a:r>
                      <a:r>
                        <a:rPr lang="en-US" sz="500" b="1" dirty="0" err="1" smtClean="0"/>
                        <a:t>Zhou</a:t>
                      </a:r>
                      <a:endParaRPr lang="en-US" sz="500" b="1" dirty="0" smtClean="0"/>
                    </a:p>
                    <a:p>
                      <a:r>
                        <a:rPr lang="en-US" sz="500" b="1" dirty="0" smtClean="0"/>
                        <a:t>Troy Raeder</a:t>
                      </a:r>
                    </a:p>
                    <a:p>
                      <a:r>
                        <a:rPr lang="en-US" sz="500" b="1" dirty="0" smtClean="0"/>
                        <a:t>Amit </a:t>
                      </a:r>
                      <a:r>
                        <a:rPr lang="en-US" sz="500" b="1" dirty="0" err="1" smtClean="0"/>
                        <a:t>Thombre</a:t>
                      </a:r>
                      <a:endParaRPr lang="en-US" sz="500" b="1" dirty="0" smtClean="0"/>
                    </a:p>
                    <a:p>
                      <a:r>
                        <a:rPr lang="en-US" sz="500" b="1" dirty="0" err="1" smtClean="0"/>
                        <a:t>Nhut</a:t>
                      </a:r>
                      <a:r>
                        <a:rPr lang="en-US" sz="500" b="1" dirty="0" smtClean="0"/>
                        <a:t> Ta Hoang</a:t>
                      </a:r>
                    </a:p>
                    <a:p>
                      <a:r>
                        <a:rPr lang="en-US" sz="500" b="1" dirty="0" err="1" smtClean="0"/>
                        <a:t>Oisin</a:t>
                      </a:r>
                      <a:r>
                        <a:rPr lang="en-US" sz="500" b="1" dirty="0" smtClean="0"/>
                        <a:t> Mac </a:t>
                      </a:r>
                      <a:r>
                        <a:rPr lang="en-US" sz="500" b="1" dirty="0" err="1" smtClean="0"/>
                        <a:t>Aodha</a:t>
                      </a:r>
                      <a:endParaRPr lang="en-US" sz="500" b="1" dirty="0" smtClean="0"/>
                    </a:p>
                    <a:p>
                      <a:r>
                        <a:rPr lang="en-US" sz="500" b="1" dirty="0" smtClean="0"/>
                        <a:t>Ali </a:t>
                      </a:r>
                      <a:r>
                        <a:rPr lang="en-US" sz="500" b="1" dirty="0" err="1" smtClean="0"/>
                        <a:t>Farahpoor</a:t>
                      </a:r>
                      <a:endParaRPr lang="en-US" sz="500" b="1" dirty="0" smtClean="0"/>
                    </a:p>
                    <a:p>
                      <a:r>
                        <a:rPr lang="en-US" sz="500" b="1" dirty="0" err="1" smtClean="0"/>
                        <a:t>Xingwang</a:t>
                      </a:r>
                      <a:r>
                        <a:rPr lang="en-US" sz="500" b="1" dirty="0" smtClean="0"/>
                        <a:t> Zhao</a:t>
                      </a:r>
                    </a:p>
                    <a:p>
                      <a:r>
                        <a:rPr lang="en-US" sz="500" b="1" dirty="0" smtClean="0"/>
                        <a:t>Wu Gang</a:t>
                      </a:r>
                    </a:p>
                    <a:p>
                      <a:r>
                        <a:rPr lang="en-US" sz="500" b="1" dirty="0" err="1" smtClean="0"/>
                        <a:t>Tetsuji</a:t>
                      </a:r>
                      <a:r>
                        <a:rPr lang="en-US" sz="500" b="1" dirty="0" smtClean="0"/>
                        <a:t> Hidaka</a:t>
                      </a:r>
                    </a:p>
                    <a:p>
                      <a:r>
                        <a:rPr lang="en-US" sz="500" b="1" dirty="0" smtClean="0"/>
                        <a:t>Wang He Nan</a:t>
                      </a:r>
                    </a:p>
                    <a:p>
                      <a:r>
                        <a:rPr lang="en-US" sz="500" b="1" dirty="0" smtClean="0"/>
                        <a:t>David Weston</a:t>
                      </a:r>
                    </a:p>
                    <a:p>
                      <a:r>
                        <a:rPr lang="en-US" sz="500" b="1" dirty="0" smtClean="0"/>
                        <a:t>Dr. </a:t>
                      </a:r>
                      <a:r>
                        <a:rPr lang="en-US" sz="500" b="1" dirty="0" err="1" smtClean="0"/>
                        <a:t>Huayang</a:t>
                      </a:r>
                      <a:r>
                        <a:rPr lang="en-US" sz="500" b="1" dirty="0" smtClean="0"/>
                        <a:t> (Jason) </a:t>
                      </a:r>
                      <a:r>
                        <a:rPr lang="en-US" sz="500" b="1" dirty="0" err="1" smtClean="0"/>
                        <a:t>Xie</a:t>
                      </a:r>
                      <a:endParaRPr lang="en-US" sz="500" b="1" dirty="0" smtClean="0"/>
                    </a:p>
                    <a:p>
                      <a:r>
                        <a:rPr lang="en-US" sz="500" b="1" dirty="0" err="1" smtClean="0"/>
                        <a:t>Jia</a:t>
                      </a:r>
                      <a:r>
                        <a:rPr lang="en-US" sz="500" b="1" dirty="0" smtClean="0"/>
                        <a:t>-Lien Hsu</a:t>
                      </a:r>
                    </a:p>
                    <a:p>
                      <a:r>
                        <a:rPr lang="en-US" sz="500" b="1" dirty="0" err="1" smtClean="0"/>
                        <a:t>Saeed</a:t>
                      </a:r>
                      <a:r>
                        <a:rPr lang="en-US" sz="500" b="1" dirty="0" smtClean="0"/>
                        <a:t> R. </a:t>
                      </a:r>
                      <a:r>
                        <a:rPr lang="en-US" sz="500" b="1" dirty="0" err="1" smtClean="0"/>
                        <a:t>Aghabozorgi</a:t>
                      </a:r>
                      <a:endParaRPr lang="en-US" sz="500" b="1" dirty="0" smtClean="0"/>
                    </a:p>
                    <a:p>
                      <a:r>
                        <a:rPr lang="en-US" sz="500" b="1" dirty="0" smtClean="0"/>
                        <a:t>Paolo </a:t>
                      </a:r>
                      <a:r>
                        <a:rPr lang="en-US" sz="500" b="1" dirty="0" err="1" smtClean="0"/>
                        <a:t>Giussani</a:t>
                      </a:r>
                      <a:endParaRPr lang="en-US" sz="500" b="1" dirty="0" smtClean="0"/>
                    </a:p>
                    <a:p>
                      <a:r>
                        <a:rPr lang="en-US" sz="500" b="1" dirty="0" err="1" smtClean="0"/>
                        <a:t>Zhenhui</a:t>
                      </a:r>
                      <a:r>
                        <a:rPr lang="en-US" sz="500" b="1" dirty="0" smtClean="0"/>
                        <a:t> (Jessie) Li and </a:t>
                      </a:r>
                      <a:r>
                        <a:rPr lang="en-US" sz="500" b="1" dirty="0" err="1" smtClean="0"/>
                        <a:t>Jiawei</a:t>
                      </a:r>
                      <a:r>
                        <a:rPr lang="en-US" sz="500" b="1" dirty="0" smtClean="0"/>
                        <a:t> Han</a:t>
                      </a:r>
                    </a:p>
                    <a:p>
                      <a:r>
                        <a:rPr lang="en-US" sz="500" b="1" dirty="0" smtClean="0"/>
                        <a:t>Jeff Patti</a:t>
                      </a:r>
                    </a:p>
                    <a:p>
                      <a:r>
                        <a:rPr lang="en-US" sz="400" b="1" dirty="0" err="1" smtClean="0"/>
                        <a:t>Muthyala</a:t>
                      </a:r>
                      <a:r>
                        <a:rPr lang="en-US" sz="400" b="1" dirty="0" smtClean="0"/>
                        <a:t> </a:t>
                      </a:r>
                      <a:r>
                        <a:rPr lang="en-US" sz="400" b="1" dirty="0" err="1" smtClean="0"/>
                        <a:t>Kartheek,Navneet</a:t>
                      </a:r>
                      <a:r>
                        <a:rPr lang="en-US" sz="400" b="1" dirty="0" smtClean="0"/>
                        <a:t> </a:t>
                      </a:r>
                      <a:r>
                        <a:rPr lang="en-US" sz="400" b="1" dirty="0" err="1" smtClean="0"/>
                        <a:t>Goyal</a:t>
                      </a:r>
                      <a:endParaRPr lang="en-US" sz="400" b="1" dirty="0" smtClean="0"/>
                    </a:p>
                    <a:p>
                      <a:r>
                        <a:rPr lang="en-US" sz="400" b="1" dirty="0" err="1" smtClean="0"/>
                        <a:t>Mojtaba</a:t>
                      </a:r>
                      <a:r>
                        <a:rPr lang="en-US" sz="400" b="1" dirty="0" smtClean="0"/>
                        <a:t> </a:t>
                      </a:r>
                      <a:r>
                        <a:rPr lang="en-US" sz="400" b="1" dirty="0" err="1" smtClean="0"/>
                        <a:t>Najafi</a:t>
                      </a:r>
                      <a:r>
                        <a:rPr lang="en-US" sz="400" b="1" dirty="0" smtClean="0"/>
                        <a:t>, Dr. </a:t>
                      </a:r>
                      <a:r>
                        <a:rPr lang="en-US" sz="400" b="1" dirty="0" err="1" smtClean="0"/>
                        <a:t>Kangavari</a:t>
                      </a:r>
                      <a:endParaRPr lang="en-US" sz="400" b="1" dirty="0" smtClean="0"/>
                    </a:p>
                    <a:p>
                      <a:r>
                        <a:rPr lang="en-US" sz="400" b="1" dirty="0" smtClean="0"/>
                        <a:t>Philippe ESLING</a:t>
                      </a:r>
                    </a:p>
                    <a:p>
                      <a:r>
                        <a:rPr lang="en-US" sz="400" b="1" dirty="0" smtClean="0"/>
                        <a:t>Zoe </a:t>
                      </a:r>
                      <a:r>
                        <a:rPr lang="en-US" sz="400" b="1" dirty="0" err="1" smtClean="0"/>
                        <a:t>Falomir</a:t>
                      </a:r>
                      <a:r>
                        <a:rPr lang="en-US" sz="400" b="1" dirty="0" smtClean="0"/>
                        <a:t> </a:t>
                      </a:r>
                      <a:r>
                        <a:rPr lang="en-US" sz="400" b="1" dirty="0" err="1" smtClean="0"/>
                        <a:t>Llansola</a:t>
                      </a:r>
                      <a:endParaRPr lang="en-US" sz="400" b="1" dirty="0" smtClean="0"/>
                    </a:p>
                    <a:p>
                      <a:r>
                        <a:rPr lang="en-US" sz="400" b="1" dirty="0" err="1" smtClean="0"/>
                        <a:t>Xiaoxu</a:t>
                      </a:r>
                      <a:r>
                        <a:rPr lang="en-US" sz="400" b="1" dirty="0" smtClean="0"/>
                        <a:t> He</a:t>
                      </a:r>
                    </a:p>
                    <a:p>
                      <a:r>
                        <a:rPr lang="en-US" sz="400" b="1" dirty="0" smtClean="0"/>
                        <a:t>Cheng Po Man and </a:t>
                      </a:r>
                      <a:r>
                        <a:rPr lang="en-US" sz="400" b="1" dirty="0" err="1" smtClean="0"/>
                        <a:t>Wai-Kuen</a:t>
                      </a:r>
                      <a:r>
                        <a:rPr lang="en-US" sz="400" b="1" dirty="0" smtClean="0"/>
                        <a:t> Cham</a:t>
                      </a:r>
                    </a:p>
                    <a:p>
                      <a:r>
                        <a:rPr lang="en-US" sz="400" b="1" dirty="0" err="1" smtClean="0"/>
                        <a:t>Doina</a:t>
                      </a:r>
                      <a:r>
                        <a:rPr lang="en-US" sz="400" b="1" dirty="0" smtClean="0"/>
                        <a:t> </a:t>
                      </a:r>
                      <a:r>
                        <a:rPr lang="en-US" sz="400" b="1" dirty="0" err="1" smtClean="0"/>
                        <a:t>Precup</a:t>
                      </a:r>
                      <a:r>
                        <a:rPr lang="en-US" sz="400" b="1" dirty="0" smtClean="0"/>
                        <a:t> and Jordan Frank</a:t>
                      </a:r>
                    </a:p>
                    <a:p>
                      <a:r>
                        <a:rPr lang="en-US" sz="400" b="1" dirty="0" smtClean="0"/>
                        <a:t>Laurens van </a:t>
                      </a:r>
                      <a:r>
                        <a:rPr lang="en-US" sz="400" b="1" dirty="0" err="1" smtClean="0"/>
                        <a:t>der</a:t>
                      </a:r>
                      <a:r>
                        <a:rPr lang="en-US" sz="400" b="1" dirty="0" smtClean="0"/>
                        <a:t> </a:t>
                      </a:r>
                      <a:r>
                        <a:rPr lang="en-US" sz="400" b="1" dirty="0" err="1" smtClean="0"/>
                        <a:t>Maaten</a:t>
                      </a:r>
                      <a:endParaRPr lang="en-US" sz="400" b="1" dirty="0" smtClean="0"/>
                    </a:p>
                    <a:p>
                      <a:r>
                        <a:rPr lang="en-US" sz="400" b="1" dirty="0" smtClean="0"/>
                        <a:t>GUSTAVO CACERES CASTELLANOS</a:t>
                      </a:r>
                    </a:p>
                    <a:p>
                      <a:r>
                        <a:rPr lang="en-US" sz="400" b="1" dirty="0" err="1" smtClean="0"/>
                        <a:t>Deepa</a:t>
                      </a:r>
                      <a:r>
                        <a:rPr lang="en-US" sz="400" b="1" dirty="0" smtClean="0"/>
                        <a:t> </a:t>
                      </a:r>
                      <a:r>
                        <a:rPr lang="en-US" sz="400" b="1" dirty="0" err="1" smtClean="0"/>
                        <a:t>Krishnaswamy</a:t>
                      </a:r>
                      <a:endParaRPr lang="en-US" sz="400" b="1" dirty="0" smtClean="0"/>
                    </a:p>
                    <a:p>
                      <a:r>
                        <a:rPr lang="en-US" sz="400" b="1" dirty="0" smtClean="0"/>
                        <a:t>Wang </a:t>
                      </a:r>
                      <a:r>
                        <a:rPr lang="en-US" sz="400" b="1" dirty="0" err="1" smtClean="0"/>
                        <a:t>Jialin</a:t>
                      </a:r>
                      <a:endParaRPr lang="en-US" sz="400" b="1" dirty="0" smtClean="0"/>
                    </a:p>
                    <a:p>
                      <a:endParaRPr lang="en-US" sz="4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rot="19615009">
            <a:off x="1419225" y="1886546"/>
            <a:ext cx="6334125" cy="2800767"/>
          </a:xfrm>
          <a:prstGeom prst="rect">
            <a:avLst/>
          </a:prstGeom>
          <a:noFill/>
        </p:spPr>
        <p:txBody>
          <a:bodyPr wrap="square" rtlCol="0">
            <a:spAutoFit/>
          </a:bodyPr>
          <a:lstStyle/>
          <a:p>
            <a:r>
              <a:rPr lang="en-US" sz="4400" dirty="0" smtClean="0">
                <a:solidFill>
                  <a:srgbClr val="00B0F0"/>
                </a:solidFill>
              </a:rPr>
              <a:t>Some of the people that requested the UCR Archive prior to Summer 2015: Page 1</a:t>
            </a:r>
            <a:endParaRPr lang="en-US" sz="4400"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0" y="335666"/>
            <a:ext cx="9544050" cy="400110"/>
          </a:xfrm>
          <a:prstGeom prst="rect">
            <a:avLst/>
          </a:prstGeom>
          <a:noFill/>
        </p:spPr>
        <p:txBody>
          <a:bodyPr wrap="square" rtlCol="0">
            <a:spAutoFit/>
          </a:bodyPr>
          <a:lstStyle/>
          <a:p>
            <a:endParaRPr lang="en-US" sz="500" b="1" dirty="0"/>
          </a:p>
          <a:p>
            <a:endParaRPr lang="en-US" sz="500" b="1" dirty="0"/>
          </a:p>
          <a:p>
            <a:endParaRPr lang="en-US" sz="500" b="1" dirty="0"/>
          </a:p>
          <a:p>
            <a:endParaRPr lang="en-US" sz="500" dirty="0"/>
          </a:p>
        </p:txBody>
      </p:sp>
      <p:graphicFrame>
        <p:nvGraphicFramePr>
          <p:cNvPr id="6" name="Table 5"/>
          <p:cNvGraphicFramePr>
            <a:graphicFrameLocks noGrp="1"/>
          </p:cNvGraphicFramePr>
          <p:nvPr/>
        </p:nvGraphicFramePr>
        <p:xfrm>
          <a:off x="0" y="0"/>
          <a:ext cx="9062977" cy="6949440"/>
        </p:xfrm>
        <a:graphic>
          <a:graphicData uri="http://schemas.openxmlformats.org/drawingml/2006/table">
            <a:tbl>
              <a:tblPr/>
              <a:tblGrid>
                <a:gridCol w="1713053"/>
                <a:gridCol w="1851950"/>
                <a:gridCol w="1585731"/>
                <a:gridCol w="2152891"/>
                <a:gridCol w="1759352"/>
              </a:tblGrid>
              <a:tr h="821802">
                <a:tc>
                  <a:txBody>
                    <a:bodyPr/>
                    <a:lstStyle/>
                    <a:p>
                      <a:r>
                        <a:rPr lang="en-US" sz="500" b="1" dirty="0" smtClean="0"/>
                        <a:t>Tao </a:t>
                      </a:r>
                      <a:r>
                        <a:rPr lang="en-US" sz="500" b="1" dirty="0" err="1" smtClean="0"/>
                        <a:t>Quang</a:t>
                      </a:r>
                      <a:r>
                        <a:rPr lang="en-US" sz="500" b="1" dirty="0" smtClean="0"/>
                        <a:t> Bang</a:t>
                      </a:r>
                    </a:p>
                    <a:p>
                      <a:r>
                        <a:rPr lang="en-US" sz="500" b="1" dirty="0" err="1" smtClean="0"/>
                        <a:t>Jeremie</a:t>
                      </a:r>
                      <a:r>
                        <a:rPr lang="en-US" sz="500" b="1" dirty="0" smtClean="0"/>
                        <a:t> Mary</a:t>
                      </a:r>
                    </a:p>
                    <a:p>
                      <a:r>
                        <a:rPr lang="en-US" sz="500" b="1" dirty="0" smtClean="0"/>
                        <a:t>Kai-Wei Chang and Dan Roth</a:t>
                      </a:r>
                    </a:p>
                    <a:p>
                      <a:r>
                        <a:rPr lang="en-US" sz="500" b="1" dirty="0" smtClean="0"/>
                        <a:t>Joan </a:t>
                      </a:r>
                      <a:r>
                        <a:rPr lang="en-US" sz="500" b="1" dirty="0" err="1" smtClean="0"/>
                        <a:t>Serrà</a:t>
                      </a:r>
                      <a:r>
                        <a:rPr lang="en-US" sz="500" b="1" dirty="0" smtClean="0"/>
                        <a:t> and </a:t>
                      </a:r>
                      <a:r>
                        <a:rPr lang="en-US" sz="500" b="1" dirty="0" err="1" smtClean="0"/>
                        <a:t>Josep</a:t>
                      </a:r>
                      <a:r>
                        <a:rPr lang="en-US" sz="500" b="1" dirty="0" smtClean="0"/>
                        <a:t> </a:t>
                      </a:r>
                      <a:r>
                        <a:rPr lang="en-US" sz="500" b="1" dirty="0" err="1" smtClean="0"/>
                        <a:t>Lluis</a:t>
                      </a:r>
                      <a:r>
                        <a:rPr lang="en-US" sz="500" b="1" dirty="0" smtClean="0"/>
                        <a:t> Arcos</a:t>
                      </a:r>
                    </a:p>
                    <a:p>
                      <a:r>
                        <a:rPr lang="en-US" sz="500" b="1" dirty="0" err="1" smtClean="0"/>
                        <a:t>Risa</a:t>
                      </a:r>
                      <a:r>
                        <a:rPr lang="en-US" sz="500" b="1" dirty="0" smtClean="0"/>
                        <a:t> Myers and </a:t>
                      </a:r>
                      <a:r>
                        <a:rPr lang="en-US" sz="500" b="1" dirty="0" err="1" smtClean="0"/>
                        <a:t>Risa</a:t>
                      </a:r>
                      <a:r>
                        <a:rPr lang="en-US" sz="500" b="1" dirty="0" smtClean="0"/>
                        <a:t> Myers</a:t>
                      </a:r>
                    </a:p>
                    <a:p>
                      <a:r>
                        <a:rPr lang="en-US" sz="500" b="1" dirty="0" err="1" smtClean="0"/>
                        <a:t>Ankit</a:t>
                      </a:r>
                      <a:r>
                        <a:rPr lang="en-US" sz="500" b="1" dirty="0" smtClean="0"/>
                        <a:t> Gupta</a:t>
                      </a:r>
                    </a:p>
                    <a:p>
                      <a:r>
                        <a:rPr lang="en-US" sz="500" b="1" dirty="0" err="1" smtClean="0"/>
                        <a:t>Weng</a:t>
                      </a:r>
                      <a:r>
                        <a:rPr lang="en-US" sz="500" b="1" dirty="0" smtClean="0"/>
                        <a:t>-Keen Wong and </a:t>
                      </a:r>
                      <a:r>
                        <a:rPr lang="en-US" sz="500" b="1" dirty="0" err="1" smtClean="0"/>
                        <a:t>Yonglei</a:t>
                      </a:r>
                      <a:r>
                        <a:rPr lang="en-US" sz="500" b="1" dirty="0" smtClean="0"/>
                        <a:t> </a:t>
                      </a:r>
                      <a:r>
                        <a:rPr lang="en-US" sz="500" b="1" dirty="0" err="1" smtClean="0"/>
                        <a:t>Zheng</a:t>
                      </a:r>
                      <a:endParaRPr lang="en-US" sz="500" b="1" dirty="0" smtClean="0"/>
                    </a:p>
                    <a:p>
                      <a:r>
                        <a:rPr lang="en-US" sz="500" b="1" dirty="0" err="1" smtClean="0"/>
                        <a:t>Cássio</a:t>
                      </a:r>
                      <a:r>
                        <a:rPr lang="en-US" sz="500" b="1" dirty="0" smtClean="0"/>
                        <a:t> M. M. Pereira and Rodrigo </a:t>
                      </a:r>
                      <a:r>
                        <a:rPr lang="en-US" sz="500" b="1" dirty="0" err="1" smtClean="0"/>
                        <a:t>Fernandes</a:t>
                      </a:r>
                      <a:r>
                        <a:rPr lang="en-US" sz="500" b="1" dirty="0" smtClean="0"/>
                        <a:t> de Mello</a:t>
                      </a:r>
                    </a:p>
                    <a:p>
                      <a:r>
                        <a:rPr lang="en-US" sz="500" b="1" dirty="0" err="1" smtClean="0"/>
                        <a:t>Subutai</a:t>
                      </a:r>
                      <a:r>
                        <a:rPr lang="en-US" sz="500" b="1" dirty="0" smtClean="0"/>
                        <a:t> Ahmad</a:t>
                      </a:r>
                    </a:p>
                    <a:p>
                      <a:r>
                        <a:rPr lang="en-US" sz="500" b="1" dirty="0" err="1" smtClean="0"/>
                        <a:t>Visuru</a:t>
                      </a:r>
                      <a:r>
                        <a:rPr lang="en-US" sz="500" b="1" dirty="0" smtClean="0"/>
                        <a:t> </a:t>
                      </a:r>
                      <a:r>
                        <a:rPr lang="en-US" sz="500" b="1" dirty="0" err="1" smtClean="0"/>
                        <a:t>Lafi</a:t>
                      </a:r>
                      <a:r>
                        <a:rPr lang="en-US" sz="500" b="1" dirty="0" smtClean="0"/>
                        <a:t> Mohamed </a:t>
                      </a:r>
                      <a:r>
                        <a:rPr lang="en-US" sz="500" b="1" dirty="0" err="1" smtClean="0"/>
                        <a:t>Rizny</a:t>
                      </a:r>
                      <a:endParaRPr lang="en-US" sz="500" b="1" dirty="0" smtClean="0"/>
                    </a:p>
                    <a:p>
                      <a:r>
                        <a:rPr lang="en-US" sz="500" b="1" dirty="0" smtClean="0"/>
                        <a:t>Eunice </a:t>
                      </a:r>
                      <a:r>
                        <a:rPr lang="en-US" sz="500" b="1" dirty="0" err="1" smtClean="0"/>
                        <a:t>Carrasquinha</a:t>
                      </a:r>
                      <a:r>
                        <a:rPr lang="en-US" sz="500" b="1" dirty="0" smtClean="0"/>
                        <a:t>, Ana </a:t>
                      </a:r>
                      <a:r>
                        <a:rPr lang="en-US" sz="500" b="1" dirty="0" err="1" smtClean="0"/>
                        <a:t>Pires</a:t>
                      </a:r>
                      <a:r>
                        <a:rPr lang="en-US" sz="500" b="1" dirty="0" smtClean="0"/>
                        <a:t>, </a:t>
                      </a:r>
                      <a:r>
                        <a:rPr lang="en-US" sz="500" b="1" dirty="0" err="1" smtClean="0"/>
                        <a:t>Conceição</a:t>
                      </a:r>
                      <a:r>
                        <a:rPr lang="en-US" sz="500" b="1" dirty="0" smtClean="0"/>
                        <a:t> Amado</a:t>
                      </a:r>
                    </a:p>
                    <a:p>
                      <a:r>
                        <a:rPr lang="en-US" sz="500" b="1" dirty="0" err="1" smtClean="0"/>
                        <a:t>Huaming</a:t>
                      </a:r>
                      <a:r>
                        <a:rPr lang="en-US" sz="500" b="1" dirty="0" smtClean="0"/>
                        <a:t> Huang and Mehrotra</a:t>
                      </a:r>
                    </a:p>
                    <a:p>
                      <a:r>
                        <a:rPr lang="en-US" sz="500" b="1" dirty="0" err="1" smtClean="0"/>
                        <a:t>Abdulallah</a:t>
                      </a:r>
                      <a:r>
                        <a:rPr lang="en-US" sz="500" b="1" dirty="0" smtClean="0"/>
                        <a:t> </a:t>
                      </a:r>
                      <a:r>
                        <a:rPr lang="en-US" sz="500" b="1" dirty="0" err="1" smtClean="0"/>
                        <a:t>Balamesh</a:t>
                      </a:r>
                      <a:endParaRPr lang="en-US" sz="500" b="1" dirty="0" smtClean="0"/>
                    </a:p>
                    <a:p>
                      <a:r>
                        <a:rPr lang="en-US" sz="500" b="1" dirty="0" smtClean="0"/>
                        <a:t>Feng Zhou and Fernando De la Torre</a:t>
                      </a:r>
                    </a:p>
                    <a:p>
                      <a:r>
                        <a:rPr lang="en-US" sz="500" b="1" dirty="0" smtClean="0"/>
                        <a:t>Johannes Schneider</a:t>
                      </a:r>
                    </a:p>
                    <a:p>
                      <a:r>
                        <a:rPr lang="en-US" sz="500" b="1" dirty="0" smtClean="0"/>
                        <a:t>José Manuel </a:t>
                      </a:r>
                      <a:r>
                        <a:rPr lang="en-US" sz="500" b="1" dirty="0" err="1" smtClean="0"/>
                        <a:t>Benítez</a:t>
                      </a:r>
                      <a:r>
                        <a:rPr lang="en-US" sz="500" b="1" dirty="0" smtClean="0"/>
                        <a:t> </a:t>
                      </a:r>
                      <a:r>
                        <a:rPr lang="en-US" sz="500" b="1" dirty="0" err="1" smtClean="0"/>
                        <a:t>Sánchez</a:t>
                      </a:r>
                      <a:r>
                        <a:rPr lang="en-US" sz="500" b="1" dirty="0" smtClean="0"/>
                        <a:t> (and Students)</a:t>
                      </a:r>
                    </a:p>
                    <a:p>
                      <a:r>
                        <a:rPr lang="en-US" sz="500" b="1" dirty="0" err="1" smtClean="0"/>
                        <a:t>Xin</a:t>
                      </a:r>
                      <a:r>
                        <a:rPr lang="en-US" sz="500" b="1" dirty="0" smtClean="0"/>
                        <a:t> Zhao and </a:t>
                      </a:r>
                      <a:r>
                        <a:rPr lang="en-US" sz="500" b="1" dirty="0" err="1" smtClean="0"/>
                        <a:t>Xue</a:t>
                      </a:r>
                      <a:r>
                        <a:rPr lang="en-US" sz="500" b="1" dirty="0" smtClean="0"/>
                        <a:t> Li</a:t>
                      </a:r>
                    </a:p>
                    <a:p>
                      <a:r>
                        <a:rPr lang="en-US" sz="500" b="1" dirty="0" smtClean="0"/>
                        <a:t>Daniel Gordon, Danny </a:t>
                      </a:r>
                      <a:r>
                        <a:rPr lang="en-US" sz="500" b="1" dirty="0" err="1" smtClean="0"/>
                        <a:t>Hendler</a:t>
                      </a:r>
                      <a:r>
                        <a:rPr lang="en-US" sz="500" b="1" dirty="0" smtClean="0"/>
                        <a:t>, </a:t>
                      </a:r>
                      <a:r>
                        <a:rPr lang="en-US" sz="500" b="1" dirty="0" err="1" smtClean="0"/>
                        <a:t>Lior</a:t>
                      </a:r>
                      <a:r>
                        <a:rPr lang="en-US" sz="500" b="1" dirty="0" smtClean="0"/>
                        <a:t> </a:t>
                      </a:r>
                      <a:r>
                        <a:rPr lang="en-US" sz="500" b="1" dirty="0" err="1" smtClean="0"/>
                        <a:t>Rokach</a:t>
                      </a:r>
                      <a:endParaRPr lang="en-US" sz="500" b="1" dirty="0" smtClean="0"/>
                    </a:p>
                    <a:p>
                      <a:r>
                        <a:rPr lang="en-US" sz="500" b="1" dirty="0" err="1" smtClean="0"/>
                        <a:t>Anirvan</a:t>
                      </a:r>
                      <a:r>
                        <a:rPr lang="en-US" sz="500" b="1" dirty="0" smtClean="0"/>
                        <a:t> </a:t>
                      </a:r>
                      <a:r>
                        <a:rPr lang="en-US" sz="500" b="1" dirty="0" err="1" smtClean="0"/>
                        <a:t>Chakraborty</a:t>
                      </a:r>
                      <a:r>
                        <a:rPr lang="en-US" sz="500" b="1" dirty="0" smtClean="0"/>
                        <a:t> and </a:t>
                      </a:r>
                      <a:r>
                        <a:rPr lang="en-US" sz="500" b="1" dirty="0" err="1" smtClean="0"/>
                        <a:t>Probal</a:t>
                      </a:r>
                      <a:r>
                        <a:rPr lang="en-US" sz="500" b="1" dirty="0" smtClean="0"/>
                        <a:t> </a:t>
                      </a:r>
                      <a:r>
                        <a:rPr lang="en-US" sz="500" b="1" dirty="0" err="1" smtClean="0"/>
                        <a:t>Chaudhuri</a:t>
                      </a:r>
                      <a:endParaRPr lang="en-US" sz="500" b="1" dirty="0" smtClean="0"/>
                    </a:p>
                    <a:p>
                      <a:r>
                        <a:rPr lang="en-US" sz="500" b="1" dirty="0" smtClean="0"/>
                        <a:t>Qing He and </a:t>
                      </a:r>
                      <a:r>
                        <a:rPr lang="en-US" sz="500" b="1" dirty="0" err="1" smtClean="0"/>
                        <a:t>DongZhi</a:t>
                      </a:r>
                      <a:endParaRPr lang="en-US" sz="500" b="1" dirty="0" smtClean="0"/>
                    </a:p>
                    <a:p>
                      <a:r>
                        <a:rPr lang="en-US" sz="500" b="1" dirty="0" err="1" smtClean="0"/>
                        <a:t>Ioannis</a:t>
                      </a:r>
                      <a:r>
                        <a:rPr lang="en-US" sz="500" b="1" dirty="0" smtClean="0"/>
                        <a:t> </a:t>
                      </a:r>
                      <a:r>
                        <a:rPr lang="en-US" sz="500" b="1" dirty="0" err="1" smtClean="0"/>
                        <a:t>Paparrizos</a:t>
                      </a:r>
                      <a:r>
                        <a:rPr lang="en-US" sz="500" b="1" dirty="0" smtClean="0"/>
                        <a:t> and Luis </a:t>
                      </a:r>
                      <a:r>
                        <a:rPr lang="en-US" sz="500" b="1" dirty="0" err="1" smtClean="0"/>
                        <a:t>Gravano</a:t>
                      </a:r>
                      <a:endParaRPr lang="en-US" sz="500" b="1" dirty="0" smtClean="0"/>
                    </a:p>
                    <a:p>
                      <a:r>
                        <a:rPr lang="en-US" sz="500" b="1" dirty="0" smtClean="0"/>
                        <a:t>Marcos </a:t>
                      </a:r>
                      <a:r>
                        <a:rPr lang="en-US" sz="500" b="1" dirty="0" err="1" smtClean="0"/>
                        <a:t>Quiles</a:t>
                      </a:r>
                      <a:r>
                        <a:rPr lang="en-US" sz="500" b="1" dirty="0" smtClean="0"/>
                        <a:t>.</a:t>
                      </a:r>
                    </a:p>
                    <a:p>
                      <a:r>
                        <a:rPr lang="en-US" sz="500" b="1" dirty="0" smtClean="0"/>
                        <a:t>Chris Grieves and </a:t>
                      </a:r>
                      <a:r>
                        <a:rPr lang="en-US" sz="500" b="1" dirty="0" err="1" smtClean="0"/>
                        <a:t>Rida</a:t>
                      </a:r>
                      <a:r>
                        <a:rPr lang="en-US" sz="500" b="1" dirty="0" smtClean="0"/>
                        <a:t> E. </a:t>
                      </a:r>
                      <a:r>
                        <a:rPr lang="en-US" sz="500" b="1" dirty="0" err="1" smtClean="0"/>
                        <a:t>Moustafa</a:t>
                      </a:r>
                      <a:r>
                        <a:rPr lang="en-US" sz="500" b="1" dirty="0" smtClean="0"/>
                        <a:t> (</a:t>
                      </a:r>
                      <a:r>
                        <a:rPr lang="en-US" sz="500" b="1" dirty="0" err="1" smtClean="0"/>
                        <a:t>Shalash</a:t>
                      </a:r>
                      <a:r>
                        <a:rPr lang="en-US" sz="500" b="1" dirty="0" smtClean="0"/>
                        <a:t>)</a:t>
                      </a:r>
                    </a:p>
                    <a:p>
                      <a:r>
                        <a:rPr lang="en-US" sz="500" b="1" dirty="0" smtClean="0"/>
                        <a:t>Ben Marlin</a:t>
                      </a:r>
                    </a:p>
                    <a:p>
                      <a:r>
                        <a:rPr lang="en-US" sz="500" b="1" dirty="0" err="1" smtClean="0"/>
                        <a:t>maryam</a:t>
                      </a:r>
                      <a:r>
                        <a:rPr lang="en-US" sz="500" b="1" dirty="0" smtClean="0"/>
                        <a:t> </a:t>
                      </a:r>
                      <a:r>
                        <a:rPr lang="en-US" sz="500" b="1" dirty="0" err="1" smtClean="0"/>
                        <a:t>tayefi</a:t>
                      </a:r>
                      <a:endParaRPr lang="en-US" sz="500" b="1" dirty="0" smtClean="0"/>
                    </a:p>
                    <a:p>
                      <a:r>
                        <a:rPr lang="en-US" sz="500" b="1" dirty="0" err="1" smtClean="0"/>
                        <a:t>Huiping</a:t>
                      </a:r>
                      <a:r>
                        <a:rPr lang="en-US" sz="500" b="1" dirty="0" smtClean="0"/>
                        <a:t> Cao and </a:t>
                      </a:r>
                      <a:r>
                        <a:rPr lang="en-US" sz="500" b="1" dirty="0" err="1" smtClean="0"/>
                        <a:t>Zhe</a:t>
                      </a:r>
                      <a:r>
                        <a:rPr lang="en-US" sz="500" b="1" dirty="0" smtClean="0"/>
                        <a:t> </a:t>
                      </a:r>
                      <a:r>
                        <a:rPr lang="en-US" sz="500" b="1" dirty="0" err="1" smtClean="0"/>
                        <a:t>Xie</a:t>
                      </a:r>
                      <a:endParaRPr lang="en-US" sz="500" b="1" dirty="0" smtClean="0"/>
                    </a:p>
                    <a:p>
                      <a:r>
                        <a:rPr lang="en-US" sz="500" b="1" dirty="0" smtClean="0"/>
                        <a:t>Christian </a:t>
                      </a:r>
                      <a:r>
                        <a:rPr lang="en-US" sz="500" b="1" dirty="0" err="1" smtClean="0"/>
                        <a:t>Hundt</a:t>
                      </a:r>
                      <a:r>
                        <a:rPr lang="en-US" sz="500" b="1" dirty="0" smtClean="0"/>
                        <a:t> and </a:t>
                      </a:r>
                      <a:r>
                        <a:rPr lang="en-US" sz="500" b="1" dirty="0" err="1" smtClean="0"/>
                        <a:t>Elmar</a:t>
                      </a:r>
                      <a:r>
                        <a:rPr lang="en-US" sz="500" b="1" dirty="0" smtClean="0"/>
                        <a:t> </a:t>
                      </a:r>
                      <a:r>
                        <a:rPr lang="en-US" sz="500" b="1" dirty="0" err="1" smtClean="0"/>
                        <a:t>Schömer</a:t>
                      </a:r>
                      <a:endParaRPr lang="en-US" sz="500" b="1" dirty="0" smtClean="0"/>
                    </a:p>
                    <a:p>
                      <a:r>
                        <a:rPr lang="en-US" sz="500" b="1" dirty="0" smtClean="0"/>
                        <a:t>M. en C. Jorge Ochoa </a:t>
                      </a:r>
                      <a:r>
                        <a:rPr lang="en-US" sz="500" b="1" dirty="0" err="1" smtClean="0"/>
                        <a:t>Somuano</a:t>
                      </a:r>
                      <a:endParaRPr lang="en-US" sz="500" b="1" dirty="0" smtClean="0"/>
                    </a:p>
                    <a:p>
                      <a:r>
                        <a:rPr lang="en-US" sz="500" b="1" dirty="0" err="1" smtClean="0"/>
                        <a:t>Goce</a:t>
                      </a:r>
                      <a:r>
                        <a:rPr lang="en-US" sz="500" b="1" dirty="0" smtClean="0"/>
                        <a:t> </a:t>
                      </a:r>
                      <a:r>
                        <a:rPr lang="en-US" sz="500" b="1" dirty="0" err="1" smtClean="0"/>
                        <a:t>Ristanoski</a:t>
                      </a:r>
                      <a:r>
                        <a:rPr lang="en-US" sz="500" b="1" dirty="0" smtClean="0"/>
                        <a:t>, James Bailey and Wei Liu</a:t>
                      </a:r>
                    </a:p>
                    <a:p>
                      <a:r>
                        <a:rPr lang="en-US" sz="500" b="1" dirty="0" smtClean="0"/>
                        <a:t>Paul Viola (Yes, as in Viola- Jones)</a:t>
                      </a:r>
                    </a:p>
                    <a:p>
                      <a:r>
                        <a:rPr lang="en-US" sz="500" b="1" dirty="0" smtClean="0"/>
                        <a:t>JYH-CHARN (STEVE) LIU and Hao Wang</a:t>
                      </a:r>
                    </a:p>
                    <a:p>
                      <a:r>
                        <a:rPr lang="en-US" sz="500" b="1" dirty="0" smtClean="0"/>
                        <a:t>TSUJIMOTO </a:t>
                      </a:r>
                      <a:r>
                        <a:rPr lang="en-US" sz="500" b="1" dirty="0" err="1" smtClean="0"/>
                        <a:t>Takaaki</a:t>
                      </a:r>
                      <a:r>
                        <a:rPr lang="en-US" sz="500" b="1" dirty="0" smtClean="0"/>
                        <a:t> and Prof. </a:t>
                      </a:r>
                      <a:r>
                        <a:rPr lang="en-US" sz="500" b="1" dirty="0" err="1" smtClean="0"/>
                        <a:t>Uehara</a:t>
                      </a:r>
                      <a:endParaRPr lang="en-US" sz="500" b="1" dirty="0" smtClean="0"/>
                    </a:p>
                    <a:p>
                      <a:r>
                        <a:rPr lang="en-US" sz="500" b="1" dirty="0" err="1" smtClean="0"/>
                        <a:t>Tomáš</a:t>
                      </a:r>
                      <a:r>
                        <a:rPr lang="en-US" sz="500" b="1" dirty="0" smtClean="0"/>
                        <a:t> </a:t>
                      </a:r>
                      <a:r>
                        <a:rPr lang="en-US" sz="500" b="1" dirty="0" err="1" smtClean="0"/>
                        <a:t>Kepic</a:t>
                      </a:r>
                      <a:r>
                        <a:rPr lang="en-US" sz="500" b="1" dirty="0" smtClean="0"/>
                        <a:t> and Gabriela </a:t>
                      </a:r>
                      <a:r>
                        <a:rPr lang="en-US" sz="500" b="1" dirty="0" err="1" smtClean="0"/>
                        <a:t>Kosková</a:t>
                      </a:r>
                      <a:endParaRPr lang="en-US" sz="500" b="1" dirty="0" smtClean="0"/>
                    </a:p>
                    <a:p>
                      <a:r>
                        <a:rPr lang="en-US" sz="500" b="1" dirty="0" smtClean="0"/>
                        <a:t>Eva </a:t>
                      </a:r>
                      <a:r>
                        <a:rPr lang="en-US" sz="500" b="1" dirty="0" err="1" smtClean="0"/>
                        <a:t>Ceulemans</a:t>
                      </a:r>
                      <a:r>
                        <a:rPr lang="en-US" sz="500" b="1" dirty="0" smtClean="0"/>
                        <a:t> and Joke </a:t>
                      </a:r>
                      <a:r>
                        <a:rPr lang="en-US" sz="500" b="1" dirty="0" err="1" smtClean="0"/>
                        <a:t>Heylen</a:t>
                      </a:r>
                      <a:endParaRPr lang="en-US" sz="500" b="1" dirty="0" smtClean="0"/>
                    </a:p>
                    <a:p>
                      <a:r>
                        <a:rPr lang="en-US" sz="500" b="1" dirty="0" smtClean="0"/>
                        <a:t>Alexis BONDU</a:t>
                      </a:r>
                    </a:p>
                    <a:p>
                      <a:r>
                        <a:rPr lang="en-US" sz="500" b="1" dirty="0" err="1" smtClean="0"/>
                        <a:t>Che-Jui</a:t>
                      </a:r>
                      <a:r>
                        <a:rPr lang="en-US" sz="500" b="1" dirty="0" smtClean="0"/>
                        <a:t> Hsu</a:t>
                      </a:r>
                    </a:p>
                    <a:p>
                      <a:r>
                        <a:rPr lang="en-US" sz="500" b="1" dirty="0" smtClean="0"/>
                        <a:t>Wang Chao</a:t>
                      </a:r>
                    </a:p>
                    <a:p>
                      <a:r>
                        <a:rPr lang="en-US" sz="500" b="1" dirty="0" smtClean="0"/>
                        <a:t>Wong, </a:t>
                      </a:r>
                      <a:r>
                        <a:rPr lang="en-US" sz="500" b="1" dirty="0" err="1" smtClean="0"/>
                        <a:t>Weng</a:t>
                      </a:r>
                      <a:r>
                        <a:rPr lang="en-US" sz="500" b="1" dirty="0" smtClean="0"/>
                        <a:t>-Keen and Nick Sullivan</a:t>
                      </a:r>
                    </a:p>
                    <a:p>
                      <a:r>
                        <a:rPr lang="en-US" sz="500" b="1" dirty="0" err="1" smtClean="0"/>
                        <a:t>Pavel</a:t>
                      </a:r>
                      <a:r>
                        <a:rPr lang="en-US" sz="500" b="1" dirty="0" smtClean="0"/>
                        <a:t> </a:t>
                      </a:r>
                      <a:r>
                        <a:rPr lang="en-US" sz="500" b="1" dirty="0" err="1" smtClean="0"/>
                        <a:t>Senin</a:t>
                      </a:r>
                      <a:endParaRPr lang="en-US" sz="500" b="1" dirty="0" smtClean="0"/>
                    </a:p>
                    <a:p>
                      <a:r>
                        <a:rPr lang="en-US" sz="500" b="1" dirty="0" err="1" smtClean="0"/>
                        <a:t>Qian</a:t>
                      </a:r>
                      <a:r>
                        <a:rPr lang="en-US" sz="500" b="1" dirty="0" smtClean="0"/>
                        <a:t> </a:t>
                      </a:r>
                      <a:r>
                        <a:rPr lang="en-US" sz="500" b="1" dirty="0" err="1" smtClean="0"/>
                        <a:t>Xu</a:t>
                      </a:r>
                      <a:endParaRPr lang="en-US" sz="500" b="1" dirty="0" smtClean="0"/>
                    </a:p>
                    <a:p>
                      <a:r>
                        <a:rPr lang="en-US" sz="500" b="1" dirty="0" err="1" smtClean="0"/>
                        <a:t>Fengzhen</a:t>
                      </a:r>
                      <a:r>
                        <a:rPr lang="en-US" sz="500" b="1" dirty="0" smtClean="0"/>
                        <a:t> Tang and Peter </a:t>
                      </a:r>
                      <a:r>
                        <a:rPr lang="en-US" sz="500" b="1" dirty="0" err="1" smtClean="0"/>
                        <a:t>Tino</a:t>
                      </a:r>
                      <a:endParaRPr lang="en-US" sz="500" b="1" dirty="0" smtClean="0"/>
                    </a:p>
                    <a:p>
                      <a:r>
                        <a:rPr lang="en-US" sz="500" b="1" dirty="0" err="1" smtClean="0"/>
                        <a:t>Qiang</a:t>
                      </a:r>
                      <a:r>
                        <a:rPr lang="en-US" sz="500" b="1" dirty="0" smtClean="0"/>
                        <a:t> Wang</a:t>
                      </a:r>
                    </a:p>
                    <a:p>
                      <a:r>
                        <a:rPr lang="en-US" sz="500" b="1" dirty="0" err="1" smtClean="0"/>
                        <a:t>Hesam</a:t>
                      </a:r>
                      <a:r>
                        <a:rPr lang="en-US" sz="500" b="1" dirty="0" smtClean="0"/>
                        <a:t> </a:t>
                      </a:r>
                      <a:r>
                        <a:rPr lang="en-US" sz="500" b="1" dirty="0" err="1" smtClean="0"/>
                        <a:t>Izakian</a:t>
                      </a:r>
                      <a:endParaRPr lang="en-US" sz="500" b="1" dirty="0" smtClean="0"/>
                    </a:p>
                    <a:p>
                      <a:r>
                        <a:rPr lang="en-US" sz="500" b="1" dirty="0" err="1" smtClean="0"/>
                        <a:t>Witold</a:t>
                      </a:r>
                      <a:r>
                        <a:rPr lang="en-US" sz="500" b="1" dirty="0" smtClean="0"/>
                        <a:t> </a:t>
                      </a:r>
                      <a:r>
                        <a:rPr lang="en-US" sz="500" b="1" dirty="0" err="1" smtClean="0"/>
                        <a:t>Pedrycz</a:t>
                      </a:r>
                      <a:endParaRPr lang="en-US" sz="500" b="1" dirty="0" smtClean="0"/>
                    </a:p>
                    <a:p>
                      <a:r>
                        <a:rPr lang="en-US" sz="500" b="1" dirty="0" err="1" smtClean="0"/>
                        <a:t>Yun</a:t>
                      </a:r>
                      <a:r>
                        <a:rPr lang="en-US" sz="500" b="1" dirty="0" smtClean="0"/>
                        <a:t> Chen and Yang, </a:t>
                      </a:r>
                      <a:r>
                        <a:rPr lang="en-US" sz="500" b="1" dirty="0" err="1" smtClean="0"/>
                        <a:t>Hui</a:t>
                      </a:r>
                      <a:endParaRPr lang="en-US" sz="500" b="1" dirty="0" smtClean="0"/>
                    </a:p>
                    <a:p>
                      <a:r>
                        <a:rPr lang="en-US" sz="500" b="1" dirty="0" err="1" smtClean="0"/>
                        <a:t>Tanatorn</a:t>
                      </a:r>
                      <a:r>
                        <a:rPr lang="en-US" sz="500" b="1" dirty="0" smtClean="0"/>
                        <a:t> </a:t>
                      </a:r>
                      <a:r>
                        <a:rPr lang="en-US" sz="500" b="1" dirty="0" err="1" smtClean="0"/>
                        <a:t>Tanantong</a:t>
                      </a:r>
                      <a:r>
                        <a:rPr lang="en-US" sz="500" b="1" dirty="0" smtClean="0"/>
                        <a:t> and </a:t>
                      </a:r>
                      <a:r>
                        <a:rPr lang="en-US" sz="500" b="1" dirty="0" err="1" smtClean="0"/>
                        <a:t>Ekawit</a:t>
                      </a:r>
                      <a:r>
                        <a:rPr lang="en-US" sz="500" b="1" dirty="0" smtClean="0"/>
                        <a:t> </a:t>
                      </a:r>
                      <a:r>
                        <a:rPr lang="en-US" sz="500" b="1" dirty="0" err="1" smtClean="0"/>
                        <a:t>Nantajeewarawat</a:t>
                      </a:r>
                      <a:endParaRPr lang="en-US" sz="500" b="1" dirty="0" smtClean="0"/>
                    </a:p>
                    <a:p>
                      <a:r>
                        <a:rPr lang="en-US" sz="500" b="1" dirty="0" smtClean="0"/>
                        <a:t>Cauchy Lee</a:t>
                      </a:r>
                    </a:p>
                    <a:p>
                      <a:r>
                        <a:rPr lang="en-US" sz="500" b="1" dirty="0" err="1" smtClean="0"/>
                        <a:t>Chedy</a:t>
                      </a:r>
                      <a:r>
                        <a:rPr lang="en-US" sz="500" b="1" dirty="0" smtClean="0"/>
                        <a:t> </a:t>
                      </a:r>
                      <a:r>
                        <a:rPr lang="en-US" sz="500" b="1" dirty="0" err="1" smtClean="0"/>
                        <a:t>Raissi</a:t>
                      </a:r>
                      <a:endParaRPr lang="en-US" sz="500" b="1" dirty="0" smtClean="0"/>
                    </a:p>
                    <a:p>
                      <a:r>
                        <a:rPr lang="en-US" sz="500" b="1" dirty="0" smtClean="0"/>
                        <a:t>BARRE Anthony and RIU </a:t>
                      </a:r>
                      <a:r>
                        <a:rPr lang="en-US" sz="500" b="1" dirty="0" err="1" smtClean="0"/>
                        <a:t>Delphine</a:t>
                      </a:r>
                      <a:endParaRPr lang="en-US" sz="500" b="1" dirty="0" smtClean="0"/>
                    </a:p>
                    <a:p>
                      <a:r>
                        <a:rPr lang="en-US" sz="500" b="1" dirty="0" smtClean="0"/>
                        <a:t>Yang ZHANG</a:t>
                      </a:r>
                    </a:p>
                    <a:p>
                      <a:r>
                        <a:rPr lang="en-US" sz="500" b="1" dirty="0" err="1" smtClean="0"/>
                        <a:t>Flavio</a:t>
                      </a:r>
                      <a:r>
                        <a:rPr lang="en-US" sz="500" b="1" dirty="0" smtClean="0"/>
                        <a:t> </a:t>
                      </a:r>
                      <a:r>
                        <a:rPr lang="en-US" sz="500" b="1" dirty="0" err="1" smtClean="0"/>
                        <a:t>Vinicius</a:t>
                      </a:r>
                      <a:r>
                        <a:rPr lang="en-US" sz="500" b="1" dirty="0" smtClean="0"/>
                        <a:t> </a:t>
                      </a:r>
                      <a:r>
                        <a:rPr lang="en-US" sz="500" b="1" dirty="0" err="1" smtClean="0"/>
                        <a:t>Diniz</a:t>
                      </a:r>
                      <a:r>
                        <a:rPr lang="en-US" sz="500" b="1" dirty="0" smtClean="0"/>
                        <a:t> de </a:t>
                      </a:r>
                      <a:r>
                        <a:rPr lang="en-US" sz="500" b="1" dirty="0" err="1" smtClean="0"/>
                        <a:t>Figueiredo</a:t>
                      </a:r>
                      <a:endParaRPr lang="en-US" sz="500" b="1" dirty="0" smtClean="0"/>
                    </a:p>
                    <a:p>
                      <a:r>
                        <a:rPr lang="en-US" sz="500" b="1" dirty="0" err="1" smtClean="0"/>
                        <a:t>Jussara</a:t>
                      </a:r>
                      <a:r>
                        <a:rPr lang="en-US" sz="500" b="1" dirty="0" smtClean="0"/>
                        <a:t> Marques de Almeida</a:t>
                      </a:r>
                    </a:p>
                    <a:p>
                      <a:r>
                        <a:rPr lang="en-US" sz="500" b="1" dirty="0" smtClean="0"/>
                        <a:t>Dr. J. Figueroa-</a:t>
                      </a:r>
                      <a:r>
                        <a:rPr lang="en-US" sz="500" b="1" dirty="0" err="1" smtClean="0"/>
                        <a:t>Nazuno</a:t>
                      </a:r>
                      <a:endParaRPr lang="en-US" sz="500" b="1" dirty="0" smtClean="0"/>
                    </a:p>
                    <a:p>
                      <a:r>
                        <a:rPr lang="en-US" sz="500" b="1" dirty="0" smtClean="0"/>
                        <a:t>Victor Romero-Cano and Juan Nieto</a:t>
                      </a:r>
                    </a:p>
                    <a:p>
                      <a:r>
                        <a:rPr lang="en-US" sz="500" b="1" dirty="0" err="1" smtClean="0"/>
                        <a:t>Jianhua</a:t>
                      </a:r>
                      <a:r>
                        <a:rPr lang="en-US" sz="500" b="1" dirty="0" smtClean="0"/>
                        <a:t> Zhao</a:t>
                      </a:r>
                    </a:p>
                    <a:p>
                      <a:r>
                        <a:rPr lang="en-US" sz="500" b="1" dirty="0" smtClean="0"/>
                        <a:t>Leslie S. Smith, </a:t>
                      </a:r>
                      <a:r>
                        <a:rPr lang="en-US" sz="500" b="1" dirty="0" err="1" smtClean="0"/>
                        <a:t>Abdulrahman</a:t>
                      </a:r>
                      <a:r>
                        <a:rPr lang="en-US" sz="500" b="1" dirty="0" smtClean="0"/>
                        <a:t> A.</a:t>
                      </a:r>
                    </a:p>
                    <a:p>
                      <a:r>
                        <a:rPr lang="en-US" sz="500" b="1" dirty="0" smtClean="0"/>
                        <a:t>Samuel J. </a:t>
                      </a:r>
                      <a:r>
                        <a:rPr lang="en-US" sz="500" b="1" dirty="0" err="1" smtClean="0"/>
                        <a:t>Blasiak</a:t>
                      </a:r>
                      <a:r>
                        <a:rPr lang="en-US" sz="500" b="1" dirty="0" smtClean="0"/>
                        <a:t> and </a:t>
                      </a:r>
                      <a:r>
                        <a:rPr lang="en-US" sz="500" b="1" dirty="0" err="1" smtClean="0"/>
                        <a:t>Huzefa</a:t>
                      </a:r>
                      <a:r>
                        <a:rPr lang="en-US" sz="500" b="1" dirty="0" smtClean="0"/>
                        <a:t> </a:t>
                      </a:r>
                      <a:r>
                        <a:rPr lang="en-US" sz="500" b="1" dirty="0" err="1" smtClean="0"/>
                        <a:t>Rangwala</a:t>
                      </a:r>
                      <a:endParaRPr lang="en-US" sz="500" b="1" dirty="0" smtClean="0"/>
                    </a:p>
                    <a:p>
                      <a:r>
                        <a:rPr lang="en-US" sz="500" b="1" dirty="0" smtClean="0"/>
                        <a:t>Harm de </a:t>
                      </a:r>
                      <a:r>
                        <a:rPr lang="en-US" sz="500" b="1" dirty="0" err="1" smtClean="0"/>
                        <a:t>Vries</a:t>
                      </a:r>
                      <a:r>
                        <a:rPr lang="en-US" sz="500" b="1" dirty="0" smtClean="0"/>
                        <a:t> and </a:t>
                      </a:r>
                      <a:r>
                        <a:rPr lang="en-US" sz="500" b="1" dirty="0" err="1" smtClean="0"/>
                        <a:t>Azzopardi</a:t>
                      </a:r>
                      <a:r>
                        <a:rPr lang="en-US" sz="500" b="1" dirty="0" smtClean="0"/>
                        <a:t>, G. (George)</a:t>
                      </a:r>
                    </a:p>
                    <a:p>
                      <a:r>
                        <a:rPr lang="en-US" sz="500" b="1" dirty="0" smtClean="0"/>
                        <a:t>Folly </a:t>
                      </a:r>
                      <a:r>
                        <a:rPr lang="en-US" sz="500" b="1" dirty="0" err="1" smtClean="0"/>
                        <a:t>Adjogou</a:t>
                      </a:r>
                      <a:r>
                        <a:rPr lang="en-US" sz="500" b="1" dirty="0" smtClean="0"/>
                        <a:t> and Alejandro </a:t>
                      </a:r>
                      <a:r>
                        <a:rPr lang="en-US" sz="500" b="1" dirty="0" err="1" smtClean="0"/>
                        <a:t>Murua</a:t>
                      </a:r>
                      <a:endParaRPr lang="en-US" sz="500" b="1" dirty="0" smtClean="0"/>
                    </a:p>
                    <a:p>
                      <a:r>
                        <a:rPr lang="en-US" sz="500" b="1" dirty="0" smtClean="0"/>
                        <a:t>Dustin Harvey and Todd, Michael D.</a:t>
                      </a:r>
                    </a:p>
                    <a:p>
                      <a:r>
                        <a:rPr lang="en-US" sz="500" b="1" dirty="0" err="1" smtClean="0"/>
                        <a:t>Kilian</a:t>
                      </a:r>
                      <a:r>
                        <a:rPr lang="en-US" sz="500" b="1" dirty="0" smtClean="0"/>
                        <a:t> Weinberger</a:t>
                      </a:r>
                    </a:p>
                    <a:p>
                      <a:r>
                        <a:rPr lang="en-US" sz="500" b="1" dirty="0" smtClean="0"/>
                        <a:t>Daniel </a:t>
                      </a:r>
                      <a:r>
                        <a:rPr lang="en-US" sz="500" b="1" dirty="0" err="1" smtClean="0"/>
                        <a:t>Kohlsdorf</a:t>
                      </a:r>
                      <a:r>
                        <a:rPr lang="en-US" sz="500" b="1" dirty="0" smtClean="0"/>
                        <a:t> and Thad </a:t>
                      </a:r>
                      <a:r>
                        <a:rPr lang="en-US" sz="500" b="1" dirty="0" err="1" smtClean="0"/>
                        <a:t>Starner</a:t>
                      </a:r>
                      <a:endParaRPr lang="en-US" sz="500" b="1" dirty="0" smtClean="0"/>
                    </a:p>
                    <a:p>
                      <a:r>
                        <a:rPr lang="en-US" sz="500" b="1" dirty="0" err="1" smtClean="0"/>
                        <a:t>Zengwen</a:t>
                      </a:r>
                      <a:r>
                        <a:rPr lang="en-US" sz="500" b="1" dirty="0" smtClean="0"/>
                        <a:t> Mo</a:t>
                      </a:r>
                    </a:p>
                    <a:p>
                      <a:r>
                        <a:rPr lang="en-US" sz="500" b="1" dirty="0" err="1" smtClean="0"/>
                        <a:t>Faezeh</a:t>
                      </a:r>
                      <a:r>
                        <a:rPr lang="en-US" sz="500" b="1" dirty="0" smtClean="0"/>
                        <a:t> </a:t>
                      </a:r>
                      <a:r>
                        <a:rPr lang="en-US" sz="500" b="1" dirty="0" err="1" smtClean="0"/>
                        <a:t>Eshragh</a:t>
                      </a:r>
                      <a:r>
                        <a:rPr lang="en-US" sz="500" b="1" dirty="0" smtClean="0"/>
                        <a:t> and </a:t>
                      </a:r>
                      <a:r>
                        <a:rPr lang="en-US" sz="500" b="1" dirty="0" err="1" smtClean="0"/>
                        <a:t>Xin</a:t>
                      </a:r>
                      <a:r>
                        <a:rPr lang="en-US" sz="500" b="1" dirty="0" smtClean="0"/>
                        <a:t> Wang</a:t>
                      </a:r>
                    </a:p>
                    <a:p>
                      <a:r>
                        <a:rPr lang="en-US" sz="500" b="1" dirty="0" smtClean="0"/>
                        <a:t>Tuan Dang and Leland Wilkinson</a:t>
                      </a:r>
                    </a:p>
                    <a:p>
                      <a:r>
                        <a:rPr lang="en-US" sz="500" b="1" dirty="0" smtClean="0"/>
                        <a:t>Kang Li and </a:t>
                      </a:r>
                      <a:r>
                        <a:rPr lang="en-US" sz="500" b="1" dirty="0" err="1" smtClean="0"/>
                        <a:t>Yun</a:t>
                      </a:r>
                      <a:r>
                        <a:rPr lang="en-US" sz="500" b="1" dirty="0" smtClean="0"/>
                        <a:t> Raymond Fu</a:t>
                      </a:r>
                    </a:p>
                    <a:p>
                      <a:r>
                        <a:rPr lang="en-US" sz="500" b="1" dirty="0" smtClean="0"/>
                        <a:t>Andrés Eduardo Castro </a:t>
                      </a:r>
                      <a:r>
                        <a:rPr lang="en-US" sz="500" b="1" dirty="0" err="1" smtClean="0"/>
                        <a:t>Ospina</a:t>
                      </a:r>
                      <a:endParaRPr lang="en-US" sz="500" b="1" dirty="0" smtClean="0"/>
                    </a:p>
                    <a:p>
                      <a:r>
                        <a:rPr lang="en-US" sz="500" b="1" dirty="0" err="1" smtClean="0"/>
                        <a:t>Zheng</a:t>
                      </a:r>
                      <a:r>
                        <a:rPr lang="en-US" sz="500" b="1" dirty="0" smtClean="0"/>
                        <a:t> Zhang</a:t>
                      </a:r>
                    </a:p>
                    <a:p>
                      <a:r>
                        <a:rPr lang="en-US" sz="500" b="1" dirty="0" smtClean="0"/>
                        <a:t>Peter Fox and </a:t>
                      </a:r>
                      <a:r>
                        <a:rPr lang="en-US" sz="500" b="1" dirty="0" err="1" smtClean="0"/>
                        <a:t>Yanning</a:t>
                      </a:r>
                      <a:r>
                        <a:rPr lang="en-US" sz="500" b="1" dirty="0" smtClean="0"/>
                        <a:t>(Yu) Chen</a:t>
                      </a:r>
                    </a:p>
                    <a:p>
                      <a:r>
                        <a:rPr lang="en-US" sz="500" b="1" dirty="0" smtClean="0"/>
                        <a:t>Jeremiah Deng and Feng Zhou</a:t>
                      </a:r>
                    </a:p>
                    <a:p>
                      <a:r>
                        <a:rPr lang="en-US" sz="500" b="1" dirty="0" smtClean="0"/>
                        <a:t>Franz </a:t>
                      </a:r>
                      <a:r>
                        <a:rPr lang="en-US" sz="500" b="1" dirty="0" err="1" smtClean="0"/>
                        <a:t>Pernkopf</a:t>
                      </a:r>
                      <a:r>
                        <a:rPr lang="en-US" sz="500" b="1" dirty="0" smtClean="0"/>
                        <a:t> and </a:t>
                      </a:r>
                      <a:r>
                        <a:rPr lang="en-US" sz="500" b="1" dirty="0" err="1" smtClean="0"/>
                        <a:t>Nikolaus</a:t>
                      </a:r>
                      <a:r>
                        <a:rPr lang="en-US" sz="500" b="1" dirty="0" smtClean="0"/>
                        <a:t> </a:t>
                      </a:r>
                      <a:r>
                        <a:rPr lang="en-US" sz="500" b="1" dirty="0" err="1" smtClean="0"/>
                        <a:t>Mutsam</a:t>
                      </a:r>
                      <a:endParaRPr lang="en-US" sz="500" b="1" dirty="0" smtClean="0"/>
                    </a:p>
                    <a:p>
                      <a:r>
                        <a:rPr lang="en-US" sz="500" b="1" dirty="0" err="1" smtClean="0"/>
                        <a:t>Alexey</a:t>
                      </a:r>
                      <a:r>
                        <a:rPr lang="en-US" sz="500" b="1" dirty="0" smtClean="0"/>
                        <a:t> </a:t>
                      </a:r>
                      <a:r>
                        <a:rPr lang="en-US" sz="500" b="1" dirty="0" err="1" smtClean="0"/>
                        <a:t>Chernyshev</a:t>
                      </a:r>
                      <a:endParaRPr lang="en-US" sz="500" b="1" dirty="0" smtClean="0"/>
                    </a:p>
                    <a:p>
                      <a:r>
                        <a:rPr lang="en-US" sz="500" b="1" dirty="0" smtClean="0"/>
                        <a:t>Benjamin </a:t>
                      </a:r>
                      <a:r>
                        <a:rPr lang="en-US" sz="500" b="1" dirty="0" err="1" smtClean="0"/>
                        <a:t>Auder</a:t>
                      </a:r>
                      <a:endParaRPr lang="en-US" sz="500" b="1" dirty="0" smtClean="0"/>
                    </a:p>
                    <a:p>
                      <a:r>
                        <a:rPr lang="en-US" sz="500" b="1" dirty="0" err="1" smtClean="0"/>
                        <a:t>Jiawei</a:t>
                      </a:r>
                      <a:r>
                        <a:rPr lang="en-US" sz="500" b="1" dirty="0" smtClean="0"/>
                        <a:t> Yuan and </a:t>
                      </a:r>
                      <a:r>
                        <a:rPr lang="en-US" sz="500" b="1" dirty="0" err="1" smtClean="0"/>
                        <a:t>Shucheng</a:t>
                      </a:r>
                      <a:r>
                        <a:rPr lang="en-US" sz="500" b="1" dirty="0" smtClean="0"/>
                        <a:t> Yu</a:t>
                      </a:r>
                    </a:p>
                    <a:p>
                      <a:r>
                        <a:rPr lang="en-US" sz="500" b="1" dirty="0" err="1" smtClean="0"/>
                        <a:t>Heidelinde</a:t>
                      </a:r>
                      <a:r>
                        <a:rPr lang="en-US" sz="500" b="1" dirty="0" smtClean="0"/>
                        <a:t> Roeder and Jan Freund</a:t>
                      </a:r>
                    </a:p>
                    <a:p>
                      <a:r>
                        <a:rPr lang="en-US" sz="500" b="1" dirty="0" err="1" smtClean="0"/>
                        <a:t>Toon</a:t>
                      </a:r>
                      <a:r>
                        <a:rPr lang="en-US" sz="500" b="1" dirty="0" smtClean="0"/>
                        <a:t> </a:t>
                      </a:r>
                      <a:r>
                        <a:rPr lang="en-US" sz="500" b="1" dirty="0" err="1" smtClean="0"/>
                        <a:t>Calders</a:t>
                      </a:r>
                      <a:r>
                        <a:rPr lang="en-US" sz="500" b="1" dirty="0" smtClean="0"/>
                        <a:t> and </a:t>
                      </a:r>
                      <a:r>
                        <a:rPr lang="en-US" sz="500" b="1" dirty="0" err="1" smtClean="0"/>
                        <a:t>Thanh</a:t>
                      </a:r>
                      <a:r>
                        <a:rPr lang="en-US" sz="500" b="1" dirty="0" smtClean="0"/>
                        <a:t> Lam Hoang</a:t>
                      </a:r>
                    </a:p>
                    <a:p>
                      <a:r>
                        <a:rPr lang="en-US" sz="500" b="1" dirty="0" err="1" smtClean="0"/>
                        <a:t>Feixiang</a:t>
                      </a:r>
                      <a:r>
                        <a:rPr lang="en-US" sz="500" b="1" dirty="0" smtClean="0"/>
                        <a:t> </a:t>
                      </a:r>
                      <a:r>
                        <a:rPr lang="en-US" sz="500" b="1" dirty="0" err="1" smtClean="0"/>
                        <a:t>Gao</a:t>
                      </a:r>
                      <a:endParaRPr lang="en-US" sz="500" b="1" dirty="0" smtClean="0"/>
                    </a:p>
                    <a:p>
                      <a:r>
                        <a:rPr lang="en-US" sz="500" b="1" dirty="0" smtClean="0"/>
                        <a:t>Nancy </a:t>
                      </a:r>
                      <a:r>
                        <a:rPr lang="en-US" sz="500" b="1" dirty="0" err="1" smtClean="0"/>
                        <a:t>Pérez</a:t>
                      </a:r>
                      <a:r>
                        <a:rPr lang="en-US" sz="500" b="1" dirty="0" smtClean="0"/>
                        <a:t>-Castro</a:t>
                      </a:r>
                    </a:p>
                    <a:p>
                      <a:r>
                        <a:rPr lang="en-US" sz="500" b="1" dirty="0" smtClean="0"/>
                        <a:t>Tracy Hu H</a:t>
                      </a:r>
                    </a:p>
                    <a:p>
                      <a:r>
                        <a:rPr lang="en-US" sz="500" b="1" dirty="0" smtClean="0"/>
                        <a:t>André </a:t>
                      </a:r>
                      <a:r>
                        <a:rPr lang="en-US" sz="500" b="1" dirty="0" err="1" smtClean="0"/>
                        <a:t>Gensler</a:t>
                      </a:r>
                      <a:endParaRPr lang="en-US" sz="500" b="1" dirty="0" smtClean="0"/>
                    </a:p>
                    <a:p>
                      <a:r>
                        <a:rPr lang="en-US" sz="500" b="1" dirty="0" err="1" smtClean="0"/>
                        <a:t>zairul</a:t>
                      </a:r>
                      <a:r>
                        <a:rPr lang="en-US" sz="500" b="1" dirty="0" smtClean="0"/>
                        <a:t> </a:t>
                      </a:r>
                      <a:r>
                        <a:rPr lang="en-US" sz="500" b="1" dirty="0" err="1" smtClean="0"/>
                        <a:t>hadi</a:t>
                      </a:r>
                      <a:endParaRPr lang="en-US" sz="500" b="1" dirty="0" smtClean="0"/>
                    </a:p>
                    <a:p>
                      <a:r>
                        <a:rPr lang="en-US" sz="500" b="1" dirty="0" smtClean="0"/>
                        <a:t>Beau </a:t>
                      </a:r>
                      <a:r>
                        <a:rPr lang="en-US" sz="500" b="1" dirty="0" err="1" smtClean="0"/>
                        <a:t>Piccart</a:t>
                      </a:r>
                      <a:endParaRPr lang="en-US" sz="500" b="1" dirty="0" smtClean="0"/>
                    </a:p>
                    <a:p>
                      <a:r>
                        <a:rPr lang="en-US" sz="500" b="1" dirty="0" smtClean="0"/>
                        <a:t>Tomas </a:t>
                      </a:r>
                      <a:r>
                        <a:rPr lang="en-US" sz="500" b="1" dirty="0" err="1" smtClean="0"/>
                        <a:t>Pfister</a:t>
                      </a:r>
                      <a:endParaRPr lang="en-US" sz="500" b="1" dirty="0" smtClean="0"/>
                    </a:p>
                    <a:p>
                      <a:r>
                        <a:rPr lang="en-US" sz="500" b="1" dirty="0" smtClean="0"/>
                        <a:t>John </a:t>
                      </a:r>
                      <a:r>
                        <a:rPr lang="en-US" sz="500" b="1" dirty="0" err="1" smtClean="0"/>
                        <a:t>Costanzo</a:t>
                      </a:r>
                      <a:r>
                        <a:rPr lang="en-US" sz="500" b="1" dirty="0" smtClean="0"/>
                        <a:t> and Nathan Cahill</a:t>
                      </a:r>
                    </a:p>
                    <a:p>
                      <a:r>
                        <a:rPr lang="en-US" sz="500" b="1" dirty="0" err="1" smtClean="0"/>
                        <a:t>Conceição</a:t>
                      </a:r>
                      <a:r>
                        <a:rPr lang="en-US" sz="500" b="1" dirty="0" smtClean="0"/>
                        <a:t> Amado and </a:t>
                      </a:r>
                      <a:r>
                        <a:rPr lang="en-US" sz="500" b="1" dirty="0" err="1" smtClean="0"/>
                        <a:t>Diogo</a:t>
                      </a:r>
                      <a:r>
                        <a:rPr lang="en-US" sz="500" b="1" dirty="0" smtClean="0"/>
                        <a:t> Silva </a:t>
                      </a:r>
                    </a:p>
                    <a:p>
                      <a:r>
                        <a:rPr lang="en-US" sz="500" b="1" dirty="0" smtClean="0"/>
                        <a:t>Zhang, </a:t>
                      </a:r>
                      <a:r>
                        <a:rPr lang="en-US" sz="500" b="1" dirty="0" err="1" smtClean="0"/>
                        <a:t>Zhifei</a:t>
                      </a:r>
                      <a:r>
                        <a:rPr lang="en-US" sz="500" b="1" dirty="0" smtClean="0"/>
                        <a:t> and </a:t>
                      </a:r>
                      <a:r>
                        <a:rPr lang="en-US" sz="500" b="1" dirty="0" err="1" smtClean="0"/>
                        <a:t>Qi</a:t>
                      </a:r>
                      <a:r>
                        <a:rPr lang="en-US" sz="500" b="1" dirty="0" smtClean="0"/>
                        <a:t>, </a:t>
                      </a:r>
                      <a:r>
                        <a:rPr lang="en-US" sz="500" b="1" dirty="0" err="1" smtClean="0"/>
                        <a:t>Hairong</a:t>
                      </a:r>
                      <a:r>
                        <a:rPr lang="en-US" sz="500" b="1" dirty="0" smtClean="0"/>
                        <a:t> </a:t>
                      </a:r>
                    </a:p>
                    <a:p>
                      <a:r>
                        <a:rPr lang="en-US" sz="500" b="1" dirty="0" smtClean="0"/>
                        <a:t>Diego Rivera </a:t>
                      </a:r>
                      <a:r>
                        <a:rPr lang="en-US" sz="500" b="1" dirty="0" err="1" smtClean="0"/>
                        <a:t>García</a:t>
                      </a:r>
                      <a:r>
                        <a:rPr lang="en-US" sz="500" b="1" dirty="0" smtClean="0"/>
                        <a:t>.</a:t>
                      </a:r>
                    </a:p>
                    <a:p>
                      <a:endParaRPr lang="en-US" sz="500" b="1" dirty="0" smtClean="0"/>
                    </a:p>
                    <a:p>
                      <a:endParaRPr lang="en-US" sz="500"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sz="500" b="1" dirty="0" err="1" smtClean="0"/>
                        <a:t>Tanzy</a:t>
                      </a:r>
                      <a:r>
                        <a:rPr lang="en-US" sz="500" b="1" dirty="0" smtClean="0"/>
                        <a:t> Love and Kyra Singh</a:t>
                      </a:r>
                    </a:p>
                    <a:p>
                      <a:r>
                        <a:rPr lang="en-US" sz="500" b="1" dirty="0" err="1" smtClean="0"/>
                        <a:t>Manuele</a:t>
                      </a:r>
                      <a:r>
                        <a:rPr lang="en-US" sz="500" b="1" dirty="0" smtClean="0"/>
                        <a:t> </a:t>
                      </a:r>
                      <a:r>
                        <a:rPr lang="en-US" sz="500" b="1" dirty="0" err="1" smtClean="0"/>
                        <a:t>Bicego</a:t>
                      </a:r>
                      <a:r>
                        <a:rPr lang="en-US" sz="500" b="1" dirty="0" smtClean="0"/>
                        <a:t> and </a:t>
                      </a:r>
                      <a:r>
                        <a:rPr lang="en-US" sz="500" b="1" dirty="0" err="1" smtClean="0"/>
                        <a:t>Pietro</a:t>
                      </a:r>
                      <a:r>
                        <a:rPr lang="en-US" sz="500" b="1" dirty="0" smtClean="0"/>
                        <a:t> </a:t>
                      </a:r>
                      <a:r>
                        <a:rPr lang="en-US" sz="500" b="1" dirty="0" err="1" smtClean="0"/>
                        <a:t>Lovato</a:t>
                      </a:r>
                      <a:endParaRPr lang="en-US" sz="500" b="1" dirty="0" smtClean="0"/>
                    </a:p>
                    <a:p>
                      <a:r>
                        <a:rPr lang="en-US" sz="500" b="1" dirty="0" err="1" smtClean="0"/>
                        <a:t>Vladimer</a:t>
                      </a:r>
                      <a:r>
                        <a:rPr lang="en-US" sz="500" b="1" dirty="0" smtClean="0"/>
                        <a:t> Kobayashi</a:t>
                      </a:r>
                    </a:p>
                    <a:p>
                      <a:r>
                        <a:rPr lang="en-US" sz="500" b="1" dirty="0" err="1" smtClean="0"/>
                        <a:t>Talayeh</a:t>
                      </a:r>
                      <a:r>
                        <a:rPr lang="en-US" sz="500" b="1" dirty="0" smtClean="0"/>
                        <a:t> </a:t>
                      </a:r>
                      <a:r>
                        <a:rPr lang="en-US" sz="500" b="1" dirty="0" err="1" smtClean="0"/>
                        <a:t>Razzaghi</a:t>
                      </a:r>
                      <a:r>
                        <a:rPr lang="en-US" sz="500" b="1" dirty="0" smtClean="0"/>
                        <a:t> and </a:t>
                      </a:r>
                      <a:r>
                        <a:rPr lang="en-US" sz="500" b="1" dirty="0" err="1" smtClean="0"/>
                        <a:t>Petros</a:t>
                      </a:r>
                      <a:r>
                        <a:rPr lang="en-US" sz="500" b="1" dirty="0" smtClean="0"/>
                        <a:t> </a:t>
                      </a:r>
                      <a:r>
                        <a:rPr lang="en-US" sz="500" b="1" dirty="0" err="1" smtClean="0"/>
                        <a:t>Xanthopoulos</a:t>
                      </a:r>
                      <a:endParaRPr lang="en-US" sz="500" b="1" dirty="0" smtClean="0"/>
                    </a:p>
                    <a:p>
                      <a:r>
                        <a:rPr lang="en-US" sz="500" b="1" dirty="0" err="1" smtClean="0"/>
                        <a:t>Mohit</a:t>
                      </a:r>
                      <a:r>
                        <a:rPr lang="en-US" sz="500" b="1" dirty="0" smtClean="0"/>
                        <a:t> Sharma</a:t>
                      </a:r>
                    </a:p>
                    <a:p>
                      <a:r>
                        <a:rPr lang="en-US" sz="500" b="1" dirty="0" err="1" smtClean="0"/>
                        <a:t>Juergen</a:t>
                      </a:r>
                      <a:r>
                        <a:rPr lang="en-US" sz="500" b="1" dirty="0" smtClean="0"/>
                        <a:t> </a:t>
                      </a:r>
                      <a:r>
                        <a:rPr lang="en-US" sz="500" b="1" dirty="0" err="1" smtClean="0"/>
                        <a:t>Schmidhuber</a:t>
                      </a:r>
                      <a:r>
                        <a:rPr lang="en-US" sz="500" b="1" dirty="0" smtClean="0"/>
                        <a:t> and Klaus </a:t>
                      </a:r>
                      <a:r>
                        <a:rPr lang="en-US" sz="500" b="1" dirty="0" err="1" smtClean="0"/>
                        <a:t>Greff</a:t>
                      </a:r>
                      <a:endParaRPr lang="en-US" sz="500" b="1" dirty="0" smtClean="0"/>
                    </a:p>
                    <a:p>
                      <a:r>
                        <a:rPr lang="en-US" sz="500" b="1" dirty="0" err="1" smtClean="0"/>
                        <a:t>Heriberto</a:t>
                      </a:r>
                      <a:r>
                        <a:rPr lang="en-US" sz="500" b="1" dirty="0" smtClean="0"/>
                        <a:t> </a:t>
                      </a:r>
                      <a:r>
                        <a:rPr lang="en-US" sz="500" b="1" dirty="0" err="1" smtClean="0"/>
                        <a:t>Avelino</a:t>
                      </a:r>
                      <a:endParaRPr lang="en-US" sz="500" b="1" dirty="0" smtClean="0"/>
                    </a:p>
                    <a:p>
                      <a:r>
                        <a:rPr lang="en-US" sz="500" b="1" dirty="0" err="1" smtClean="0"/>
                        <a:t>Manoj</a:t>
                      </a:r>
                      <a:r>
                        <a:rPr lang="en-US" sz="500" b="1" dirty="0" smtClean="0"/>
                        <a:t> </a:t>
                      </a:r>
                      <a:r>
                        <a:rPr lang="en-US" sz="500" b="1" dirty="0" err="1" smtClean="0"/>
                        <a:t>Apte</a:t>
                      </a:r>
                      <a:endParaRPr lang="en-US" sz="500" b="1" dirty="0" smtClean="0"/>
                    </a:p>
                    <a:p>
                      <a:r>
                        <a:rPr lang="en-US" sz="500" b="1" dirty="0" err="1" smtClean="0"/>
                        <a:t>Nehal</a:t>
                      </a:r>
                      <a:r>
                        <a:rPr lang="en-US" sz="500" b="1" dirty="0" smtClean="0"/>
                        <a:t> </a:t>
                      </a:r>
                      <a:r>
                        <a:rPr lang="en-US" sz="500" b="1" dirty="0" err="1" smtClean="0"/>
                        <a:t>Magdy</a:t>
                      </a:r>
                      <a:r>
                        <a:rPr lang="en-US" sz="500" b="1" dirty="0" smtClean="0"/>
                        <a:t> Saber</a:t>
                      </a:r>
                    </a:p>
                    <a:p>
                      <a:r>
                        <a:rPr lang="en-US" sz="500" b="1" i="1" dirty="0" smtClean="0"/>
                        <a:t>Webber Chen and Dan </a:t>
                      </a:r>
                      <a:r>
                        <a:rPr lang="en-US" sz="500" b="1" i="1" dirty="0" err="1" smtClean="0"/>
                        <a:t>Stashuk</a:t>
                      </a:r>
                      <a:endParaRPr lang="en-US" sz="500" b="1" dirty="0" smtClean="0"/>
                    </a:p>
                    <a:p>
                      <a:r>
                        <a:rPr lang="en-US" sz="500" b="1" i="1" dirty="0" err="1" smtClean="0"/>
                        <a:t>Huaihou</a:t>
                      </a:r>
                      <a:r>
                        <a:rPr lang="en-US" sz="500" b="1" i="1" dirty="0" smtClean="0"/>
                        <a:t> Chen and Philip Reiss</a:t>
                      </a:r>
                      <a:endParaRPr lang="en-US" sz="500" b="1" dirty="0" smtClean="0"/>
                    </a:p>
                    <a:p>
                      <a:r>
                        <a:rPr lang="en-US" sz="500" b="1" i="1" dirty="0" err="1" smtClean="0"/>
                        <a:t>Seung-Kyu</a:t>
                      </a:r>
                      <a:r>
                        <a:rPr lang="en-US" sz="500" b="1" i="1" dirty="0" smtClean="0"/>
                        <a:t> Lee</a:t>
                      </a:r>
                      <a:endParaRPr lang="en-US" sz="500" b="1" dirty="0" smtClean="0"/>
                    </a:p>
                    <a:p>
                      <a:r>
                        <a:rPr lang="en-US" sz="500" b="1" i="1" dirty="0" smtClean="0"/>
                        <a:t>Marcelo de </a:t>
                      </a:r>
                      <a:r>
                        <a:rPr lang="en-US" sz="500" b="1" i="1" dirty="0" err="1" smtClean="0"/>
                        <a:t>Azevedo</a:t>
                      </a:r>
                      <a:r>
                        <a:rPr lang="en-US" sz="500" b="1" i="1" dirty="0" smtClean="0"/>
                        <a:t> Ávila</a:t>
                      </a:r>
                      <a:endParaRPr lang="en-US" sz="500" b="1" dirty="0" smtClean="0"/>
                    </a:p>
                    <a:p>
                      <a:r>
                        <a:rPr lang="en-US" sz="500" b="1" i="1" dirty="0" err="1" smtClean="0"/>
                        <a:t>Subhajit</a:t>
                      </a:r>
                      <a:r>
                        <a:rPr lang="en-US" sz="500" b="1" i="1" dirty="0" smtClean="0"/>
                        <a:t> </a:t>
                      </a:r>
                      <a:r>
                        <a:rPr lang="en-US" sz="500" b="1" i="1" dirty="0" err="1" smtClean="0"/>
                        <a:t>Dutta</a:t>
                      </a:r>
                      <a:r>
                        <a:rPr lang="en-US" sz="500" b="1" i="1" dirty="0" smtClean="0"/>
                        <a:t> and Anil K. </a:t>
                      </a:r>
                      <a:r>
                        <a:rPr lang="en-US" sz="500" b="1" i="1" dirty="0" err="1" smtClean="0"/>
                        <a:t>Ghosh</a:t>
                      </a:r>
                      <a:endParaRPr lang="en-US" sz="500" b="1" dirty="0" smtClean="0"/>
                    </a:p>
                    <a:p>
                      <a:r>
                        <a:rPr lang="en-US" sz="500" b="1" i="1" dirty="0" smtClean="0"/>
                        <a:t>MAILLARD, Bruno</a:t>
                      </a:r>
                      <a:endParaRPr lang="en-US" sz="500" b="1" dirty="0" smtClean="0"/>
                    </a:p>
                    <a:p>
                      <a:r>
                        <a:rPr lang="en-US" sz="500" b="1" i="1" dirty="0" err="1" smtClean="0"/>
                        <a:t>Yazhou</a:t>
                      </a:r>
                      <a:r>
                        <a:rPr lang="en-US" sz="500" b="1" i="1" dirty="0" smtClean="0"/>
                        <a:t> </a:t>
                      </a:r>
                      <a:r>
                        <a:rPr lang="en-US" sz="500" b="1" i="1" dirty="0" err="1" smtClean="0"/>
                        <a:t>Ren</a:t>
                      </a:r>
                      <a:r>
                        <a:rPr lang="en-US" sz="500" b="1" i="1" dirty="0" smtClean="0"/>
                        <a:t> and Carlotta </a:t>
                      </a:r>
                      <a:r>
                        <a:rPr lang="en-US" sz="500" b="1" i="1" dirty="0" err="1" smtClean="0"/>
                        <a:t>Domeniconi</a:t>
                      </a:r>
                      <a:endParaRPr lang="en-US" sz="500" b="1" dirty="0" smtClean="0"/>
                    </a:p>
                    <a:p>
                      <a:r>
                        <a:rPr lang="en-US" sz="500" b="1" i="1" dirty="0" err="1" smtClean="0"/>
                        <a:t>Eithon</a:t>
                      </a:r>
                      <a:r>
                        <a:rPr lang="en-US" sz="500" b="1" i="1" dirty="0" smtClean="0"/>
                        <a:t> </a:t>
                      </a:r>
                      <a:r>
                        <a:rPr lang="en-US" sz="500" b="1" i="1" dirty="0" err="1" smtClean="0"/>
                        <a:t>Cadag</a:t>
                      </a:r>
                      <a:r>
                        <a:rPr lang="en-US" sz="500" b="1" i="1" dirty="0" smtClean="0"/>
                        <a:t> and Johan </a:t>
                      </a:r>
                      <a:r>
                        <a:rPr lang="en-US" sz="500" b="1" i="1" dirty="0" err="1" smtClean="0"/>
                        <a:t>Grahnen</a:t>
                      </a:r>
                      <a:endParaRPr lang="en-US" sz="500" b="1" dirty="0" smtClean="0"/>
                    </a:p>
                    <a:p>
                      <a:r>
                        <a:rPr lang="en-US" sz="500" b="1" dirty="0" err="1" smtClean="0"/>
                        <a:t>Dinkar</a:t>
                      </a:r>
                      <a:r>
                        <a:rPr lang="en-US" sz="500" b="1" dirty="0" smtClean="0"/>
                        <a:t> </a:t>
                      </a:r>
                      <a:r>
                        <a:rPr lang="en-US" sz="500" b="1" dirty="0" err="1" smtClean="0"/>
                        <a:t>Sitaram</a:t>
                      </a:r>
                      <a:r>
                        <a:rPr lang="en-US" sz="500" b="1" dirty="0" smtClean="0"/>
                        <a:t> and </a:t>
                      </a:r>
                      <a:r>
                        <a:rPr lang="en-US" sz="500" b="1" dirty="0" err="1" smtClean="0"/>
                        <a:t>Varun</a:t>
                      </a:r>
                      <a:r>
                        <a:rPr lang="en-US" sz="500" b="1" dirty="0" smtClean="0"/>
                        <a:t> </a:t>
                      </a:r>
                      <a:r>
                        <a:rPr lang="en-US" sz="500" b="1" dirty="0" err="1" smtClean="0"/>
                        <a:t>Shenoy</a:t>
                      </a:r>
                      <a:endParaRPr lang="en-US" sz="500" b="1" dirty="0" smtClean="0"/>
                    </a:p>
                    <a:p>
                      <a:r>
                        <a:rPr lang="en-US" sz="500" b="1" i="1" dirty="0" smtClean="0"/>
                        <a:t>Chan </a:t>
                      </a:r>
                      <a:r>
                        <a:rPr lang="en-US" sz="500" b="1" i="1" dirty="0" err="1" smtClean="0"/>
                        <a:t>Syin</a:t>
                      </a:r>
                      <a:r>
                        <a:rPr lang="en-US" sz="500" b="1" i="1" dirty="0" smtClean="0"/>
                        <a:t> and </a:t>
                      </a:r>
                      <a:r>
                        <a:rPr lang="en-US" sz="500" b="1" i="1" dirty="0" err="1" smtClean="0"/>
                        <a:t>Vuong</a:t>
                      </a:r>
                      <a:r>
                        <a:rPr lang="en-US" sz="500" b="1" i="1" dirty="0" smtClean="0"/>
                        <a:t> </a:t>
                      </a:r>
                      <a:r>
                        <a:rPr lang="en-US" sz="500" b="1" i="1" dirty="0" err="1" smtClean="0"/>
                        <a:t>Nhu</a:t>
                      </a:r>
                      <a:r>
                        <a:rPr lang="en-US" sz="500" b="1" i="1" dirty="0" smtClean="0"/>
                        <a:t> </a:t>
                      </a:r>
                      <a:r>
                        <a:rPr lang="en-US" sz="500" b="1" i="1" dirty="0" err="1" smtClean="0"/>
                        <a:t>Khue</a:t>
                      </a:r>
                      <a:endParaRPr lang="en-US" sz="500" b="1" dirty="0" smtClean="0"/>
                    </a:p>
                    <a:p>
                      <a:r>
                        <a:rPr lang="en-US" sz="500" b="1" i="1" dirty="0" smtClean="0"/>
                        <a:t>Rodrigo </a:t>
                      </a:r>
                      <a:r>
                        <a:rPr lang="en-US" sz="500" b="1" i="1" dirty="0" err="1" smtClean="0"/>
                        <a:t>Araujo</a:t>
                      </a:r>
                      <a:endParaRPr lang="en-US" sz="500" b="1" dirty="0" smtClean="0"/>
                    </a:p>
                    <a:p>
                      <a:r>
                        <a:rPr lang="en-US" sz="500" b="1" i="1" dirty="0" smtClean="0"/>
                        <a:t>Mohamed </a:t>
                      </a:r>
                      <a:r>
                        <a:rPr lang="en-US" sz="500" b="1" i="1" dirty="0" err="1" smtClean="0"/>
                        <a:t>Kamel</a:t>
                      </a:r>
                      <a:endParaRPr lang="en-US" sz="500" b="1" dirty="0" smtClean="0"/>
                    </a:p>
                    <a:p>
                      <a:r>
                        <a:rPr lang="en-US" sz="500" b="1" i="1" dirty="0" err="1" smtClean="0"/>
                        <a:t>Borgwardt</a:t>
                      </a:r>
                      <a:r>
                        <a:rPr lang="en-US" sz="500" b="1" i="1" dirty="0" smtClean="0"/>
                        <a:t> </a:t>
                      </a:r>
                      <a:r>
                        <a:rPr lang="en-US" sz="500" b="1" i="1" dirty="0" err="1" smtClean="0"/>
                        <a:t>Karsten</a:t>
                      </a:r>
                      <a:r>
                        <a:rPr lang="en-US" sz="500" b="1" i="1" dirty="0" smtClean="0"/>
                        <a:t> M. and </a:t>
                      </a:r>
                      <a:r>
                        <a:rPr lang="en-US" sz="500" b="1" i="1" dirty="0" err="1" smtClean="0"/>
                        <a:t>Llinares</a:t>
                      </a:r>
                      <a:r>
                        <a:rPr lang="en-US" sz="500" b="1" i="1" dirty="0" smtClean="0"/>
                        <a:t> Lopez Felipe</a:t>
                      </a:r>
                      <a:endParaRPr lang="en-US" sz="500" b="1" dirty="0" smtClean="0"/>
                    </a:p>
                    <a:p>
                      <a:r>
                        <a:rPr lang="en-US" sz="500" b="1" i="1" dirty="0" smtClean="0"/>
                        <a:t>Jiang </a:t>
                      </a:r>
                      <a:r>
                        <a:rPr lang="en-US" sz="500" b="1" i="1" dirty="0" err="1" smtClean="0"/>
                        <a:t>Liyang</a:t>
                      </a:r>
                      <a:endParaRPr lang="en-US" sz="500" b="1" dirty="0" smtClean="0"/>
                    </a:p>
                    <a:p>
                      <a:r>
                        <a:rPr lang="en-US" sz="500" b="1" i="1" dirty="0" smtClean="0"/>
                        <a:t>Timothy </a:t>
                      </a:r>
                      <a:r>
                        <a:rPr lang="en-US" sz="500" b="1" i="1" dirty="0" err="1" smtClean="0"/>
                        <a:t>Ravasi</a:t>
                      </a:r>
                      <a:r>
                        <a:rPr lang="en-US" sz="500" b="1" i="1" dirty="0" smtClean="0"/>
                        <a:t> and Gregorio </a:t>
                      </a:r>
                      <a:r>
                        <a:rPr lang="en-US" sz="500" b="1" i="1" dirty="0" err="1" smtClean="0"/>
                        <a:t>Alanislobato</a:t>
                      </a:r>
                      <a:endParaRPr lang="en-US" sz="500" b="1" dirty="0" smtClean="0"/>
                    </a:p>
                    <a:p>
                      <a:r>
                        <a:rPr lang="en-US" sz="500" b="1" i="1" dirty="0" smtClean="0"/>
                        <a:t>James Zhang</a:t>
                      </a:r>
                      <a:endParaRPr lang="en-US" sz="500" b="1" dirty="0" smtClean="0"/>
                    </a:p>
                    <a:p>
                      <a:r>
                        <a:rPr lang="en-US" sz="500" b="1" i="1" dirty="0" err="1" smtClean="0"/>
                        <a:t>Heloisa</a:t>
                      </a:r>
                      <a:r>
                        <a:rPr lang="en-US" sz="500" b="1" i="1" dirty="0" smtClean="0"/>
                        <a:t> de </a:t>
                      </a:r>
                      <a:r>
                        <a:rPr lang="en-US" sz="500" b="1" i="1" dirty="0" err="1" smtClean="0"/>
                        <a:t>Arruda</a:t>
                      </a:r>
                      <a:r>
                        <a:rPr lang="en-US" sz="500" b="1" i="1" dirty="0" smtClean="0"/>
                        <a:t> </a:t>
                      </a:r>
                      <a:r>
                        <a:rPr lang="en-US" sz="500" b="1" i="1" dirty="0" err="1" smtClean="0"/>
                        <a:t>Camargo</a:t>
                      </a:r>
                      <a:r>
                        <a:rPr lang="en-US" sz="500" b="1" i="1" dirty="0" smtClean="0"/>
                        <a:t> and </a:t>
                      </a:r>
                      <a:r>
                        <a:rPr lang="en-US" sz="500" b="1" i="1" dirty="0" err="1" smtClean="0"/>
                        <a:t>Fábio</a:t>
                      </a:r>
                      <a:r>
                        <a:rPr lang="en-US" sz="500" b="1" i="1" dirty="0" smtClean="0"/>
                        <a:t> José Justo dos Santos</a:t>
                      </a:r>
                      <a:endParaRPr lang="en-US" sz="500" b="1" dirty="0" smtClean="0"/>
                    </a:p>
                    <a:p>
                      <a:r>
                        <a:rPr lang="en-US" sz="500" b="1" i="1" dirty="0" err="1" smtClean="0"/>
                        <a:t>D.Pradeep</a:t>
                      </a:r>
                      <a:r>
                        <a:rPr lang="en-US" sz="500" b="1" i="1" dirty="0" smtClean="0"/>
                        <a:t> Kumar</a:t>
                      </a:r>
                      <a:endParaRPr lang="en-US" sz="500" b="1" dirty="0" smtClean="0"/>
                    </a:p>
                    <a:p>
                      <a:r>
                        <a:rPr lang="en-US" sz="500" b="1" i="1" dirty="0" smtClean="0"/>
                        <a:t>Steffen </a:t>
                      </a:r>
                      <a:r>
                        <a:rPr lang="en-US" sz="500" b="1" i="1" dirty="0" err="1" smtClean="0"/>
                        <a:t>Dienst</a:t>
                      </a:r>
                      <a:r>
                        <a:rPr lang="en-US" sz="500" b="1" i="1" dirty="0" smtClean="0"/>
                        <a:t> and Stefan </a:t>
                      </a:r>
                      <a:r>
                        <a:rPr lang="en-US" sz="500" b="1" i="1" dirty="0" err="1" smtClean="0"/>
                        <a:t>Kühne</a:t>
                      </a:r>
                      <a:endParaRPr lang="en-US" sz="500" b="1" dirty="0" smtClean="0"/>
                    </a:p>
                    <a:p>
                      <a:r>
                        <a:rPr lang="en-US" sz="500" b="1" i="1" dirty="0" smtClean="0"/>
                        <a:t>Christian Hahn and </a:t>
                      </a:r>
                      <a:r>
                        <a:rPr lang="en-US" sz="500" b="1" i="1" dirty="0" err="1" smtClean="0"/>
                        <a:t>gudrun</a:t>
                      </a:r>
                      <a:r>
                        <a:rPr lang="en-US" sz="500" b="1" i="1" dirty="0" smtClean="0"/>
                        <a:t> </a:t>
                      </a:r>
                      <a:r>
                        <a:rPr lang="en-US" sz="500" b="1" i="1" dirty="0" err="1" smtClean="0"/>
                        <a:t>stockmanns</a:t>
                      </a:r>
                      <a:endParaRPr lang="en-US" sz="500" b="1" dirty="0" smtClean="0"/>
                    </a:p>
                    <a:p>
                      <a:r>
                        <a:rPr lang="en-US" sz="500" b="1" i="1" dirty="0" err="1" smtClean="0"/>
                        <a:t>haoran</a:t>
                      </a:r>
                      <a:r>
                        <a:rPr lang="en-US" sz="500" b="1" i="1" dirty="0" smtClean="0"/>
                        <a:t> </a:t>
                      </a:r>
                      <a:r>
                        <a:rPr lang="en-US" sz="500" b="1" i="1" dirty="0" err="1" smtClean="0"/>
                        <a:t>xu</a:t>
                      </a:r>
                      <a:endParaRPr lang="en-US" sz="500" b="1" dirty="0" smtClean="0"/>
                    </a:p>
                    <a:p>
                      <a:r>
                        <a:rPr lang="en-US" sz="500" b="1" i="1" dirty="0" err="1" smtClean="0"/>
                        <a:t>Chuanlei</a:t>
                      </a:r>
                      <a:r>
                        <a:rPr lang="en-US" sz="500" b="1" i="1" dirty="0" smtClean="0"/>
                        <a:t> Zhang</a:t>
                      </a:r>
                      <a:endParaRPr lang="en-US" sz="500" b="1" dirty="0" smtClean="0"/>
                    </a:p>
                    <a:p>
                      <a:r>
                        <a:rPr lang="en-US" sz="500" b="1" i="1" dirty="0" err="1" smtClean="0"/>
                        <a:t>Youngha</a:t>
                      </a:r>
                      <a:r>
                        <a:rPr lang="en-US" sz="500" b="1" i="1" dirty="0" smtClean="0"/>
                        <a:t> Hwang and Saul </a:t>
                      </a:r>
                      <a:r>
                        <a:rPr lang="en-US" sz="500" b="1" i="1" dirty="0" err="1" smtClean="0"/>
                        <a:t>Gelfand</a:t>
                      </a:r>
                      <a:endParaRPr lang="en-US" sz="500" b="1" i="1" dirty="0" smtClean="0"/>
                    </a:p>
                    <a:p>
                      <a:r>
                        <a:rPr lang="en-US" sz="500" b="1" dirty="0" smtClean="0"/>
                        <a:t>Tetsuya Nakamura</a:t>
                      </a:r>
                    </a:p>
                    <a:p>
                      <a:r>
                        <a:rPr lang="en-US" sz="500" b="1" dirty="0" smtClean="0"/>
                        <a:t>Daniel Alejandro Garcia Lopez</a:t>
                      </a:r>
                    </a:p>
                    <a:p>
                      <a:r>
                        <a:rPr lang="en-US" sz="500" b="1" dirty="0" smtClean="0"/>
                        <a:t>Richard J. </a:t>
                      </a:r>
                      <a:r>
                        <a:rPr lang="en-US" sz="500" b="1" dirty="0" err="1" smtClean="0"/>
                        <a:t>Povinelli</a:t>
                      </a:r>
                      <a:endParaRPr lang="en-US" sz="500" b="1" dirty="0" smtClean="0"/>
                    </a:p>
                    <a:p>
                      <a:r>
                        <a:rPr lang="en-US" sz="500" b="1" dirty="0" smtClean="0"/>
                        <a:t>Yi-Dong </a:t>
                      </a:r>
                      <a:r>
                        <a:rPr lang="en-US" sz="500" b="1" dirty="0" err="1" smtClean="0"/>
                        <a:t>Shen</a:t>
                      </a:r>
                      <a:r>
                        <a:rPr lang="en-US" sz="500" b="1" dirty="0" smtClean="0"/>
                        <a:t>  and </a:t>
                      </a:r>
                      <a:r>
                        <a:rPr lang="en-US" sz="500" b="1" dirty="0" err="1" smtClean="0"/>
                        <a:t>Zhiyong</a:t>
                      </a:r>
                      <a:r>
                        <a:rPr lang="en-US" sz="500" b="1" dirty="0" smtClean="0"/>
                        <a:t> </a:t>
                      </a:r>
                      <a:r>
                        <a:rPr lang="en-US" sz="500" b="1" dirty="0" err="1" smtClean="0"/>
                        <a:t>Shen</a:t>
                      </a:r>
                      <a:endParaRPr lang="en-US" sz="500" b="1" dirty="0" smtClean="0"/>
                    </a:p>
                    <a:p>
                      <a:r>
                        <a:rPr lang="en-US" sz="500" b="1" dirty="0" smtClean="0"/>
                        <a:t>Emmanuel </a:t>
                      </a:r>
                      <a:r>
                        <a:rPr lang="en-US" sz="500" b="1" dirty="0" err="1" smtClean="0"/>
                        <a:t>Viennet</a:t>
                      </a:r>
                      <a:endParaRPr lang="en-US" sz="500" b="1" dirty="0" smtClean="0"/>
                    </a:p>
                    <a:p>
                      <a:r>
                        <a:rPr lang="en-US" sz="500" b="1" dirty="0" err="1" smtClean="0"/>
                        <a:t>Remi</a:t>
                      </a:r>
                      <a:r>
                        <a:rPr lang="en-US" sz="500" b="1" dirty="0" smtClean="0"/>
                        <a:t> </a:t>
                      </a:r>
                      <a:r>
                        <a:rPr lang="en-US" sz="500" b="1" dirty="0" err="1" smtClean="0"/>
                        <a:t>Gaudin</a:t>
                      </a:r>
                      <a:r>
                        <a:rPr lang="en-US" sz="500" b="1" dirty="0" smtClean="0"/>
                        <a:t> </a:t>
                      </a:r>
                      <a:r>
                        <a:rPr lang="en-US" sz="500" b="1" dirty="0" err="1" smtClean="0"/>
                        <a:t>nicolas</a:t>
                      </a:r>
                      <a:r>
                        <a:rPr lang="en-US" sz="500" b="1" dirty="0" smtClean="0"/>
                        <a:t> </a:t>
                      </a:r>
                      <a:r>
                        <a:rPr lang="en-US" sz="500" b="1" dirty="0" err="1" smtClean="0"/>
                        <a:t>nicoloyannis</a:t>
                      </a:r>
                      <a:endParaRPr lang="en-US" sz="500" b="1" dirty="0" smtClean="0"/>
                    </a:p>
                    <a:p>
                      <a:r>
                        <a:rPr lang="en-US" sz="500" b="1" dirty="0" smtClean="0"/>
                        <a:t>Phil Gross</a:t>
                      </a:r>
                    </a:p>
                    <a:p>
                      <a:r>
                        <a:rPr lang="en-US" sz="500" b="1" dirty="0" smtClean="0"/>
                        <a:t>Francois </a:t>
                      </a:r>
                      <a:r>
                        <a:rPr lang="en-US" sz="500" b="1" dirty="0" err="1" smtClean="0"/>
                        <a:t>Portet</a:t>
                      </a:r>
                      <a:endParaRPr lang="en-US" sz="500" b="1" dirty="0" smtClean="0"/>
                    </a:p>
                    <a:p>
                      <a:r>
                        <a:rPr lang="en-US" sz="500" b="1" dirty="0" err="1" smtClean="0"/>
                        <a:t>Qi</a:t>
                      </a:r>
                      <a:r>
                        <a:rPr lang="en-US" sz="500" b="1" dirty="0" smtClean="0"/>
                        <a:t> He , Dr. </a:t>
                      </a:r>
                      <a:r>
                        <a:rPr lang="en-US" sz="500" b="1" dirty="0" err="1" smtClean="0"/>
                        <a:t>Kuiyu</a:t>
                      </a:r>
                      <a:r>
                        <a:rPr lang="en-US" sz="500" b="1" dirty="0" smtClean="0"/>
                        <a:t> Chang, Dr. </a:t>
                      </a:r>
                      <a:r>
                        <a:rPr lang="en-US" sz="500" b="1" dirty="0" err="1" smtClean="0"/>
                        <a:t>Ee-Peng</a:t>
                      </a:r>
                      <a:r>
                        <a:rPr lang="en-US" sz="500" b="1" dirty="0" smtClean="0"/>
                        <a:t> Lim</a:t>
                      </a:r>
                    </a:p>
                    <a:p>
                      <a:r>
                        <a:rPr lang="en-US" sz="500" b="1" dirty="0" smtClean="0"/>
                        <a:t>Fabio Antonio Pereira Reis</a:t>
                      </a:r>
                    </a:p>
                    <a:p>
                      <a:r>
                        <a:rPr lang="en-US" sz="500" b="1" dirty="0" smtClean="0"/>
                        <a:t>Damien </a:t>
                      </a:r>
                      <a:r>
                        <a:rPr lang="en-US" sz="500" b="1" dirty="0" err="1" smtClean="0"/>
                        <a:t>Tessier</a:t>
                      </a:r>
                      <a:endParaRPr lang="en-US" sz="500" b="1" dirty="0" smtClean="0"/>
                    </a:p>
                    <a:p>
                      <a:r>
                        <a:rPr lang="en-US" sz="500" b="1" dirty="0" err="1" smtClean="0"/>
                        <a:t>Cuvelier</a:t>
                      </a:r>
                      <a:r>
                        <a:rPr lang="en-US" sz="500" b="1" dirty="0" smtClean="0"/>
                        <a:t> Etienne</a:t>
                      </a:r>
                    </a:p>
                    <a:p>
                      <a:r>
                        <a:rPr lang="en-US" sz="500" b="1" dirty="0" err="1" smtClean="0"/>
                        <a:t>Moataz</a:t>
                      </a:r>
                      <a:r>
                        <a:rPr lang="en-US" sz="500" b="1" dirty="0" smtClean="0"/>
                        <a:t> El </a:t>
                      </a:r>
                      <a:r>
                        <a:rPr lang="en-US" sz="500" b="1" dirty="0" err="1" smtClean="0"/>
                        <a:t>Ayadi</a:t>
                      </a:r>
                      <a:r>
                        <a:rPr lang="en-US" sz="500" b="1" dirty="0" smtClean="0"/>
                        <a:t> &amp; Mohamed S. </a:t>
                      </a:r>
                      <a:r>
                        <a:rPr lang="en-US" sz="500" b="1" dirty="0" err="1" smtClean="0"/>
                        <a:t>Kamel</a:t>
                      </a:r>
                      <a:endParaRPr lang="en-US" sz="500" b="1" dirty="0" smtClean="0"/>
                    </a:p>
                    <a:p>
                      <a:r>
                        <a:rPr lang="en-US" sz="500" b="1" dirty="0" err="1" smtClean="0"/>
                        <a:t>Hillol</a:t>
                      </a:r>
                      <a:r>
                        <a:rPr lang="en-US" sz="500" b="1" dirty="0" smtClean="0"/>
                        <a:t> </a:t>
                      </a:r>
                      <a:r>
                        <a:rPr lang="en-US" sz="500" b="1" dirty="0" err="1" smtClean="0"/>
                        <a:t>Kargupta</a:t>
                      </a:r>
                      <a:endParaRPr lang="en-US" sz="500" b="1" dirty="0" smtClean="0"/>
                    </a:p>
                    <a:p>
                      <a:r>
                        <a:rPr lang="en-US" sz="500" b="1" dirty="0" err="1" smtClean="0"/>
                        <a:t>Andrey</a:t>
                      </a:r>
                      <a:r>
                        <a:rPr lang="en-US" sz="500" b="1" dirty="0" smtClean="0"/>
                        <a:t> </a:t>
                      </a:r>
                      <a:r>
                        <a:rPr lang="en-US" sz="500" b="1" dirty="0" err="1" smtClean="0"/>
                        <a:t>Ustyuzhanin</a:t>
                      </a:r>
                      <a:endParaRPr lang="en-US" sz="500" b="1" dirty="0" smtClean="0"/>
                    </a:p>
                    <a:p>
                      <a:r>
                        <a:rPr lang="en-US" sz="500" b="1" dirty="0" err="1" smtClean="0"/>
                        <a:t>Hussam</a:t>
                      </a:r>
                      <a:r>
                        <a:rPr lang="en-US" sz="500" b="1" dirty="0" smtClean="0"/>
                        <a:t> </a:t>
                      </a:r>
                      <a:r>
                        <a:rPr lang="en-US" sz="500" b="1" dirty="0" err="1" smtClean="0"/>
                        <a:t>Alshraideh</a:t>
                      </a:r>
                      <a:endParaRPr lang="en-US" sz="500" b="1" dirty="0" smtClean="0"/>
                    </a:p>
                    <a:p>
                      <a:r>
                        <a:rPr lang="en-US" sz="500" b="1" dirty="0" smtClean="0"/>
                        <a:t>John M. </a:t>
                      </a:r>
                      <a:r>
                        <a:rPr lang="en-US" sz="500" b="1" dirty="0" err="1" smtClean="0"/>
                        <a:t>Trenkle</a:t>
                      </a:r>
                      <a:endParaRPr lang="en-US" sz="500" b="1" dirty="0" smtClean="0"/>
                    </a:p>
                    <a:p>
                      <a:r>
                        <a:rPr lang="en-US" sz="500" b="1" dirty="0" smtClean="0"/>
                        <a:t>Boris Martinez Jimenez &amp; Francisco Herrera Fernandez</a:t>
                      </a:r>
                    </a:p>
                    <a:p>
                      <a:r>
                        <a:rPr lang="en-US" sz="500" b="1" dirty="0" smtClean="0"/>
                        <a:t>Juan Jose Rodriguez</a:t>
                      </a:r>
                    </a:p>
                    <a:p>
                      <a:r>
                        <a:rPr lang="en-US" sz="500" b="1" dirty="0" err="1" smtClean="0"/>
                        <a:t>Zoltan</a:t>
                      </a:r>
                      <a:r>
                        <a:rPr lang="en-US" sz="500" b="1" dirty="0" smtClean="0"/>
                        <a:t> </a:t>
                      </a:r>
                      <a:r>
                        <a:rPr lang="en-US" sz="500" b="1" dirty="0" err="1" smtClean="0"/>
                        <a:t>Banko</a:t>
                      </a:r>
                      <a:endParaRPr lang="en-US" sz="500" b="1" dirty="0" smtClean="0"/>
                    </a:p>
                    <a:p>
                      <a:r>
                        <a:rPr lang="en-US" sz="500" b="1" dirty="0" err="1" smtClean="0"/>
                        <a:t>Anjan</a:t>
                      </a:r>
                      <a:r>
                        <a:rPr lang="en-US" sz="500" b="1" dirty="0" smtClean="0"/>
                        <a:t> </a:t>
                      </a:r>
                      <a:r>
                        <a:rPr lang="en-US" sz="500" b="1" dirty="0" err="1" smtClean="0"/>
                        <a:t>Goswami</a:t>
                      </a:r>
                      <a:r>
                        <a:rPr lang="en-US" sz="500" b="1" dirty="0" smtClean="0"/>
                        <a:t> &amp; </a:t>
                      </a:r>
                      <a:r>
                        <a:rPr lang="en-US" sz="500" b="1" dirty="0" err="1" smtClean="0"/>
                        <a:t>Debashis</a:t>
                      </a:r>
                      <a:r>
                        <a:rPr lang="en-US" sz="500" b="1" dirty="0" smtClean="0"/>
                        <a:t> </a:t>
                      </a:r>
                      <a:r>
                        <a:rPr lang="en-US" sz="500" b="1" dirty="0" err="1" smtClean="0"/>
                        <a:t>Mondal</a:t>
                      </a:r>
                      <a:endParaRPr lang="en-US" sz="500" b="1" dirty="0" smtClean="0"/>
                    </a:p>
                    <a:p>
                      <a:r>
                        <a:rPr lang="en-US" sz="500" b="1" dirty="0" smtClean="0"/>
                        <a:t>Simon </a:t>
                      </a:r>
                      <a:r>
                        <a:rPr lang="en-US" sz="500" b="1" dirty="0" err="1" smtClean="0"/>
                        <a:t>Kagwi</a:t>
                      </a:r>
                      <a:r>
                        <a:rPr lang="en-US" sz="500" b="1" dirty="0" smtClean="0"/>
                        <a:t> </a:t>
                      </a:r>
                      <a:r>
                        <a:rPr lang="en-US" sz="500" b="1" dirty="0" err="1" smtClean="0"/>
                        <a:t>Mwangi</a:t>
                      </a:r>
                      <a:endParaRPr lang="en-US" sz="500" b="1" dirty="0" smtClean="0"/>
                    </a:p>
                    <a:p>
                      <a:r>
                        <a:rPr lang="en-US" sz="500" b="1" dirty="0" smtClean="0"/>
                        <a:t>Simone </a:t>
                      </a:r>
                      <a:r>
                        <a:rPr lang="en-US" sz="500" b="1" dirty="0" err="1" smtClean="0"/>
                        <a:t>Fontolan</a:t>
                      </a:r>
                      <a:r>
                        <a:rPr lang="en-US" sz="500" b="1" dirty="0" smtClean="0"/>
                        <a:t> and Alessandro </a:t>
                      </a:r>
                      <a:r>
                        <a:rPr lang="en-US" sz="500" b="1" dirty="0" err="1" smtClean="0"/>
                        <a:t>Garghetti</a:t>
                      </a:r>
                      <a:endParaRPr lang="en-US" sz="500" b="1" dirty="0" smtClean="0"/>
                    </a:p>
                    <a:p>
                      <a:r>
                        <a:rPr lang="en-US" sz="500" b="1" dirty="0" smtClean="0"/>
                        <a:t>Lin Zhang and Joe Song</a:t>
                      </a:r>
                    </a:p>
                    <a:p>
                      <a:r>
                        <a:rPr lang="en-US" sz="500" b="1" dirty="0" err="1" smtClean="0"/>
                        <a:t>Zhenzhi</a:t>
                      </a:r>
                      <a:r>
                        <a:rPr lang="en-US" sz="500" b="1" dirty="0" smtClean="0"/>
                        <a:t> Huang and </a:t>
                      </a:r>
                      <a:r>
                        <a:rPr lang="en-US" sz="500" b="1" dirty="0" err="1" smtClean="0"/>
                        <a:t>Zhenfeng</a:t>
                      </a:r>
                      <a:r>
                        <a:rPr lang="en-US" sz="500" b="1" dirty="0" smtClean="0"/>
                        <a:t> He</a:t>
                      </a:r>
                    </a:p>
                    <a:p>
                      <a:r>
                        <a:rPr lang="en-US" sz="500" b="1" dirty="0" err="1" smtClean="0"/>
                        <a:t>Waleed</a:t>
                      </a:r>
                      <a:r>
                        <a:rPr lang="en-US" sz="500" b="1" dirty="0" smtClean="0"/>
                        <a:t> </a:t>
                      </a:r>
                      <a:r>
                        <a:rPr lang="en-US" sz="500" b="1" dirty="0" err="1" smtClean="0"/>
                        <a:t>Kadous</a:t>
                      </a:r>
                      <a:endParaRPr lang="en-US" sz="500" b="1" dirty="0" smtClean="0"/>
                    </a:p>
                    <a:p>
                      <a:r>
                        <a:rPr lang="en-US" sz="500" b="1" dirty="0" smtClean="0"/>
                        <a:t>Hao Hu and </a:t>
                      </a:r>
                      <a:r>
                        <a:rPr lang="en-US" sz="500" b="1" dirty="0" err="1" smtClean="0"/>
                        <a:t>Qiang</a:t>
                      </a:r>
                      <a:r>
                        <a:rPr lang="en-US" sz="500" b="1" dirty="0" smtClean="0"/>
                        <a:t> Yang</a:t>
                      </a:r>
                    </a:p>
                    <a:p>
                      <a:r>
                        <a:rPr lang="en-US" sz="500" b="1" dirty="0" smtClean="0"/>
                        <a:t>Kay Robbins and </a:t>
                      </a:r>
                      <a:r>
                        <a:rPr lang="en-US" sz="500" b="1" dirty="0" err="1" smtClean="0"/>
                        <a:t>Dragana</a:t>
                      </a:r>
                      <a:r>
                        <a:rPr lang="en-US" sz="500" b="1" dirty="0" smtClean="0"/>
                        <a:t> </a:t>
                      </a:r>
                      <a:r>
                        <a:rPr lang="en-US" sz="500" b="1" dirty="0" err="1" smtClean="0"/>
                        <a:t>Veljkovic</a:t>
                      </a:r>
                      <a:endParaRPr lang="en-US" sz="500" b="1" dirty="0" smtClean="0"/>
                    </a:p>
                    <a:p>
                      <a:r>
                        <a:rPr lang="en-US" sz="500" b="1" dirty="0" smtClean="0"/>
                        <a:t>Daniel Pena, Regina Kaiser, Ana Laura </a:t>
                      </a:r>
                      <a:r>
                        <a:rPr lang="en-US" sz="500" b="1" dirty="0" err="1" smtClean="0"/>
                        <a:t>Badagiani</a:t>
                      </a:r>
                      <a:endParaRPr lang="en-US" sz="500" b="1" dirty="0" smtClean="0"/>
                    </a:p>
                    <a:p>
                      <a:r>
                        <a:rPr lang="en-US" sz="500" b="1" dirty="0" smtClean="0"/>
                        <a:t>Daniel Graves and </a:t>
                      </a:r>
                      <a:r>
                        <a:rPr lang="en-US" sz="500" b="1" dirty="0" err="1" smtClean="0"/>
                        <a:t>Witold</a:t>
                      </a:r>
                      <a:r>
                        <a:rPr lang="en-US" sz="500" b="1" dirty="0" smtClean="0"/>
                        <a:t> </a:t>
                      </a:r>
                      <a:r>
                        <a:rPr lang="en-US" sz="500" b="1" dirty="0" err="1" smtClean="0"/>
                        <a:t>Pedrycz</a:t>
                      </a:r>
                      <a:endParaRPr lang="en-US" sz="500" b="1" dirty="0" smtClean="0"/>
                    </a:p>
                    <a:p>
                      <a:r>
                        <a:rPr lang="en-US" sz="500" b="1" dirty="0" smtClean="0"/>
                        <a:t>Anne Denton</a:t>
                      </a:r>
                    </a:p>
                    <a:p>
                      <a:r>
                        <a:rPr lang="en-US" sz="500" b="1" dirty="0" smtClean="0"/>
                        <a:t>Julia Hunter and Martin Colley</a:t>
                      </a:r>
                    </a:p>
                    <a:p>
                      <a:r>
                        <a:rPr lang="en-US" sz="500" b="1" dirty="0" smtClean="0"/>
                        <a:t>Lucia </a:t>
                      </a:r>
                      <a:r>
                        <a:rPr lang="en-US" sz="500" b="1" dirty="0" err="1" smtClean="0"/>
                        <a:t>Sacchi</a:t>
                      </a:r>
                      <a:endParaRPr lang="en-US" sz="500" b="1" dirty="0" smtClean="0"/>
                    </a:p>
                    <a:p>
                      <a:r>
                        <a:rPr lang="en-US" sz="500" b="1" dirty="0" smtClean="0"/>
                        <a:t>Bernhard Seeger, Michael </a:t>
                      </a:r>
                      <a:r>
                        <a:rPr lang="en-US" sz="500" b="1" dirty="0" err="1" smtClean="0"/>
                        <a:t>Grau</a:t>
                      </a:r>
                      <a:r>
                        <a:rPr lang="en-US" sz="500" b="1" dirty="0" smtClean="0"/>
                        <a:t>.</a:t>
                      </a:r>
                    </a:p>
                    <a:p>
                      <a:r>
                        <a:rPr lang="en-US" sz="500" b="1" dirty="0" smtClean="0"/>
                        <a:t>John </a:t>
                      </a:r>
                      <a:r>
                        <a:rPr lang="en-US" sz="500" b="1" dirty="0" err="1" smtClean="0"/>
                        <a:t>Maindonald</a:t>
                      </a:r>
                      <a:endParaRPr lang="en-US" sz="500" b="1" dirty="0" smtClean="0"/>
                    </a:p>
                    <a:p>
                      <a:r>
                        <a:rPr lang="en-US" sz="500" b="1" dirty="0" err="1" smtClean="0"/>
                        <a:t>Balazs</a:t>
                      </a:r>
                      <a:r>
                        <a:rPr lang="en-US" sz="500" b="1" dirty="0" smtClean="0"/>
                        <a:t> </a:t>
                      </a:r>
                      <a:r>
                        <a:rPr lang="en-US" sz="500" b="1" dirty="0" err="1" smtClean="0"/>
                        <a:t>Torma</a:t>
                      </a:r>
                      <a:endParaRPr lang="en-US" sz="500" b="1" dirty="0" smtClean="0"/>
                    </a:p>
                    <a:p>
                      <a:r>
                        <a:rPr lang="en-US" sz="500" b="1" dirty="0" err="1" smtClean="0"/>
                        <a:t>Nikolaos</a:t>
                      </a:r>
                      <a:r>
                        <a:rPr lang="en-US" sz="500" b="1" dirty="0" smtClean="0"/>
                        <a:t> </a:t>
                      </a:r>
                      <a:r>
                        <a:rPr lang="en-US" sz="500" b="1" dirty="0" err="1" smtClean="0"/>
                        <a:t>Chatzis</a:t>
                      </a:r>
                      <a:endParaRPr lang="en-US" sz="500" b="1" dirty="0" smtClean="0"/>
                    </a:p>
                    <a:p>
                      <a:r>
                        <a:rPr lang="en-US" sz="500" b="1" dirty="0" smtClean="0"/>
                        <a:t>Daniel Smith</a:t>
                      </a:r>
                    </a:p>
                    <a:p>
                      <a:r>
                        <a:rPr lang="en-US" sz="500" b="1" dirty="0" smtClean="0"/>
                        <a:t>Abdul </a:t>
                      </a:r>
                      <a:r>
                        <a:rPr lang="en-US" sz="500" b="1" dirty="0" err="1" smtClean="0"/>
                        <a:t>Razak</a:t>
                      </a:r>
                      <a:r>
                        <a:rPr lang="en-US" sz="500" b="1" dirty="0" smtClean="0"/>
                        <a:t>, </a:t>
                      </a:r>
                      <a:r>
                        <a:rPr lang="en-US" sz="500" b="1" dirty="0" err="1" smtClean="0"/>
                        <a:t>Khairuddin</a:t>
                      </a:r>
                      <a:r>
                        <a:rPr lang="en-US" sz="500" b="1" dirty="0" smtClean="0"/>
                        <a:t> Omar</a:t>
                      </a:r>
                    </a:p>
                    <a:p>
                      <a:r>
                        <a:rPr lang="en-US" sz="500" b="1" dirty="0" smtClean="0"/>
                        <a:t>Elwin (Yong) lee</a:t>
                      </a:r>
                    </a:p>
                    <a:p>
                      <a:r>
                        <a:rPr lang="en-US" sz="500" b="1" dirty="0" smtClean="0"/>
                        <a:t>Alex </a:t>
                      </a:r>
                      <a:r>
                        <a:rPr lang="en-US" sz="500" b="1" dirty="0" err="1" smtClean="0"/>
                        <a:t>Smola</a:t>
                      </a:r>
                      <a:r>
                        <a:rPr lang="en-US" sz="500" b="1" dirty="0" smtClean="0"/>
                        <a:t> and Xinhua Zhang</a:t>
                      </a:r>
                    </a:p>
                    <a:p>
                      <a:r>
                        <a:rPr lang="en-US" sz="500" b="1" dirty="0" smtClean="0"/>
                        <a:t>Rudolf Kruse and Christian </a:t>
                      </a:r>
                      <a:r>
                        <a:rPr lang="en-US" sz="500" b="1" dirty="0" err="1" smtClean="0"/>
                        <a:t>Moewes</a:t>
                      </a:r>
                      <a:endParaRPr lang="en-US" sz="500" b="1" dirty="0" smtClean="0"/>
                    </a:p>
                    <a:p>
                      <a:r>
                        <a:rPr lang="en-US" sz="500" b="1" dirty="0" err="1" smtClean="0"/>
                        <a:t>Pekka</a:t>
                      </a:r>
                      <a:r>
                        <a:rPr lang="en-US" sz="500" b="1" dirty="0" smtClean="0"/>
                        <a:t> </a:t>
                      </a:r>
                      <a:r>
                        <a:rPr lang="en-US" sz="500" b="1" dirty="0" err="1" smtClean="0"/>
                        <a:t>Siirtola</a:t>
                      </a:r>
                      <a:endParaRPr lang="en-US" sz="500" b="1" dirty="0" smtClean="0"/>
                    </a:p>
                    <a:p>
                      <a:r>
                        <a:rPr lang="en-US" sz="500" b="1" dirty="0" smtClean="0"/>
                        <a:t>Michael Berthold</a:t>
                      </a:r>
                    </a:p>
                    <a:p>
                      <a:r>
                        <a:rPr lang="en-US" sz="500" b="1" dirty="0" smtClean="0"/>
                        <a:t>David Bong and James Tan</a:t>
                      </a:r>
                    </a:p>
                    <a:p>
                      <a:r>
                        <a:rPr lang="en-US" sz="500" b="1" dirty="0" err="1" smtClean="0"/>
                        <a:t>Zhengzheng</a:t>
                      </a:r>
                      <a:r>
                        <a:rPr lang="en-US" sz="500" b="1" dirty="0" smtClean="0"/>
                        <a:t> (Crystal) Xing and Jian Pei</a:t>
                      </a:r>
                    </a:p>
                    <a:p>
                      <a:r>
                        <a:rPr lang="en-US" sz="500" b="1" dirty="0" smtClean="0"/>
                        <a:t>Leticia Arco Garcia and Rafael Bello</a:t>
                      </a:r>
                    </a:p>
                    <a:p>
                      <a:r>
                        <a:rPr lang="en-US" sz="500" b="1" dirty="0" err="1" smtClean="0"/>
                        <a:t>Nuno</a:t>
                      </a:r>
                      <a:r>
                        <a:rPr lang="en-US" sz="500" b="1" dirty="0" smtClean="0"/>
                        <a:t> </a:t>
                      </a:r>
                      <a:r>
                        <a:rPr lang="en-US" sz="500" b="1" dirty="0" err="1" smtClean="0"/>
                        <a:t>Constantino</a:t>
                      </a:r>
                      <a:r>
                        <a:rPr lang="en-US" sz="500" b="1" dirty="0" smtClean="0"/>
                        <a:t> Castro and Paulo </a:t>
                      </a:r>
                      <a:r>
                        <a:rPr lang="en-US" sz="500" b="1" dirty="0" err="1" smtClean="0"/>
                        <a:t>Azeved</a:t>
                      </a:r>
                      <a:endParaRPr lang="en-US" sz="500" b="1" dirty="0" smtClean="0"/>
                    </a:p>
                    <a:p>
                      <a:r>
                        <a:rPr lang="en-US" sz="500" b="1" dirty="0" smtClean="0"/>
                        <a:t>Ng </a:t>
                      </a:r>
                      <a:r>
                        <a:rPr lang="en-US" sz="500" b="1" dirty="0" err="1" smtClean="0"/>
                        <a:t>Kam</a:t>
                      </a:r>
                      <a:r>
                        <a:rPr lang="en-US" sz="500" b="1" dirty="0" smtClean="0"/>
                        <a:t> </a:t>
                      </a:r>
                      <a:r>
                        <a:rPr lang="en-US" sz="500" b="1" dirty="0" err="1" smtClean="0"/>
                        <a:t>Swee</a:t>
                      </a:r>
                      <a:endParaRPr lang="en-US" sz="500" b="1" dirty="0" smtClean="0"/>
                    </a:p>
                    <a:p>
                      <a:r>
                        <a:rPr lang="en-US" sz="500" b="1" dirty="0" smtClean="0"/>
                        <a:t>Antonio </a:t>
                      </a:r>
                      <a:r>
                        <a:rPr lang="en-US" sz="500" b="1" dirty="0" err="1" smtClean="0"/>
                        <a:t>Irpino</a:t>
                      </a:r>
                      <a:endParaRPr lang="en-US" sz="500" b="1" dirty="0" smtClean="0"/>
                    </a:p>
                    <a:p>
                      <a:r>
                        <a:rPr lang="en-US" sz="500" b="1" dirty="0" err="1" smtClean="0"/>
                        <a:t>Jong</a:t>
                      </a:r>
                      <a:r>
                        <a:rPr lang="en-US" sz="500" b="1" dirty="0" smtClean="0"/>
                        <a:t> </a:t>
                      </a:r>
                      <a:r>
                        <a:rPr lang="en-US" sz="500" b="1" dirty="0" err="1" smtClean="0"/>
                        <a:t>Myoung</a:t>
                      </a:r>
                      <a:r>
                        <a:rPr lang="en-US" sz="500" b="1" dirty="0" smtClean="0"/>
                        <a:t> </a:t>
                      </a:r>
                      <a:r>
                        <a:rPr lang="en-US" sz="500" b="1" dirty="0" err="1" smtClean="0"/>
                        <a:t>Ko</a:t>
                      </a:r>
                      <a:endParaRPr lang="en-US" sz="500" b="1" dirty="0" smtClean="0"/>
                    </a:p>
                    <a:p>
                      <a:r>
                        <a:rPr lang="en-US" sz="500" b="1" dirty="0" smtClean="0"/>
                        <a:t>Jonas </a:t>
                      </a:r>
                      <a:r>
                        <a:rPr lang="en-US" sz="500" b="1" dirty="0" err="1" smtClean="0"/>
                        <a:t>Richiardi</a:t>
                      </a:r>
                      <a:endParaRPr lang="en-US" sz="500" b="1" dirty="0" smtClean="0"/>
                    </a:p>
                    <a:p>
                      <a:r>
                        <a:rPr lang="en-US" sz="500" b="1" dirty="0" err="1" smtClean="0"/>
                        <a:t>Hassani</a:t>
                      </a:r>
                      <a:r>
                        <a:rPr lang="en-US" sz="500" b="1" dirty="0" smtClean="0"/>
                        <a:t>, </a:t>
                      </a:r>
                      <a:r>
                        <a:rPr lang="en-US" sz="500" b="1" dirty="0" err="1" smtClean="0"/>
                        <a:t>Marwan</a:t>
                      </a:r>
                      <a:r>
                        <a:rPr lang="en-US" sz="500" b="1" dirty="0" smtClean="0"/>
                        <a:t> and Sebastian </a:t>
                      </a:r>
                      <a:r>
                        <a:rPr lang="en-US" sz="500" b="1" dirty="0" err="1" smtClean="0"/>
                        <a:t>Schaub</a:t>
                      </a:r>
                      <a:r>
                        <a:rPr lang="en-US" sz="500" b="1" dirty="0" smtClean="0"/>
                        <a:t> </a:t>
                      </a:r>
                    </a:p>
                    <a:p>
                      <a:r>
                        <a:rPr lang="en-US" sz="500" b="1" dirty="0" smtClean="0"/>
                        <a:t>Chen, Po-</a:t>
                      </a:r>
                      <a:r>
                        <a:rPr lang="en-US" sz="500" b="1" dirty="0" err="1" smtClean="0"/>
                        <a:t>Yu,McCann</a:t>
                      </a:r>
                      <a:r>
                        <a:rPr lang="en-US" sz="500" b="1" dirty="0" smtClean="0"/>
                        <a:t>, Julie, Yu, </a:t>
                      </a:r>
                      <a:r>
                        <a:rPr lang="en-US" sz="500" b="1" dirty="0" err="1" smtClean="0"/>
                        <a:t>Weiren</a:t>
                      </a:r>
                      <a:r>
                        <a:rPr lang="en-US" sz="500" b="1" dirty="0" smtClean="0"/>
                        <a:t> </a:t>
                      </a:r>
                    </a:p>
                    <a:p>
                      <a:r>
                        <a:rPr lang="en-US" sz="500" b="1" dirty="0" err="1" smtClean="0"/>
                        <a:t>Laetitia</a:t>
                      </a:r>
                      <a:r>
                        <a:rPr lang="en-US" sz="500" b="1" dirty="0" smtClean="0"/>
                        <a:t> Chapel </a:t>
                      </a:r>
                    </a:p>
                    <a:p>
                      <a:r>
                        <a:rPr lang="en-US" sz="500" b="1" dirty="0" smtClean="0"/>
                        <a:t>Michelle Zhang and </a:t>
                      </a:r>
                      <a:r>
                        <a:rPr lang="en-US" sz="500" b="1" dirty="0" err="1" smtClean="0"/>
                        <a:t>Sirajul</a:t>
                      </a:r>
                      <a:r>
                        <a:rPr lang="en-US" sz="500" b="1" dirty="0" smtClean="0"/>
                        <a:t> </a:t>
                      </a:r>
                      <a:r>
                        <a:rPr lang="en-US" sz="500" b="1" dirty="0" err="1" smtClean="0"/>
                        <a:t>Salekin</a:t>
                      </a:r>
                      <a:r>
                        <a:rPr lang="en-US" sz="500" b="1" dirty="0" smtClean="0"/>
                        <a:t> </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smtClean="0"/>
                        <a:t>Dhaval</a:t>
                      </a:r>
                      <a:r>
                        <a:rPr lang="en-US" sz="500" b="1" dirty="0" smtClean="0"/>
                        <a:t> Patel, Wynne Hsu and Lee </a:t>
                      </a:r>
                      <a:r>
                        <a:rPr lang="en-US" sz="500" b="1" dirty="0" err="1" smtClean="0"/>
                        <a:t>Mong</a:t>
                      </a:r>
                      <a:r>
                        <a:rPr lang="en-US" sz="500" b="1" dirty="0" smtClean="0"/>
                        <a:t> Lee.</a:t>
                      </a:r>
                    </a:p>
                    <a:p>
                      <a:r>
                        <a:rPr lang="en-US" sz="500" b="1" dirty="0" smtClean="0"/>
                        <a:t>Ville </a:t>
                      </a:r>
                      <a:r>
                        <a:rPr lang="en-US" sz="500" b="1" dirty="0" err="1" smtClean="0"/>
                        <a:t>Hautamaki</a:t>
                      </a:r>
                      <a:endParaRPr lang="en-US" sz="500" b="1" dirty="0" smtClean="0"/>
                    </a:p>
                    <a:p>
                      <a:r>
                        <a:rPr lang="en-US" sz="500" b="1" dirty="0" smtClean="0"/>
                        <a:t>Peter </a:t>
                      </a:r>
                      <a:r>
                        <a:rPr lang="en-US" sz="500" b="1" dirty="0" err="1" smtClean="0"/>
                        <a:t>Sunehag</a:t>
                      </a:r>
                      <a:endParaRPr lang="en-US" sz="500" b="1" dirty="0" smtClean="0"/>
                    </a:p>
                    <a:p>
                      <a:r>
                        <a:rPr lang="en-US" sz="500" b="1" dirty="0" smtClean="0"/>
                        <a:t>Richard Clements</a:t>
                      </a:r>
                    </a:p>
                    <a:p>
                      <a:r>
                        <a:rPr lang="en-US" sz="500" b="1" dirty="0" err="1" smtClean="0"/>
                        <a:t>Hichem</a:t>
                      </a:r>
                      <a:r>
                        <a:rPr lang="en-US" sz="500" b="1" dirty="0" smtClean="0"/>
                        <a:t> </a:t>
                      </a:r>
                      <a:r>
                        <a:rPr lang="en-US" sz="500" b="1" dirty="0" err="1" smtClean="0"/>
                        <a:t>Frigui</a:t>
                      </a:r>
                      <a:r>
                        <a:rPr lang="en-US" sz="500" b="1" dirty="0" smtClean="0"/>
                        <a:t> and </a:t>
                      </a:r>
                      <a:r>
                        <a:rPr lang="en-US" sz="500" b="1" dirty="0" err="1" smtClean="0"/>
                        <a:t>Walid</a:t>
                      </a:r>
                      <a:r>
                        <a:rPr lang="en-US" sz="500" b="1" dirty="0" smtClean="0"/>
                        <a:t> MISSAOUI</a:t>
                      </a:r>
                    </a:p>
                    <a:p>
                      <a:r>
                        <a:rPr lang="en-US" sz="500" b="1" dirty="0" smtClean="0"/>
                        <a:t>KASHIMA Toru</a:t>
                      </a:r>
                    </a:p>
                    <a:p>
                      <a:r>
                        <a:rPr lang="en-US" sz="500" b="1" dirty="0" smtClean="0"/>
                        <a:t>Tang </a:t>
                      </a:r>
                      <a:r>
                        <a:rPr lang="en-US" sz="500" b="1" dirty="0" err="1" smtClean="0"/>
                        <a:t>Ke</a:t>
                      </a:r>
                      <a:r>
                        <a:rPr lang="en-US" sz="500" b="1" dirty="0" smtClean="0"/>
                        <a:t> and </a:t>
                      </a:r>
                      <a:r>
                        <a:rPr lang="en-US" sz="500" b="1" dirty="0" err="1" smtClean="0"/>
                        <a:t>Guojie</a:t>
                      </a:r>
                      <a:r>
                        <a:rPr lang="en-US" sz="500" b="1" dirty="0" smtClean="0"/>
                        <a:t> Song</a:t>
                      </a:r>
                    </a:p>
                    <a:p>
                      <a:r>
                        <a:rPr lang="en-US" sz="500" b="1" dirty="0" err="1" smtClean="0"/>
                        <a:t>Jinfu</a:t>
                      </a:r>
                      <a:r>
                        <a:rPr lang="en-US" sz="500" b="1" dirty="0" smtClean="0"/>
                        <a:t> Fan</a:t>
                      </a:r>
                    </a:p>
                    <a:p>
                      <a:r>
                        <a:rPr lang="en-US" sz="500" b="1" dirty="0" err="1" smtClean="0"/>
                        <a:t>Ruchira</a:t>
                      </a:r>
                      <a:r>
                        <a:rPr lang="en-US" sz="500" b="1" dirty="0" smtClean="0"/>
                        <a:t> </a:t>
                      </a:r>
                      <a:r>
                        <a:rPr lang="en-US" sz="500" b="1" dirty="0" err="1" smtClean="0"/>
                        <a:t>Guha</a:t>
                      </a:r>
                      <a:endParaRPr lang="en-US" sz="500" b="1" dirty="0" smtClean="0"/>
                    </a:p>
                    <a:p>
                      <a:r>
                        <a:rPr lang="en-US" sz="500" b="1" dirty="0" smtClean="0"/>
                        <a:t>Fan Zhou and Wu </a:t>
                      </a:r>
                      <a:r>
                        <a:rPr lang="en-US" sz="500" b="1" dirty="0" err="1" smtClean="0"/>
                        <a:t>Yue</a:t>
                      </a:r>
                      <a:endParaRPr lang="en-US" sz="500" b="1" dirty="0" smtClean="0"/>
                    </a:p>
                    <a:p>
                      <a:r>
                        <a:rPr lang="en-US" sz="500" b="1" dirty="0" smtClean="0"/>
                        <a:t>Chen </a:t>
                      </a:r>
                      <a:r>
                        <a:rPr lang="en-US" sz="500" b="1" dirty="0" err="1" smtClean="0"/>
                        <a:t>Duansheng</a:t>
                      </a:r>
                      <a:endParaRPr lang="en-US" sz="500" b="1" dirty="0" smtClean="0"/>
                    </a:p>
                    <a:p>
                      <a:r>
                        <a:rPr lang="en-US" sz="500" b="1" dirty="0" smtClean="0"/>
                        <a:t>Cheng </a:t>
                      </a:r>
                      <a:r>
                        <a:rPr lang="en-US" sz="500" b="1" dirty="0" err="1" smtClean="0"/>
                        <a:t>wencong</a:t>
                      </a:r>
                      <a:endParaRPr lang="en-US" sz="500" b="1" dirty="0" smtClean="0"/>
                    </a:p>
                    <a:p>
                      <a:r>
                        <a:rPr lang="en-US" sz="500" b="1" dirty="0" err="1" smtClean="0"/>
                        <a:t>Xiaoli</a:t>
                      </a:r>
                      <a:r>
                        <a:rPr lang="en-US" sz="500" b="1" dirty="0" smtClean="0"/>
                        <a:t> Li</a:t>
                      </a:r>
                    </a:p>
                    <a:p>
                      <a:r>
                        <a:rPr lang="en-US" sz="500" b="1" dirty="0" err="1" smtClean="0"/>
                        <a:t>Fedor</a:t>
                      </a:r>
                      <a:r>
                        <a:rPr lang="en-US" sz="500" b="1" dirty="0" smtClean="0"/>
                        <a:t> Zhdanov and Vladimir </a:t>
                      </a:r>
                      <a:r>
                        <a:rPr lang="en-US" sz="500" b="1" dirty="0" err="1" smtClean="0"/>
                        <a:t>Vovk</a:t>
                      </a:r>
                      <a:endParaRPr lang="en-US" sz="500" b="1" dirty="0" smtClean="0"/>
                    </a:p>
                    <a:p>
                      <a:r>
                        <a:rPr lang="en-US" sz="500" b="1" dirty="0" smtClean="0"/>
                        <a:t>WU </a:t>
                      </a:r>
                      <a:r>
                        <a:rPr lang="en-US" sz="500" b="1" dirty="0" err="1" smtClean="0"/>
                        <a:t>Quan</a:t>
                      </a:r>
                      <a:r>
                        <a:rPr lang="en-US" sz="500" b="1" dirty="0" smtClean="0"/>
                        <a:t>-Yuan</a:t>
                      </a:r>
                    </a:p>
                    <a:p>
                      <a:r>
                        <a:rPr lang="en-US" sz="500" b="1" dirty="0" err="1" smtClean="0"/>
                        <a:t>Anuradha</a:t>
                      </a:r>
                      <a:r>
                        <a:rPr lang="en-US" sz="500" b="1" dirty="0" smtClean="0"/>
                        <a:t> </a:t>
                      </a:r>
                      <a:r>
                        <a:rPr lang="en-US" sz="500" b="1" dirty="0" err="1" smtClean="0"/>
                        <a:t>Kodali</a:t>
                      </a:r>
                      <a:endParaRPr lang="en-US" sz="500" b="1" dirty="0" smtClean="0"/>
                    </a:p>
                    <a:p>
                      <a:r>
                        <a:rPr lang="en-US" sz="500" b="1" dirty="0" smtClean="0"/>
                        <a:t>Keith Noah </a:t>
                      </a:r>
                      <a:r>
                        <a:rPr lang="en-US" sz="500" b="1" dirty="0" err="1" smtClean="0"/>
                        <a:t>Snavely</a:t>
                      </a:r>
                      <a:endParaRPr lang="en-US" sz="500" b="1" dirty="0" smtClean="0"/>
                    </a:p>
                    <a:p>
                      <a:r>
                        <a:rPr lang="en-US" sz="500" b="1" dirty="0" err="1" smtClean="0"/>
                        <a:t>Hilario</a:t>
                      </a:r>
                      <a:r>
                        <a:rPr lang="en-US" sz="500" b="1" dirty="0" smtClean="0"/>
                        <a:t> Navarro </a:t>
                      </a:r>
                      <a:r>
                        <a:rPr lang="en-US" sz="500" b="1" dirty="0" err="1" smtClean="0"/>
                        <a:t>Veguillas</a:t>
                      </a:r>
                      <a:r>
                        <a:rPr lang="en-US" sz="500" b="1" dirty="0" smtClean="0"/>
                        <a:t> and Jesus </a:t>
                      </a:r>
                      <a:r>
                        <a:rPr lang="en-US" sz="500" b="1" dirty="0" err="1" smtClean="0"/>
                        <a:t>Bouso</a:t>
                      </a:r>
                      <a:endParaRPr lang="en-US" sz="500" b="1" dirty="0" smtClean="0"/>
                    </a:p>
                    <a:p>
                      <a:r>
                        <a:rPr lang="en-US" sz="500" b="1" dirty="0" err="1" smtClean="0"/>
                        <a:t>Myong</a:t>
                      </a:r>
                      <a:r>
                        <a:rPr lang="en-US" sz="500" b="1" dirty="0" smtClean="0"/>
                        <a:t> K. </a:t>
                      </a:r>
                      <a:r>
                        <a:rPr lang="en-US" sz="500" b="1" dirty="0" err="1" smtClean="0"/>
                        <a:t>Jeong</a:t>
                      </a:r>
                      <a:endParaRPr lang="en-US" sz="500" b="1" dirty="0" smtClean="0"/>
                    </a:p>
                    <a:p>
                      <a:r>
                        <a:rPr lang="en-US" sz="500" b="1" dirty="0" smtClean="0"/>
                        <a:t>Luca </a:t>
                      </a:r>
                      <a:r>
                        <a:rPr lang="en-US" sz="500" b="1" dirty="0" err="1" smtClean="0"/>
                        <a:t>Gastaldi</a:t>
                      </a:r>
                      <a:endParaRPr lang="en-US" sz="500" b="1" dirty="0" smtClean="0"/>
                    </a:p>
                    <a:p>
                      <a:r>
                        <a:rPr lang="en-US" sz="500" b="1" dirty="0" err="1" smtClean="0"/>
                        <a:t>Dileep</a:t>
                      </a:r>
                      <a:r>
                        <a:rPr lang="en-US" sz="500" b="1" dirty="0" smtClean="0"/>
                        <a:t> George</a:t>
                      </a:r>
                    </a:p>
                    <a:p>
                      <a:r>
                        <a:rPr lang="en-US" sz="500" b="1" dirty="0" err="1" smtClean="0"/>
                        <a:t>Roni</a:t>
                      </a:r>
                      <a:r>
                        <a:rPr lang="en-US" sz="500" b="1" dirty="0" smtClean="0"/>
                        <a:t> </a:t>
                      </a:r>
                      <a:r>
                        <a:rPr lang="en-US" sz="500" b="1" dirty="0" err="1" smtClean="0"/>
                        <a:t>Khardon</a:t>
                      </a:r>
                      <a:r>
                        <a:rPr lang="en-US" sz="500" b="1" dirty="0" smtClean="0"/>
                        <a:t> and </a:t>
                      </a:r>
                      <a:r>
                        <a:rPr lang="en-US" sz="500" b="1" dirty="0" err="1" smtClean="0"/>
                        <a:t>Yuyang</a:t>
                      </a:r>
                      <a:r>
                        <a:rPr lang="en-US" sz="500" b="1" dirty="0" smtClean="0"/>
                        <a:t> WANG</a:t>
                      </a:r>
                    </a:p>
                    <a:p>
                      <a:r>
                        <a:rPr lang="en-US" sz="500" b="1" dirty="0" err="1" smtClean="0"/>
                        <a:t>Alexandros</a:t>
                      </a:r>
                      <a:r>
                        <a:rPr lang="en-US" sz="500" b="1" dirty="0" smtClean="0"/>
                        <a:t> </a:t>
                      </a:r>
                      <a:r>
                        <a:rPr lang="en-US" sz="500" b="1" dirty="0" err="1" smtClean="0"/>
                        <a:t>Nanopoulos</a:t>
                      </a:r>
                      <a:endParaRPr lang="en-US" sz="500" b="1" dirty="0" smtClean="0"/>
                    </a:p>
                    <a:p>
                      <a:r>
                        <a:rPr lang="en-US" sz="500" b="1" dirty="0" err="1" smtClean="0"/>
                        <a:t>Beibei</a:t>
                      </a:r>
                      <a:r>
                        <a:rPr lang="en-US" sz="500" b="1" dirty="0" smtClean="0"/>
                        <a:t> Zhang and </a:t>
                      </a:r>
                      <a:r>
                        <a:rPr lang="en-US" sz="500" b="1" dirty="0" err="1" smtClean="0"/>
                        <a:t>Rong</a:t>
                      </a:r>
                      <a:r>
                        <a:rPr lang="en-US" sz="500" b="1" dirty="0" smtClean="0"/>
                        <a:t> Chen</a:t>
                      </a:r>
                    </a:p>
                    <a:p>
                      <a:r>
                        <a:rPr lang="en-US" sz="500" b="1" dirty="0" err="1" smtClean="0"/>
                        <a:t>Sile</a:t>
                      </a:r>
                      <a:r>
                        <a:rPr lang="en-US" sz="500" b="1" dirty="0" smtClean="0"/>
                        <a:t> </a:t>
                      </a:r>
                      <a:r>
                        <a:rPr lang="en-US" sz="500" b="1" dirty="0" err="1" smtClean="0"/>
                        <a:t>O'Modhrain</a:t>
                      </a:r>
                      <a:endParaRPr lang="en-US" sz="500" b="1" dirty="0" smtClean="0"/>
                    </a:p>
                    <a:p>
                      <a:r>
                        <a:rPr lang="en-US" sz="500" b="1" dirty="0" smtClean="0"/>
                        <a:t>Amy McGovern</a:t>
                      </a:r>
                    </a:p>
                    <a:p>
                      <a:r>
                        <a:rPr lang="en-US" sz="500" b="1" dirty="0" err="1" smtClean="0"/>
                        <a:t>Ya-Ju</a:t>
                      </a:r>
                      <a:r>
                        <a:rPr lang="en-US" sz="500" b="1" dirty="0" smtClean="0"/>
                        <a:t> Fan and W. Art </a:t>
                      </a:r>
                      <a:r>
                        <a:rPr lang="en-US" sz="500" b="1" dirty="0" err="1" smtClean="0"/>
                        <a:t>Chaovalitwongse</a:t>
                      </a:r>
                      <a:endParaRPr lang="en-US" sz="500" b="1" dirty="0" smtClean="0"/>
                    </a:p>
                    <a:p>
                      <a:r>
                        <a:rPr lang="en-US" sz="500" b="1" dirty="0" err="1" smtClean="0"/>
                        <a:t>Xiaobin</a:t>
                      </a:r>
                      <a:r>
                        <a:rPr lang="en-US" sz="500" b="1" dirty="0" smtClean="0"/>
                        <a:t> Li</a:t>
                      </a:r>
                    </a:p>
                    <a:p>
                      <a:r>
                        <a:rPr lang="en-US" sz="500" b="1" dirty="0" err="1" smtClean="0"/>
                        <a:t>Smruti</a:t>
                      </a:r>
                      <a:r>
                        <a:rPr lang="en-US" sz="500" b="1" dirty="0" smtClean="0"/>
                        <a:t> </a:t>
                      </a:r>
                      <a:r>
                        <a:rPr lang="en-US" sz="500" b="1" dirty="0" err="1" smtClean="0"/>
                        <a:t>Sarangi</a:t>
                      </a:r>
                      <a:endParaRPr lang="en-US" sz="500" b="1" dirty="0" smtClean="0"/>
                    </a:p>
                    <a:p>
                      <a:r>
                        <a:rPr lang="en-US" sz="500" b="1" dirty="0" smtClean="0"/>
                        <a:t>Peter </a:t>
                      </a:r>
                      <a:r>
                        <a:rPr lang="en-US" sz="500" b="1" dirty="0" err="1" smtClean="0"/>
                        <a:t>Grabusts</a:t>
                      </a:r>
                      <a:endParaRPr lang="en-US" sz="500" b="1" dirty="0" smtClean="0"/>
                    </a:p>
                    <a:p>
                      <a:r>
                        <a:rPr lang="en-US" sz="500" b="1" dirty="0" smtClean="0"/>
                        <a:t>Fernando </a:t>
                      </a:r>
                      <a:r>
                        <a:rPr lang="en-US" sz="500" b="1" dirty="0" err="1" smtClean="0"/>
                        <a:t>Cela</a:t>
                      </a:r>
                      <a:r>
                        <a:rPr lang="en-US" sz="500" b="1" dirty="0" smtClean="0"/>
                        <a:t> Diaz</a:t>
                      </a:r>
                    </a:p>
                    <a:p>
                      <a:r>
                        <a:rPr lang="en-US" sz="500" b="1" dirty="0" smtClean="0"/>
                        <a:t>Thomas </a:t>
                      </a:r>
                      <a:r>
                        <a:rPr lang="en-US" sz="500" b="1" dirty="0" err="1" smtClean="0"/>
                        <a:t>Dyhre</a:t>
                      </a:r>
                      <a:r>
                        <a:rPr lang="en-US" sz="500" b="1" dirty="0" smtClean="0"/>
                        <a:t> Nielsen and </a:t>
                      </a:r>
                      <a:r>
                        <a:rPr lang="en-US" sz="500" b="1" dirty="0" err="1" smtClean="0"/>
                        <a:t>Shengtong</a:t>
                      </a:r>
                      <a:r>
                        <a:rPr lang="en-US" sz="500" b="1" dirty="0" smtClean="0"/>
                        <a:t> </a:t>
                      </a:r>
                      <a:r>
                        <a:rPr lang="en-US" sz="500" b="1" dirty="0" err="1" smtClean="0"/>
                        <a:t>Zhong</a:t>
                      </a:r>
                      <a:endParaRPr lang="en-US" sz="500" b="1" dirty="0" smtClean="0"/>
                    </a:p>
                    <a:p>
                      <a:r>
                        <a:rPr lang="en-US" sz="500" b="1" dirty="0" err="1" smtClean="0"/>
                        <a:t>Zhenzhou</a:t>
                      </a:r>
                      <a:r>
                        <a:rPr lang="en-US" sz="500" b="1" dirty="0" smtClean="0"/>
                        <a:t> Chen</a:t>
                      </a:r>
                    </a:p>
                    <a:p>
                      <a:r>
                        <a:rPr lang="en-US" sz="500" b="1" dirty="0" smtClean="0"/>
                        <a:t>Wesley Kerr and Paul Cohen</a:t>
                      </a:r>
                    </a:p>
                    <a:p>
                      <a:r>
                        <a:rPr lang="en-US" sz="500" b="1" dirty="0" err="1" smtClean="0"/>
                        <a:t>laurent</a:t>
                      </a:r>
                      <a:r>
                        <a:rPr lang="en-US" sz="500" b="1" dirty="0" smtClean="0"/>
                        <a:t> </a:t>
                      </a:r>
                      <a:r>
                        <a:rPr lang="en-US" sz="500" b="1" dirty="0" err="1" smtClean="0"/>
                        <a:t>baumes</a:t>
                      </a:r>
                      <a:endParaRPr lang="en-US" sz="500" b="1" dirty="0" smtClean="0"/>
                    </a:p>
                    <a:p>
                      <a:r>
                        <a:rPr lang="en-US" sz="500" b="1" dirty="0" smtClean="0"/>
                        <a:t>Luis </a:t>
                      </a:r>
                      <a:r>
                        <a:rPr lang="en-US" sz="500" b="1" dirty="0" err="1" smtClean="0"/>
                        <a:t>Antunes</a:t>
                      </a:r>
                      <a:endParaRPr lang="en-US" sz="500" b="1" dirty="0" smtClean="0"/>
                    </a:p>
                    <a:p>
                      <a:r>
                        <a:rPr lang="en-US" sz="500" b="1" dirty="0" err="1" smtClean="0"/>
                        <a:t>Chih</a:t>
                      </a:r>
                      <a:r>
                        <a:rPr lang="en-US" sz="500" b="1" dirty="0" smtClean="0"/>
                        <a:t>-Chun and </a:t>
                      </a:r>
                      <a:r>
                        <a:rPr lang="en-US" sz="500" b="1" dirty="0" err="1" smtClean="0"/>
                        <a:t>Zeeshan</a:t>
                      </a:r>
                      <a:r>
                        <a:rPr lang="en-US" sz="500" b="1" dirty="0" smtClean="0"/>
                        <a:t> </a:t>
                      </a:r>
                      <a:r>
                        <a:rPr lang="en-US" sz="500" b="1" dirty="0" err="1" smtClean="0"/>
                        <a:t>Syed</a:t>
                      </a:r>
                      <a:endParaRPr lang="en-US" sz="500" b="1" dirty="0" smtClean="0"/>
                    </a:p>
                    <a:p>
                      <a:r>
                        <a:rPr lang="en-US" sz="500" b="1" dirty="0" smtClean="0"/>
                        <a:t>Rene Vidal and </a:t>
                      </a:r>
                      <a:r>
                        <a:rPr lang="en-US" sz="500" b="1" dirty="0" err="1" smtClean="0"/>
                        <a:t>Merve</a:t>
                      </a:r>
                      <a:r>
                        <a:rPr lang="en-US" sz="500" b="1" dirty="0" smtClean="0"/>
                        <a:t> </a:t>
                      </a:r>
                      <a:r>
                        <a:rPr lang="en-US" sz="500" b="1" dirty="0" err="1" smtClean="0"/>
                        <a:t>Kaya</a:t>
                      </a:r>
                      <a:endParaRPr lang="en-US" sz="500" b="1" dirty="0" smtClean="0"/>
                    </a:p>
                    <a:p>
                      <a:r>
                        <a:rPr lang="en-US" sz="500" b="1" dirty="0" err="1" smtClean="0"/>
                        <a:t>Zhaozhong</a:t>
                      </a:r>
                      <a:r>
                        <a:rPr lang="en-US" sz="500" b="1" dirty="0" smtClean="0"/>
                        <a:t> Wang</a:t>
                      </a:r>
                    </a:p>
                    <a:p>
                      <a:r>
                        <a:rPr lang="en-US" sz="500" b="1" dirty="0" err="1" smtClean="0"/>
                        <a:t>Duangmalai</a:t>
                      </a:r>
                      <a:r>
                        <a:rPr lang="en-US" sz="500" b="1" dirty="0" smtClean="0"/>
                        <a:t> </a:t>
                      </a:r>
                      <a:r>
                        <a:rPr lang="en-US" sz="500" b="1" dirty="0" err="1" smtClean="0"/>
                        <a:t>Klongdee</a:t>
                      </a:r>
                      <a:r>
                        <a:rPr lang="en-US" sz="500" b="1" dirty="0" smtClean="0"/>
                        <a:t> and </a:t>
                      </a:r>
                      <a:r>
                        <a:rPr lang="en-US" sz="500" b="1" dirty="0" err="1" smtClean="0"/>
                        <a:t>Chuleerat</a:t>
                      </a:r>
                      <a:r>
                        <a:rPr lang="en-US" sz="500" b="1" dirty="0" smtClean="0"/>
                        <a:t> Jar</a:t>
                      </a:r>
                    </a:p>
                    <a:p>
                      <a:r>
                        <a:rPr lang="en-US" sz="500" b="1" dirty="0" err="1" smtClean="0"/>
                        <a:t>Rakesh</a:t>
                      </a:r>
                      <a:r>
                        <a:rPr lang="en-US" sz="500" b="1" dirty="0" smtClean="0"/>
                        <a:t> </a:t>
                      </a:r>
                      <a:r>
                        <a:rPr lang="en-US" sz="500" b="1" dirty="0" err="1" smtClean="0"/>
                        <a:t>Babu</a:t>
                      </a:r>
                      <a:endParaRPr lang="en-US" sz="500" b="1" dirty="0" smtClean="0"/>
                    </a:p>
                    <a:p>
                      <a:r>
                        <a:rPr lang="en-US" sz="500" b="1" dirty="0" err="1" smtClean="0"/>
                        <a:t>Bao</a:t>
                      </a:r>
                      <a:r>
                        <a:rPr lang="en-US" sz="500" b="1" dirty="0" smtClean="0"/>
                        <a:t> </a:t>
                      </a:r>
                      <a:r>
                        <a:rPr lang="en-US" sz="500" b="1" dirty="0" err="1" smtClean="0"/>
                        <a:t>Yubin</a:t>
                      </a:r>
                      <a:endParaRPr lang="en-US" sz="500" b="1" dirty="0" smtClean="0"/>
                    </a:p>
                    <a:p>
                      <a:r>
                        <a:rPr lang="en-US" sz="500" b="1" dirty="0" err="1" smtClean="0"/>
                        <a:t>Rayner</a:t>
                      </a:r>
                      <a:r>
                        <a:rPr lang="en-US" sz="500" b="1" dirty="0" smtClean="0"/>
                        <a:t> Alfred</a:t>
                      </a:r>
                    </a:p>
                    <a:p>
                      <a:r>
                        <a:rPr lang="en-US" sz="500" b="1" dirty="0" smtClean="0"/>
                        <a:t>Jim Howard</a:t>
                      </a:r>
                    </a:p>
                    <a:p>
                      <a:r>
                        <a:rPr lang="en-US" sz="500" b="1" dirty="0" err="1" smtClean="0"/>
                        <a:t>Xiaojun</a:t>
                      </a:r>
                      <a:r>
                        <a:rPr lang="en-US" sz="500" b="1" dirty="0" smtClean="0"/>
                        <a:t> </a:t>
                      </a:r>
                      <a:r>
                        <a:rPr lang="en-US" sz="500" b="1" dirty="0" err="1" smtClean="0"/>
                        <a:t>Zeng</a:t>
                      </a:r>
                      <a:r>
                        <a:rPr lang="en-US" sz="500" b="1" dirty="0" smtClean="0"/>
                        <a:t> and </a:t>
                      </a:r>
                      <a:r>
                        <a:rPr lang="en-US" sz="500" b="1" dirty="0" err="1" smtClean="0"/>
                        <a:t>Geng</a:t>
                      </a:r>
                      <a:r>
                        <a:rPr lang="en-US" sz="500" b="1" dirty="0" smtClean="0"/>
                        <a:t> Li</a:t>
                      </a:r>
                    </a:p>
                    <a:p>
                      <a:r>
                        <a:rPr lang="en-US" sz="500" b="1" dirty="0" smtClean="0"/>
                        <a:t>Antonio </a:t>
                      </a:r>
                      <a:r>
                        <a:rPr lang="en-US" sz="500" b="1" dirty="0" err="1" smtClean="0"/>
                        <a:t>Neme</a:t>
                      </a:r>
                      <a:endParaRPr lang="en-US" sz="500" b="1" dirty="0" smtClean="0"/>
                    </a:p>
                    <a:p>
                      <a:r>
                        <a:rPr lang="en-US" sz="500" b="1" dirty="0" smtClean="0"/>
                        <a:t>MITTAPALLI SAI SUDHEER and </a:t>
                      </a:r>
                      <a:r>
                        <a:rPr lang="en-US" sz="500" b="1" dirty="0" err="1" smtClean="0"/>
                        <a:t>V.Bhavani</a:t>
                      </a:r>
                      <a:endParaRPr lang="en-US" sz="500" b="1" dirty="0" smtClean="0"/>
                    </a:p>
                    <a:p>
                      <a:r>
                        <a:rPr lang="en-US" sz="500" b="1" dirty="0" err="1" smtClean="0"/>
                        <a:t>Julien</a:t>
                      </a:r>
                      <a:r>
                        <a:rPr lang="en-US" sz="500" b="1" dirty="0" smtClean="0"/>
                        <a:t> JACQUES</a:t>
                      </a:r>
                    </a:p>
                    <a:p>
                      <a:r>
                        <a:rPr lang="en-US" sz="500" b="1" dirty="0" smtClean="0"/>
                        <a:t>Abdulla Al </a:t>
                      </a:r>
                      <a:r>
                        <a:rPr lang="en-US" sz="500" b="1" dirty="0" err="1" smtClean="0"/>
                        <a:t>Maruf</a:t>
                      </a:r>
                      <a:r>
                        <a:rPr lang="en-US" sz="500" b="1" dirty="0" smtClean="0"/>
                        <a:t> and </a:t>
                      </a:r>
                      <a:r>
                        <a:rPr lang="en-US" sz="500" b="1" dirty="0" err="1" smtClean="0"/>
                        <a:t>Kyoji</a:t>
                      </a:r>
                      <a:r>
                        <a:rPr lang="en-US" sz="500" b="1" dirty="0" smtClean="0"/>
                        <a:t> Kawagoe</a:t>
                      </a:r>
                    </a:p>
                    <a:p>
                      <a:r>
                        <a:rPr lang="en-US" sz="500" b="1" dirty="0" err="1" smtClean="0"/>
                        <a:t>Neuza</a:t>
                      </a:r>
                      <a:r>
                        <a:rPr lang="en-US" sz="500" b="1" dirty="0" smtClean="0"/>
                        <a:t> </a:t>
                      </a:r>
                      <a:r>
                        <a:rPr lang="en-US" sz="500" b="1" dirty="0" err="1" smtClean="0"/>
                        <a:t>Filipa</a:t>
                      </a:r>
                      <a:r>
                        <a:rPr lang="en-US" sz="500" b="1" dirty="0" smtClean="0"/>
                        <a:t> Martins </a:t>
                      </a:r>
                      <a:r>
                        <a:rPr lang="en-US" sz="500" b="1" dirty="0" err="1" smtClean="0"/>
                        <a:t>Nunes</a:t>
                      </a:r>
                      <a:r>
                        <a:rPr lang="en-US" sz="500" b="1" dirty="0" smtClean="0"/>
                        <a:t> and Hugo </a:t>
                      </a:r>
                      <a:r>
                        <a:rPr lang="en-US" sz="500" b="1" dirty="0" err="1" smtClean="0"/>
                        <a:t>Gamboa</a:t>
                      </a:r>
                      <a:endParaRPr lang="en-US" sz="500" b="1" dirty="0" smtClean="0"/>
                    </a:p>
                    <a:p>
                      <a:r>
                        <a:rPr lang="en-US" sz="500" b="1" dirty="0" smtClean="0"/>
                        <a:t>Liang </a:t>
                      </a:r>
                      <a:r>
                        <a:rPr lang="en-US" sz="500" b="1" dirty="0" err="1" smtClean="0"/>
                        <a:t>Ge</a:t>
                      </a:r>
                      <a:endParaRPr lang="en-US" sz="500" b="1" dirty="0" smtClean="0"/>
                    </a:p>
                    <a:p>
                      <a:r>
                        <a:rPr lang="en-US" sz="500" b="1" dirty="0" err="1" smtClean="0"/>
                        <a:t>Geovanny</a:t>
                      </a:r>
                      <a:r>
                        <a:rPr lang="en-US" sz="500" b="1" dirty="0" smtClean="0"/>
                        <a:t> </a:t>
                      </a:r>
                      <a:r>
                        <a:rPr lang="en-US" sz="500" b="1" dirty="0" err="1" smtClean="0"/>
                        <a:t>Giorgana</a:t>
                      </a:r>
                      <a:r>
                        <a:rPr lang="en-US" sz="500" b="1" dirty="0" smtClean="0"/>
                        <a:t> and Paul </a:t>
                      </a:r>
                      <a:r>
                        <a:rPr lang="en-US" sz="500" b="1" dirty="0" err="1" smtClean="0"/>
                        <a:t>Ploeger</a:t>
                      </a:r>
                      <a:endParaRPr lang="en-US" sz="500" b="1" dirty="0" smtClean="0"/>
                    </a:p>
                    <a:p>
                      <a:r>
                        <a:rPr lang="en-US" sz="500" b="1" dirty="0" err="1" smtClean="0"/>
                        <a:t>Ugo</a:t>
                      </a:r>
                      <a:r>
                        <a:rPr lang="en-US" sz="500" b="1" dirty="0" smtClean="0"/>
                        <a:t> </a:t>
                      </a:r>
                      <a:r>
                        <a:rPr lang="en-US" sz="500" b="1" dirty="0" err="1" smtClean="0"/>
                        <a:t>Vespier</a:t>
                      </a:r>
                      <a:r>
                        <a:rPr lang="en-US" sz="500" b="1" dirty="0" smtClean="0"/>
                        <a:t> and Arne </a:t>
                      </a:r>
                      <a:r>
                        <a:rPr lang="en-US" sz="500" b="1" dirty="0" err="1" smtClean="0"/>
                        <a:t>Koopman</a:t>
                      </a:r>
                      <a:endParaRPr lang="en-US" sz="500" b="1" dirty="0" smtClean="0"/>
                    </a:p>
                    <a:p>
                      <a:r>
                        <a:rPr lang="en-US" sz="500" b="1" dirty="0" smtClean="0"/>
                        <a:t>Boaz Nadler</a:t>
                      </a:r>
                    </a:p>
                    <a:p>
                      <a:r>
                        <a:rPr lang="en-US" sz="500" b="1" dirty="0" err="1" smtClean="0"/>
                        <a:t>jankim</a:t>
                      </a:r>
                      <a:r>
                        <a:rPr lang="en-US" sz="500" b="1" dirty="0" smtClean="0"/>
                        <a:t> </a:t>
                      </a:r>
                      <a:r>
                        <a:rPr lang="en-US" sz="500" b="1" dirty="0" err="1" smtClean="0"/>
                        <a:t>luo</a:t>
                      </a:r>
                      <a:endParaRPr lang="en-US" sz="500" b="1" dirty="0" smtClean="0"/>
                    </a:p>
                    <a:p>
                      <a:r>
                        <a:rPr lang="en-US" sz="500" b="1" dirty="0" smtClean="0"/>
                        <a:t>Mike </a:t>
                      </a:r>
                      <a:r>
                        <a:rPr lang="en-US" sz="500" b="1" dirty="0" err="1" smtClean="0"/>
                        <a:t>Dessauer</a:t>
                      </a:r>
                      <a:r>
                        <a:rPr lang="en-US" sz="500" b="1" dirty="0" smtClean="0"/>
                        <a:t> and </a:t>
                      </a:r>
                      <a:r>
                        <a:rPr lang="en-US" sz="500" b="1" dirty="0" err="1" smtClean="0"/>
                        <a:t>Sumeet</a:t>
                      </a:r>
                      <a:r>
                        <a:rPr lang="en-US" sz="500" b="1" dirty="0" smtClean="0"/>
                        <a:t> </a:t>
                      </a:r>
                      <a:r>
                        <a:rPr lang="en-US" sz="500" b="1" dirty="0" err="1" smtClean="0"/>
                        <a:t>Dua</a:t>
                      </a:r>
                      <a:endParaRPr lang="en-US" sz="500" b="1" dirty="0" smtClean="0"/>
                    </a:p>
                    <a:p>
                      <a:r>
                        <a:rPr lang="en-US" sz="500" b="1" dirty="0" err="1" smtClean="0"/>
                        <a:t>Changxin</a:t>
                      </a:r>
                      <a:r>
                        <a:rPr lang="en-US" sz="500" b="1" dirty="0" smtClean="0"/>
                        <a:t> </a:t>
                      </a:r>
                      <a:r>
                        <a:rPr lang="en-US" sz="500" b="1" dirty="0" err="1" smtClean="0"/>
                        <a:t>Gao</a:t>
                      </a:r>
                      <a:endParaRPr lang="en-US" sz="500" b="1" dirty="0" smtClean="0"/>
                    </a:p>
                    <a:p>
                      <a:r>
                        <a:rPr lang="en-US" sz="500" b="1" dirty="0" smtClean="0"/>
                        <a:t>YIN Hong-</a:t>
                      </a:r>
                      <a:r>
                        <a:rPr lang="en-US" sz="500" b="1" dirty="0" err="1" smtClean="0"/>
                        <a:t>sheng</a:t>
                      </a:r>
                      <a:endParaRPr lang="en-US" sz="500" b="1" dirty="0" smtClean="0"/>
                    </a:p>
                    <a:p>
                      <a:r>
                        <a:rPr lang="en-US" sz="500" b="1" dirty="0" err="1" smtClean="0"/>
                        <a:t>Baiming</a:t>
                      </a:r>
                      <a:r>
                        <a:rPr lang="en-US" sz="500" b="1" dirty="0" smtClean="0"/>
                        <a:t> Ma</a:t>
                      </a:r>
                    </a:p>
                    <a:p>
                      <a:r>
                        <a:rPr lang="en-US" sz="500" b="1" dirty="0" smtClean="0"/>
                        <a:t>Ramon Huerta</a:t>
                      </a:r>
                    </a:p>
                    <a:p>
                      <a:r>
                        <a:rPr lang="en-US" sz="500" b="1" dirty="0" err="1" smtClean="0"/>
                        <a:t>Petr</a:t>
                      </a:r>
                      <a:r>
                        <a:rPr lang="en-US" sz="500" b="1" dirty="0" smtClean="0"/>
                        <a:t> </a:t>
                      </a:r>
                      <a:r>
                        <a:rPr lang="en-US" sz="500" b="1" dirty="0" err="1" smtClean="0"/>
                        <a:t>Volny</a:t>
                      </a:r>
                      <a:endParaRPr lang="en-US" sz="500" b="1" dirty="0" smtClean="0"/>
                    </a:p>
                    <a:p>
                      <a:r>
                        <a:rPr lang="en-US" sz="500" b="1" dirty="0" smtClean="0"/>
                        <a:t>Francois </a:t>
                      </a:r>
                      <a:r>
                        <a:rPr lang="en-US" sz="500" b="1" dirty="0" err="1" smtClean="0"/>
                        <a:t>Rheaume</a:t>
                      </a:r>
                      <a:endParaRPr lang="en-US" sz="500" b="1" dirty="0" smtClean="0"/>
                    </a:p>
                    <a:p>
                      <a:r>
                        <a:rPr lang="en-US" sz="500" b="1" dirty="0" smtClean="0"/>
                        <a:t>Alexander </a:t>
                      </a:r>
                      <a:r>
                        <a:rPr lang="en-US" sz="500" b="1" dirty="0" err="1" smtClean="0"/>
                        <a:t>Kolesnikov</a:t>
                      </a:r>
                      <a:endParaRPr lang="en-US" sz="500" b="1" dirty="0" smtClean="0"/>
                    </a:p>
                    <a:p>
                      <a:r>
                        <a:rPr lang="en-US" sz="500" b="1" dirty="0" err="1" smtClean="0"/>
                        <a:t>Vishwajeet</a:t>
                      </a:r>
                      <a:r>
                        <a:rPr lang="en-US" sz="500" b="1" dirty="0" smtClean="0"/>
                        <a:t> Singh </a:t>
                      </a:r>
                      <a:r>
                        <a:rPr lang="en-US" sz="500" b="1" dirty="0" err="1" smtClean="0"/>
                        <a:t>Thakur</a:t>
                      </a:r>
                      <a:endParaRPr lang="en-US" sz="500" b="1" dirty="0" smtClean="0"/>
                    </a:p>
                    <a:p>
                      <a:r>
                        <a:rPr lang="en-US" sz="500" b="1" dirty="0" smtClean="0"/>
                        <a:t>Tomasz </a:t>
                      </a:r>
                      <a:r>
                        <a:rPr lang="en-US" sz="500" b="1" dirty="0" err="1" smtClean="0"/>
                        <a:t>Gorecki</a:t>
                      </a:r>
                      <a:endParaRPr lang="en-US" sz="500" b="1" dirty="0" smtClean="0"/>
                    </a:p>
                    <a:p>
                      <a:r>
                        <a:rPr lang="en-US" sz="500" b="1" dirty="0" err="1" smtClean="0"/>
                        <a:t>Kerem</a:t>
                      </a:r>
                      <a:r>
                        <a:rPr lang="en-US" sz="500" b="1" dirty="0" smtClean="0"/>
                        <a:t> </a:t>
                      </a:r>
                      <a:r>
                        <a:rPr lang="en-US" sz="500" b="1" dirty="0" err="1" smtClean="0"/>
                        <a:t>Muezzinoglu</a:t>
                      </a:r>
                      <a:endParaRPr lang="en-US" sz="500" b="1" dirty="0" smtClean="0"/>
                    </a:p>
                    <a:p>
                      <a:r>
                        <a:rPr lang="en-US" sz="500" b="1" dirty="0" err="1" smtClean="0"/>
                        <a:t>Ritwik</a:t>
                      </a:r>
                      <a:r>
                        <a:rPr lang="en-US" sz="500" b="1" dirty="0" smtClean="0"/>
                        <a:t> Kumar</a:t>
                      </a:r>
                    </a:p>
                    <a:p>
                      <a:r>
                        <a:rPr lang="en-US" sz="500" b="1" dirty="0" smtClean="0"/>
                        <a:t>YANG </a:t>
                      </a:r>
                      <a:r>
                        <a:rPr lang="en-US" sz="500" b="1" dirty="0" err="1" smtClean="0"/>
                        <a:t>Yuhang</a:t>
                      </a:r>
                      <a:endParaRPr lang="en-US" sz="500" b="1" dirty="0" smtClean="0"/>
                    </a:p>
                    <a:p>
                      <a:r>
                        <a:rPr lang="en-US" sz="500" b="1" dirty="0" smtClean="0"/>
                        <a:t>Ali </a:t>
                      </a:r>
                      <a:r>
                        <a:rPr lang="en-US" sz="500" b="1" dirty="0" err="1" smtClean="0"/>
                        <a:t>Shokoufandeh</a:t>
                      </a:r>
                      <a:r>
                        <a:rPr lang="en-US" sz="500" b="1" dirty="0" smtClean="0"/>
                        <a:t> , Terence </a:t>
                      </a:r>
                      <a:r>
                        <a:rPr lang="en-US" sz="500" b="1" dirty="0" err="1" smtClean="0"/>
                        <a:t>Tuhinanshu</a:t>
                      </a:r>
                      <a:r>
                        <a:rPr lang="en-US" sz="500" b="1" dirty="0" smtClean="0"/>
                        <a:t>, Ernst </a:t>
                      </a:r>
                      <a:r>
                        <a:rPr lang="en-US" sz="500" b="1" dirty="0" err="1" smtClean="0"/>
                        <a:t>Pisch</a:t>
                      </a:r>
                      <a:endParaRPr lang="en-US" sz="500" b="1" dirty="0" smtClean="0"/>
                    </a:p>
                    <a:p>
                      <a:r>
                        <a:rPr lang="en-US" sz="500" b="1" dirty="0" smtClean="0"/>
                        <a:t>Maria </a:t>
                      </a:r>
                      <a:r>
                        <a:rPr lang="en-US" sz="500" b="1" dirty="0" err="1" smtClean="0"/>
                        <a:t>Titah</a:t>
                      </a:r>
                      <a:r>
                        <a:rPr lang="en-US" sz="500" b="1" dirty="0" smtClean="0"/>
                        <a:t> </a:t>
                      </a:r>
                      <a:r>
                        <a:rPr lang="en-US" sz="500" b="1" dirty="0" err="1" smtClean="0"/>
                        <a:t>Jatipaningrum</a:t>
                      </a:r>
                      <a:endParaRPr lang="en-US" sz="500" b="1" dirty="0" smtClean="0"/>
                    </a:p>
                    <a:p>
                      <a:r>
                        <a:rPr lang="en-US" sz="500" b="1" dirty="0" smtClean="0"/>
                        <a:t>Anita </a:t>
                      </a:r>
                      <a:r>
                        <a:rPr lang="en-US" sz="500" b="1" dirty="0" err="1" smtClean="0"/>
                        <a:t>Santanna</a:t>
                      </a:r>
                      <a:r>
                        <a:rPr lang="en-US" sz="500" b="1" dirty="0" smtClean="0"/>
                        <a:t>, Nicholas </a:t>
                      </a:r>
                      <a:r>
                        <a:rPr lang="en-US" sz="500" b="1" dirty="0" err="1" smtClean="0"/>
                        <a:t>Wickstrom</a:t>
                      </a:r>
                      <a:endParaRPr lang="en-US" sz="500" b="1" dirty="0" smtClean="0"/>
                    </a:p>
                    <a:p>
                      <a:r>
                        <a:rPr lang="en-US" sz="500" b="1" dirty="0" err="1" smtClean="0"/>
                        <a:t>seyma</a:t>
                      </a:r>
                      <a:r>
                        <a:rPr lang="en-US" sz="500" b="1" dirty="0" smtClean="0"/>
                        <a:t> </a:t>
                      </a:r>
                      <a:r>
                        <a:rPr lang="en-US" sz="500" b="1" dirty="0" err="1" smtClean="0"/>
                        <a:t>ketenci</a:t>
                      </a:r>
                      <a:endParaRPr lang="en-US" sz="500" b="1" dirty="0" smtClean="0"/>
                    </a:p>
                    <a:p>
                      <a:r>
                        <a:rPr lang="en-US" sz="500" b="1" dirty="0" err="1" smtClean="0"/>
                        <a:t>Kristian</a:t>
                      </a:r>
                      <a:r>
                        <a:rPr lang="en-US" sz="500" b="1" dirty="0" smtClean="0"/>
                        <a:t> </a:t>
                      </a:r>
                      <a:r>
                        <a:rPr lang="en-US" sz="500" b="1" dirty="0" err="1" smtClean="0"/>
                        <a:t>Hindberg</a:t>
                      </a:r>
                      <a:endParaRPr lang="en-US" sz="500" b="1" dirty="0" smtClean="0"/>
                    </a:p>
                    <a:p>
                      <a:r>
                        <a:rPr lang="en-US" sz="500" b="1" dirty="0" err="1" smtClean="0"/>
                        <a:t>Godtliebsen</a:t>
                      </a:r>
                      <a:r>
                        <a:rPr lang="en-US" sz="500" b="1" dirty="0" smtClean="0"/>
                        <a:t> Fred</a:t>
                      </a:r>
                    </a:p>
                    <a:p>
                      <a:r>
                        <a:rPr lang="en-US" sz="500" b="1" dirty="0" smtClean="0"/>
                        <a:t>Mary She and Jing Wang</a:t>
                      </a:r>
                    </a:p>
                    <a:p>
                      <a:r>
                        <a:rPr lang="en-US" sz="500" b="1" dirty="0" smtClean="0"/>
                        <a:t>Justin Bayer and Patrick van </a:t>
                      </a:r>
                      <a:r>
                        <a:rPr lang="en-US" sz="500" b="1" dirty="0" err="1" smtClean="0"/>
                        <a:t>der</a:t>
                      </a:r>
                      <a:r>
                        <a:rPr lang="en-US" sz="500" b="1" dirty="0" smtClean="0"/>
                        <a:t> </a:t>
                      </a:r>
                      <a:r>
                        <a:rPr lang="en-US" sz="500" b="1" dirty="0" err="1" smtClean="0"/>
                        <a:t>Smagt</a:t>
                      </a:r>
                      <a:endParaRPr lang="en-US" sz="500" b="1" dirty="0" smtClean="0"/>
                    </a:p>
                    <a:p>
                      <a:r>
                        <a:rPr lang="en-US" sz="500" b="1" dirty="0" err="1" smtClean="0"/>
                        <a:t>Ammal</a:t>
                      </a:r>
                      <a:r>
                        <a:rPr lang="en-US" sz="500" b="1" dirty="0" smtClean="0"/>
                        <a:t> Al-</a:t>
                      </a:r>
                      <a:r>
                        <a:rPr lang="en-US" sz="500" b="1" dirty="0" err="1" smtClean="0"/>
                        <a:t>Anazi</a:t>
                      </a:r>
                      <a:endParaRPr lang="en-US" sz="500" b="1" dirty="0" smtClean="0"/>
                    </a:p>
                    <a:p>
                      <a:r>
                        <a:rPr lang="en-US" sz="500" b="1" dirty="0" smtClean="0"/>
                        <a:t>Kevin </a:t>
                      </a:r>
                      <a:r>
                        <a:rPr lang="en-US" sz="500" b="1" dirty="0" err="1" smtClean="0"/>
                        <a:t>Shen</a:t>
                      </a:r>
                      <a:endParaRPr lang="en-US" sz="500" b="1" dirty="0" smtClean="0"/>
                    </a:p>
                    <a:p>
                      <a:r>
                        <a:rPr lang="en-US" sz="500" b="1" dirty="0" smtClean="0"/>
                        <a:t>Stephan </a:t>
                      </a:r>
                      <a:r>
                        <a:rPr lang="en-US" sz="500" b="1" dirty="0" err="1" smtClean="0"/>
                        <a:t>Chalup</a:t>
                      </a:r>
                      <a:r>
                        <a:rPr lang="en-US" sz="500" b="1" dirty="0" smtClean="0"/>
                        <a:t> and </a:t>
                      </a:r>
                      <a:r>
                        <a:rPr lang="en-US" sz="500" b="1" dirty="0" err="1" smtClean="0"/>
                        <a:t>Arash</a:t>
                      </a:r>
                      <a:r>
                        <a:rPr lang="en-US" sz="500" b="1" dirty="0" smtClean="0"/>
                        <a:t> </a:t>
                      </a:r>
                      <a:r>
                        <a:rPr lang="en-US" sz="500" b="1" dirty="0" err="1" smtClean="0"/>
                        <a:t>Jalalian</a:t>
                      </a:r>
                      <a:endParaRPr lang="en-US" sz="500" b="1" dirty="0" smtClean="0"/>
                    </a:p>
                    <a:p>
                      <a:r>
                        <a:rPr lang="en-US" sz="500" b="1" dirty="0" smtClean="0"/>
                        <a:t>Leandro </a:t>
                      </a:r>
                      <a:r>
                        <a:rPr lang="en-US" sz="500" b="1" dirty="0" err="1" smtClean="0"/>
                        <a:t>MinkuMichele</a:t>
                      </a:r>
                      <a:r>
                        <a:rPr lang="en-US" sz="500" b="1" dirty="0" smtClean="0"/>
                        <a:t> </a:t>
                      </a:r>
                      <a:r>
                        <a:rPr lang="en-US" sz="500" b="1" dirty="0" err="1" smtClean="0"/>
                        <a:t>Dallachiesa</a:t>
                      </a:r>
                      <a:r>
                        <a:rPr lang="en-US" sz="500" b="1" dirty="0" smtClean="0"/>
                        <a:t> and </a:t>
                      </a:r>
                      <a:r>
                        <a:rPr lang="en-US" sz="500" b="1" dirty="0" err="1" smtClean="0"/>
                        <a:t>Themis</a:t>
                      </a:r>
                      <a:r>
                        <a:rPr lang="en-US" sz="500" b="1" dirty="0" smtClean="0"/>
                        <a:t> </a:t>
                      </a:r>
                      <a:r>
                        <a:rPr lang="en-US" sz="500" b="1" dirty="0" err="1" smtClean="0"/>
                        <a:t>Palpanas</a:t>
                      </a:r>
                      <a:endParaRPr lang="en-US" sz="500" b="1" dirty="0" smtClean="0"/>
                    </a:p>
                    <a:p>
                      <a:r>
                        <a:rPr lang="en-US" sz="500" b="1" dirty="0" smtClean="0"/>
                        <a:t>Andreas </a:t>
                      </a:r>
                      <a:r>
                        <a:rPr lang="en-US" sz="500" b="1" dirty="0" err="1" smtClean="0"/>
                        <a:t>Brandmaier</a:t>
                      </a:r>
                      <a:r>
                        <a:rPr lang="en-US" sz="500" b="1" dirty="0" smtClean="0"/>
                        <a:t> and von </a:t>
                      </a:r>
                      <a:r>
                        <a:rPr lang="en-US" sz="500" b="1" dirty="0" err="1" smtClean="0"/>
                        <a:t>Oertzen</a:t>
                      </a:r>
                      <a:r>
                        <a:rPr lang="en-US" sz="500" b="1" dirty="0" smtClean="0"/>
                        <a:t>, </a:t>
                      </a:r>
                      <a:r>
                        <a:rPr lang="en-US" sz="500" b="1" dirty="0" err="1" smtClean="0"/>
                        <a:t>Timo</a:t>
                      </a:r>
                      <a:endParaRPr lang="en-US" sz="500" b="1" dirty="0" smtClean="0"/>
                    </a:p>
                    <a:p>
                      <a:r>
                        <a:rPr lang="en-US" sz="500" b="1" dirty="0" smtClean="0"/>
                        <a:t>Garcia-Trevino, Edgar and Javier A. </a:t>
                      </a:r>
                      <a:r>
                        <a:rPr lang="en-US" sz="500" b="1" dirty="0" err="1" smtClean="0"/>
                        <a:t>Barria</a:t>
                      </a:r>
                      <a:endParaRPr lang="en-US" sz="500" b="1" dirty="0" smtClean="0"/>
                    </a:p>
                    <a:p>
                      <a:r>
                        <a:rPr lang="en-US" sz="500" b="1" dirty="0" smtClean="0"/>
                        <a:t>Hao Zhu and He </a:t>
                      </a:r>
                      <a:r>
                        <a:rPr lang="en-US" sz="500" b="1" dirty="0" err="1" smtClean="0"/>
                        <a:t>Zhongsh</a:t>
                      </a:r>
                      <a:endParaRPr lang="en-US" sz="500" b="1" dirty="0" smtClean="0"/>
                    </a:p>
                    <a:p>
                      <a:r>
                        <a:rPr lang="en-US" sz="500" b="1" dirty="0" err="1" smtClean="0"/>
                        <a:t>Nipotephat</a:t>
                      </a:r>
                      <a:r>
                        <a:rPr lang="en-US" sz="500" b="1" dirty="0" smtClean="0"/>
                        <a:t> </a:t>
                      </a:r>
                      <a:r>
                        <a:rPr lang="en-US" sz="500" b="1" dirty="0" err="1" smtClean="0"/>
                        <a:t>Muangkote</a:t>
                      </a:r>
                      <a:endParaRPr lang="en-US" sz="500" b="1" dirty="0" smtClean="0"/>
                    </a:p>
                    <a:p>
                      <a:r>
                        <a:rPr lang="en-US" sz="500" b="1" dirty="0" err="1" smtClean="0"/>
                        <a:t>Aleksandar</a:t>
                      </a:r>
                      <a:r>
                        <a:rPr lang="en-US" sz="500" b="1" dirty="0" smtClean="0"/>
                        <a:t> </a:t>
                      </a:r>
                      <a:r>
                        <a:rPr lang="en-US" sz="500" b="1" dirty="0" err="1" smtClean="0"/>
                        <a:t>Pechkov</a:t>
                      </a:r>
                      <a:endParaRPr lang="en-US" sz="500" b="1" dirty="0" smtClean="0"/>
                    </a:p>
                    <a:p>
                      <a:r>
                        <a:rPr lang="en-US" sz="500" b="1" dirty="0" err="1" smtClean="0"/>
                        <a:t>Myat</a:t>
                      </a:r>
                      <a:r>
                        <a:rPr lang="en-US" sz="500" b="1" dirty="0" smtClean="0"/>
                        <a:t> Su Yin</a:t>
                      </a:r>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err="1" smtClean="0"/>
                        <a:t>Abhishek</a:t>
                      </a:r>
                      <a:r>
                        <a:rPr lang="en-US" sz="500" b="1" dirty="0" smtClean="0"/>
                        <a:t> Sharma</a:t>
                      </a:r>
                    </a:p>
                    <a:p>
                      <a:r>
                        <a:rPr lang="en-US" sz="500" b="1" dirty="0" err="1" smtClean="0"/>
                        <a:t>shouyi</a:t>
                      </a:r>
                      <a:r>
                        <a:rPr lang="en-US" sz="500" b="1" dirty="0" smtClean="0"/>
                        <a:t> </a:t>
                      </a:r>
                      <a:r>
                        <a:rPr lang="en-US" sz="500" b="1" dirty="0" err="1" smtClean="0"/>
                        <a:t>wang</a:t>
                      </a:r>
                      <a:r>
                        <a:rPr lang="en-US" sz="500" b="1" dirty="0" smtClean="0"/>
                        <a:t> and W. Art </a:t>
                      </a:r>
                      <a:r>
                        <a:rPr lang="en-US" sz="500" b="1" dirty="0" err="1" smtClean="0"/>
                        <a:t>Chaovalitwongse</a:t>
                      </a:r>
                      <a:endParaRPr lang="en-US" sz="500" b="1" dirty="0" smtClean="0"/>
                    </a:p>
                    <a:p>
                      <a:r>
                        <a:rPr lang="en-US" sz="500" b="1" dirty="0" smtClean="0"/>
                        <a:t>Hyrum Anderson</a:t>
                      </a:r>
                    </a:p>
                    <a:p>
                      <a:r>
                        <a:rPr lang="en-US" sz="500" b="1" dirty="0" err="1" smtClean="0"/>
                        <a:t>Qian</a:t>
                      </a:r>
                      <a:r>
                        <a:rPr lang="en-US" sz="500" b="1" dirty="0" smtClean="0"/>
                        <a:t> Chen</a:t>
                      </a:r>
                    </a:p>
                    <a:p>
                      <a:r>
                        <a:rPr lang="en-US" sz="500" b="1" dirty="0" smtClean="0"/>
                        <a:t>Tomas </a:t>
                      </a:r>
                      <a:r>
                        <a:rPr lang="en-US" sz="500" b="1" dirty="0" err="1" smtClean="0"/>
                        <a:t>Bartos</a:t>
                      </a:r>
                      <a:r>
                        <a:rPr lang="en-US" sz="500" b="1" dirty="0" smtClean="0"/>
                        <a:t> and Tomas </a:t>
                      </a:r>
                      <a:r>
                        <a:rPr lang="en-US" sz="500" b="1" dirty="0" err="1" smtClean="0"/>
                        <a:t>Skopal</a:t>
                      </a:r>
                      <a:endParaRPr lang="en-US" sz="500" b="1" dirty="0" smtClean="0"/>
                    </a:p>
                    <a:p>
                      <a:r>
                        <a:rPr lang="en-US" sz="500" b="1" dirty="0" err="1" smtClean="0"/>
                        <a:t>Vitali</a:t>
                      </a:r>
                      <a:r>
                        <a:rPr lang="en-US" sz="500" b="1" dirty="0" smtClean="0"/>
                        <a:t> </a:t>
                      </a:r>
                      <a:r>
                        <a:rPr lang="en-US" sz="500" b="1" dirty="0" err="1" smtClean="0"/>
                        <a:t>Loseu</a:t>
                      </a:r>
                      <a:endParaRPr lang="en-US" sz="500" b="1" dirty="0" smtClean="0"/>
                    </a:p>
                    <a:p>
                      <a:r>
                        <a:rPr lang="en-US" sz="500" b="1" dirty="0" smtClean="0"/>
                        <a:t>Alessandro </a:t>
                      </a:r>
                      <a:r>
                        <a:rPr lang="en-US" sz="500" b="1" dirty="0" err="1" smtClean="0"/>
                        <a:t>Antonucci</a:t>
                      </a:r>
                      <a:endParaRPr lang="en-US" sz="500" b="1" dirty="0" smtClean="0"/>
                    </a:p>
                    <a:p>
                      <a:r>
                        <a:rPr lang="en-US" sz="500" b="1" dirty="0" err="1" smtClean="0"/>
                        <a:t>Andrii</a:t>
                      </a:r>
                      <a:r>
                        <a:rPr lang="en-US" sz="500" b="1" dirty="0" smtClean="0"/>
                        <a:t> </a:t>
                      </a:r>
                      <a:r>
                        <a:rPr lang="en-US" sz="500" b="1" dirty="0" err="1" smtClean="0"/>
                        <a:t>Cherniak</a:t>
                      </a:r>
                      <a:r>
                        <a:rPr lang="en-US" sz="500" b="1" dirty="0" smtClean="0"/>
                        <a:t> and Vladimir </a:t>
                      </a:r>
                      <a:r>
                        <a:rPr lang="en-US" sz="500" b="1" dirty="0" err="1" smtClean="0"/>
                        <a:t>Zadorozhny</a:t>
                      </a:r>
                      <a:endParaRPr lang="en-US" sz="500" b="1" dirty="0" smtClean="0"/>
                    </a:p>
                    <a:p>
                      <a:r>
                        <a:rPr lang="en-US" sz="500" b="1" dirty="0" smtClean="0"/>
                        <a:t>Julia </a:t>
                      </a:r>
                      <a:r>
                        <a:rPr lang="en-US" sz="500" b="1" dirty="0" err="1" smtClean="0"/>
                        <a:t>Gabler</a:t>
                      </a:r>
                      <a:r>
                        <a:rPr lang="en-US" sz="500" b="1" dirty="0" smtClean="0"/>
                        <a:t> and Stephan Spiegel</a:t>
                      </a:r>
                    </a:p>
                    <a:p>
                      <a:r>
                        <a:rPr lang="en-US" sz="500" b="1" dirty="0" err="1" smtClean="0"/>
                        <a:t>Wasyl</a:t>
                      </a:r>
                      <a:r>
                        <a:rPr lang="en-US" sz="500" b="1" dirty="0" smtClean="0"/>
                        <a:t> </a:t>
                      </a:r>
                      <a:r>
                        <a:rPr lang="en-US" sz="500" b="1" dirty="0" err="1" smtClean="0"/>
                        <a:t>Malyj</a:t>
                      </a:r>
                      <a:endParaRPr lang="en-US" sz="500" b="1" dirty="0" smtClean="0"/>
                    </a:p>
                    <a:p>
                      <a:r>
                        <a:rPr lang="en-US" sz="500" b="1" dirty="0" err="1" smtClean="0"/>
                        <a:t>Piotr</a:t>
                      </a:r>
                      <a:r>
                        <a:rPr lang="en-US" sz="500" b="1" dirty="0" smtClean="0"/>
                        <a:t> </a:t>
                      </a:r>
                      <a:r>
                        <a:rPr lang="en-US" sz="500" b="1" dirty="0" err="1" smtClean="0"/>
                        <a:t>Sobolewski</a:t>
                      </a:r>
                      <a:r>
                        <a:rPr lang="en-US" sz="500" b="1" dirty="0" smtClean="0"/>
                        <a:t> and Michal Wozniak</a:t>
                      </a:r>
                    </a:p>
                    <a:p>
                      <a:r>
                        <a:rPr lang="en-US" sz="500" b="1" dirty="0" smtClean="0"/>
                        <a:t>Iris </a:t>
                      </a:r>
                      <a:r>
                        <a:rPr lang="en-US" sz="500" b="1" dirty="0" err="1" smtClean="0"/>
                        <a:t>Adae</a:t>
                      </a:r>
                      <a:r>
                        <a:rPr lang="en-US" sz="500" b="1" dirty="0" smtClean="0"/>
                        <a:t>, Michael Berthold and Sebastian Peter</a:t>
                      </a:r>
                    </a:p>
                    <a:p>
                      <a:r>
                        <a:rPr lang="en-US" sz="500" b="1" dirty="0" err="1" smtClean="0"/>
                        <a:t>Omid</a:t>
                      </a:r>
                      <a:r>
                        <a:rPr lang="en-US" sz="500" b="1" dirty="0" smtClean="0"/>
                        <a:t> </a:t>
                      </a:r>
                      <a:r>
                        <a:rPr lang="en-US" sz="500" b="1" dirty="0" err="1" smtClean="0"/>
                        <a:t>Geramifard</a:t>
                      </a:r>
                      <a:r>
                        <a:rPr lang="en-US" sz="500" b="1" dirty="0" smtClean="0"/>
                        <a:t> and </a:t>
                      </a:r>
                      <a:r>
                        <a:rPr lang="en-US" sz="500" b="1" dirty="0" err="1" smtClean="0"/>
                        <a:t>Xu</a:t>
                      </a:r>
                      <a:r>
                        <a:rPr lang="en-US" sz="500" b="1" dirty="0" smtClean="0"/>
                        <a:t> </a:t>
                      </a:r>
                      <a:r>
                        <a:rPr lang="en-US" sz="500" b="1" dirty="0" err="1" smtClean="0"/>
                        <a:t>Jianxin</a:t>
                      </a:r>
                      <a:endParaRPr lang="en-US" sz="500" b="1" dirty="0" smtClean="0"/>
                    </a:p>
                    <a:p>
                      <a:r>
                        <a:rPr lang="en-US" sz="500" b="1" dirty="0" smtClean="0"/>
                        <a:t>Ng Wee </a:t>
                      </a:r>
                      <a:r>
                        <a:rPr lang="en-US" sz="500" b="1" dirty="0" err="1" smtClean="0"/>
                        <a:t>Keong</a:t>
                      </a:r>
                      <a:r>
                        <a:rPr lang="en-US" sz="500" b="1" dirty="0" smtClean="0"/>
                        <a:t> and NGUYEN HAI LONG</a:t>
                      </a:r>
                    </a:p>
                    <a:p>
                      <a:r>
                        <a:rPr lang="en-US" sz="500" b="1" dirty="0" smtClean="0"/>
                        <a:t>Li Tao</a:t>
                      </a:r>
                    </a:p>
                    <a:p>
                      <a:r>
                        <a:rPr lang="en-US" sz="500" b="1" dirty="0" err="1" smtClean="0"/>
                        <a:t>Willian</a:t>
                      </a:r>
                      <a:r>
                        <a:rPr lang="en-US" sz="500" b="1" dirty="0" smtClean="0"/>
                        <a:t> </a:t>
                      </a:r>
                      <a:r>
                        <a:rPr lang="en-US" sz="500" b="1" dirty="0" err="1" smtClean="0"/>
                        <a:t>Zalewsk</a:t>
                      </a:r>
                      <a:r>
                        <a:rPr lang="en-US" sz="500" b="1" dirty="0" smtClean="0"/>
                        <a:t> and </a:t>
                      </a:r>
                      <a:r>
                        <a:rPr lang="en-US" sz="500" b="1" dirty="0" err="1" smtClean="0"/>
                        <a:t>Fabiano</a:t>
                      </a:r>
                      <a:r>
                        <a:rPr lang="en-US" sz="500" b="1" dirty="0" smtClean="0"/>
                        <a:t> Silva</a:t>
                      </a:r>
                    </a:p>
                    <a:p>
                      <a:r>
                        <a:rPr lang="en-US" sz="500" b="1" dirty="0" err="1" smtClean="0"/>
                        <a:t>Neelanjana</a:t>
                      </a:r>
                      <a:r>
                        <a:rPr lang="en-US" sz="500" b="1" dirty="0" smtClean="0"/>
                        <a:t> </a:t>
                      </a:r>
                      <a:r>
                        <a:rPr lang="en-US" sz="500" b="1" dirty="0" err="1" smtClean="0"/>
                        <a:t>Dutta</a:t>
                      </a:r>
                      <a:r>
                        <a:rPr lang="en-US" sz="500" b="1" dirty="0" smtClean="0"/>
                        <a:t>, </a:t>
                      </a:r>
                      <a:r>
                        <a:rPr lang="en-US" sz="500" b="1" dirty="0" err="1" smtClean="0"/>
                        <a:t>Sriram</a:t>
                      </a:r>
                      <a:r>
                        <a:rPr lang="en-US" sz="500" b="1" dirty="0" smtClean="0"/>
                        <a:t> </a:t>
                      </a:r>
                      <a:r>
                        <a:rPr lang="en-US" sz="500" b="1" dirty="0" err="1" smtClean="0"/>
                        <a:t>Chellappa</a:t>
                      </a:r>
                      <a:r>
                        <a:rPr lang="en-US" sz="500" b="1" dirty="0" smtClean="0"/>
                        <a:t>, Donald </a:t>
                      </a:r>
                      <a:r>
                        <a:rPr lang="en-US" sz="500" b="1" dirty="0" err="1" smtClean="0"/>
                        <a:t>Wunsch</a:t>
                      </a:r>
                      <a:r>
                        <a:rPr lang="en-US" sz="500" b="1" dirty="0" smtClean="0"/>
                        <a:t> II</a:t>
                      </a:r>
                    </a:p>
                    <a:p>
                      <a:r>
                        <a:rPr lang="en-US" sz="500" b="1" dirty="0" smtClean="0"/>
                        <a:t>Dominique GAY</a:t>
                      </a:r>
                    </a:p>
                    <a:p>
                      <a:r>
                        <a:rPr lang="en-US" sz="500" b="1" dirty="0" smtClean="0"/>
                        <a:t>Mai Thai Son and Christian </a:t>
                      </a:r>
                      <a:r>
                        <a:rPr lang="en-US" sz="500" b="1" dirty="0" err="1" smtClean="0"/>
                        <a:t>Böhm</a:t>
                      </a:r>
                      <a:endParaRPr lang="en-US" sz="500" b="1" dirty="0" smtClean="0"/>
                    </a:p>
                    <a:p>
                      <a:r>
                        <a:rPr lang="en-US" sz="500" b="1" dirty="0" err="1" smtClean="0"/>
                        <a:t>Ioannis</a:t>
                      </a:r>
                      <a:r>
                        <a:rPr lang="en-US" sz="500" b="1" dirty="0" smtClean="0"/>
                        <a:t> </a:t>
                      </a:r>
                      <a:r>
                        <a:rPr lang="en-US" sz="500" b="1" dirty="0" err="1" smtClean="0"/>
                        <a:t>Kaloskampis</a:t>
                      </a:r>
                      <a:r>
                        <a:rPr lang="en-US" sz="500" b="1" dirty="0" smtClean="0"/>
                        <a:t> and Dave Marshall</a:t>
                      </a:r>
                    </a:p>
                    <a:p>
                      <a:r>
                        <a:rPr lang="en-US" sz="500" b="1" dirty="0" smtClean="0"/>
                        <a:t>MYAT SU YIN</a:t>
                      </a:r>
                    </a:p>
                    <a:p>
                      <a:r>
                        <a:rPr lang="en-US" sz="500" b="1" dirty="0" err="1" smtClean="0"/>
                        <a:t>Aiping</a:t>
                      </a:r>
                      <a:r>
                        <a:rPr lang="en-US" sz="500" b="1" dirty="0" smtClean="0"/>
                        <a:t> Zhou</a:t>
                      </a:r>
                    </a:p>
                    <a:p>
                      <a:r>
                        <a:rPr lang="en-US" sz="500" b="1" dirty="0" err="1" smtClean="0"/>
                        <a:t>Houtao</a:t>
                      </a:r>
                      <a:r>
                        <a:rPr lang="en-US" sz="500" b="1" dirty="0" smtClean="0"/>
                        <a:t> Deng and George </a:t>
                      </a:r>
                      <a:r>
                        <a:rPr lang="en-US" sz="500" b="1" dirty="0" err="1" smtClean="0"/>
                        <a:t>Runger</a:t>
                      </a:r>
                      <a:endParaRPr lang="en-US" sz="500" b="1" dirty="0" smtClean="0"/>
                    </a:p>
                    <a:p>
                      <a:r>
                        <a:rPr lang="en-US" sz="500" b="1" dirty="0" err="1" smtClean="0"/>
                        <a:t>Tianyu</a:t>
                      </a:r>
                      <a:r>
                        <a:rPr lang="en-US" sz="500" b="1" dirty="0" smtClean="0"/>
                        <a:t> Li and Dr. Dong</a:t>
                      </a:r>
                    </a:p>
                    <a:p>
                      <a:r>
                        <a:rPr lang="en-US" sz="500" b="1" dirty="0" smtClean="0"/>
                        <a:t>May D Wang and James Cheng</a:t>
                      </a:r>
                    </a:p>
                    <a:p>
                      <a:r>
                        <a:rPr lang="en-US" sz="500" b="1" dirty="0" smtClean="0"/>
                        <a:t>Thomas </a:t>
                      </a:r>
                      <a:r>
                        <a:rPr lang="en-US" sz="500" b="1" dirty="0" err="1" smtClean="0"/>
                        <a:t>Rueckstiess</a:t>
                      </a:r>
                      <a:r>
                        <a:rPr lang="en-US" sz="500" b="1" dirty="0" smtClean="0"/>
                        <a:t> and Patrick van </a:t>
                      </a:r>
                      <a:r>
                        <a:rPr lang="en-US" sz="500" b="1" dirty="0" err="1" smtClean="0"/>
                        <a:t>der</a:t>
                      </a:r>
                      <a:r>
                        <a:rPr lang="en-US" sz="500" b="1" dirty="0" smtClean="0"/>
                        <a:t> </a:t>
                      </a:r>
                      <a:r>
                        <a:rPr lang="en-US" sz="500" b="1" dirty="0" err="1" smtClean="0"/>
                        <a:t>Smagt</a:t>
                      </a:r>
                      <a:endParaRPr lang="en-US" sz="500" b="1" dirty="0" smtClean="0"/>
                    </a:p>
                    <a:p>
                      <a:r>
                        <a:rPr lang="en-US" sz="500" b="1" dirty="0" smtClean="0"/>
                        <a:t>Rebecca Willett</a:t>
                      </a:r>
                    </a:p>
                    <a:p>
                      <a:r>
                        <a:rPr lang="en-US" sz="500" b="1" dirty="0" err="1" smtClean="0"/>
                        <a:t>krystal</a:t>
                      </a:r>
                      <a:r>
                        <a:rPr lang="en-US" sz="500" b="1" dirty="0" smtClean="0"/>
                        <a:t> </a:t>
                      </a:r>
                      <a:r>
                        <a:rPr lang="en-US" sz="500" b="1" dirty="0" err="1" smtClean="0"/>
                        <a:t>taylor</a:t>
                      </a:r>
                      <a:endParaRPr lang="en-US" sz="500" b="1" dirty="0" smtClean="0"/>
                    </a:p>
                    <a:p>
                      <a:r>
                        <a:rPr lang="en-US" sz="500" b="1" dirty="0" err="1" smtClean="0"/>
                        <a:t>Pengfei</a:t>
                      </a:r>
                      <a:r>
                        <a:rPr lang="en-US" sz="500" b="1" dirty="0" smtClean="0"/>
                        <a:t> Zhu</a:t>
                      </a:r>
                    </a:p>
                    <a:p>
                      <a:r>
                        <a:rPr lang="en-US" sz="500" b="1" dirty="0" err="1" smtClean="0"/>
                        <a:t>Bohdan</a:t>
                      </a:r>
                      <a:r>
                        <a:rPr lang="en-US" sz="500" b="1" dirty="0" smtClean="0"/>
                        <a:t> </a:t>
                      </a:r>
                      <a:r>
                        <a:rPr lang="en-US" sz="500" b="1" dirty="0" err="1" smtClean="0"/>
                        <a:t>Kozarzewski</a:t>
                      </a:r>
                      <a:endParaRPr lang="en-US" sz="500" b="1" dirty="0" smtClean="0"/>
                    </a:p>
                    <a:p>
                      <a:r>
                        <a:rPr lang="en-US" sz="500" b="1" dirty="0" err="1" smtClean="0"/>
                        <a:t>Quangang</a:t>
                      </a:r>
                      <a:r>
                        <a:rPr lang="en-US" sz="500" b="1" dirty="0" smtClean="0"/>
                        <a:t> Li</a:t>
                      </a:r>
                    </a:p>
                    <a:p>
                      <a:r>
                        <a:rPr lang="en-US" sz="500" b="1" dirty="0" smtClean="0"/>
                        <a:t>Sun </a:t>
                      </a:r>
                      <a:r>
                        <a:rPr lang="en-US" sz="500" b="1" dirty="0" err="1" smtClean="0"/>
                        <a:t>Xiangzhi</a:t>
                      </a:r>
                      <a:endParaRPr lang="en-US" sz="500" b="1" dirty="0" smtClean="0"/>
                    </a:p>
                    <a:p>
                      <a:r>
                        <a:rPr lang="en-US" sz="500" b="1" dirty="0" err="1" smtClean="0"/>
                        <a:t>Yutao</a:t>
                      </a:r>
                      <a:r>
                        <a:rPr lang="en-US" sz="500" b="1" dirty="0" smtClean="0"/>
                        <a:t> Fan</a:t>
                      </a:r>
                    </a:p>
                    <a:p>
                      <a:r>
                        <a:rPr lang="en-US" sz="500" b="1" dirty="0" err="1" smtClean="0"/>
                        <a:t>Dimitri</a:t>
                      </a:r>
                      <a:r>
                        <a:rPr lang="en-US" sz="500" b="1" dirty="0" smtClean="0"/>
                        <a:t> </a:t>
                      </a:r>
                      <a:r>
                        <a:rPr lang="en-US" sz="500" b="1" dirty="0" err="1" smtClean="0"/>
                        <a:t>Mavris</a:t>
                      </a:r>
                      <a:r>
                        <a:rPr lang="en-US" sz="500" b="1" dirty="0" smtClean="0"/>
                        <a:t>, Megan A Halsey, Curtis Iwata</a:t>
                      </a:r>
                    </a:p>
                    <a:p>
                      <a:r>
                        <a:rPr lang="en-US" sz="500" b="1" dirty="0" smtClean="0"/>
                        <a:t>Wang Wei</a:t>
                      </a:r>
                    </a:p>
                    <a:p>
                      <a:r>
                        <a:rPr lang="en-US" sz="500" b="1" dirty="0" err="1" smtClean="0"/>
                        <a:t>MªIsabel</a:t>
                      </a:r>
                      <a:r>
                        <a:rPr lang="en-US" sz="500" b="1" dirty="0" smtClean="0"/>
                        <a:t> </a:t>
                      </a:r>
                      <a:r>
                        <a:rPr lang="en-US" sz="500" b="1" dirty="0" err="1" smtClean="0"/>
                        <a:t>Borrajo</a:t>
                      </a:r>
                      <a:r>
                        <a:rPr lang="en-US" sz="500" b="1" dirty="0" smtClean="0"/>
                        <a:t> </a:t>
                      </a:r>
                      <a:r>
                        <a:rPr lang="en-US" sz="500" b="1" dirty="0" err="1" smtClean="0"/>
                        <a:t>García</a:t>
                      </a:r>
                      <a:endParaRPr lang="en-US" sz="500" b="1" dirty="0" smtClean="0"/>
                    </a:p>
                    <a:p>
                      <a:r>
                        <a:rPr lang="en-US" sz="500" b="1" dirty="0" smtClean="0"/>
                        <a:t>Dennis </a:t>
                      </a:r>
                      <a:r>
                        <a:rPr lang="en-US" sz="500" b="1" dirty="0" err="1" smtClean="0"/>
                        <a:t>Shasha</a:t>
                      </a:r>
                      <a:r>
                        <a:rPr lang="en-US" sz="500" b="1" dirty="0" smtClean="0"/>
                        <a:t> and </a:t>
                      </a:r>
                      <a:r>
                        <a:rPr lang="en-US" sz="500" b="1" dirty="0" err="1" smtClean="0"/>
                        <a:t>Lefteris</a:t>
                      </a:r>
                      <a:r>
                        <a:rPr lang="en-US" sz="500" b="1" dirty="0" smtClean="0"/>
                        <a:t> </a:t>
                      </a:r>
                      <a:r>
                        <a:rPr lang="en-US" sz="500" b="1" dirty="0" err="1" smtClean="0"/>
                        <a:t>Soulas</a:t>
                      </a:r>
                      <a:endParaRPr lang="en-US" sz="500" b="1" dirty="0" smtClean="0"/>
                    </a:p>
                    <a:p>
                      <a:r>
                        <a:rPr lang="en-US" sz="500" b="1" dirty="0" smtClean="0"/>
                        <a:t>Andrew Cohen</a:t>
                      </a:r>
                    </a:p>
                    <a:p>
                      <a:r>
                        <a:rPr lang="en-US" sz="500" b="1" dirty="0" err="1" smtClean="0"/>
                        <a:t>Weng</a:t>
                      </a:r>
                      <a:r>
                        <a:rPr lang="en-US" sz="500" b="1" dirty="0" smtClean="0"/>
                        <a:t>-Keen Wong and </a:t>
                      </a:r>
                      <a:r>
                        <a:rPr lang="en-US" sz="500" b="1" dirty="0" err="1" smtClean="0"/>
                        <a:t>Xinze</a:t>
                      </a:r>
                      <a:r>
                        <a:rPr lang="en-US" sz="500" b="1" dirty="0" smtClean="0"/>
                        <a:t> Guan</a:t>
                      </a:r>
                    </a:p>
                    <a:p>
                      <a:r>
                        <a:rPr lang="en-US" sz="500" b="1" dirty="0" err="1" smtClean="0"/>
                        <a:t>Nagesh</a:t>
                      </a:r>
                      <a:r>
                        <a:rPr lang="en-US" sz="500" b="1" dirty="0" smtClean="0"/>
                        <a:t>, </a:t>
                      </a:r>
                      <a:r>
                        <a:rPr lang="en-US" sz="500" b="1" dirty="0" err="1" smtClean="0"/>
                        <a:t>Karthik</a:t>
                      </a:r>
                      <a:endParaRPr lang="en-US" sz="500" b="1" dirty="0" smtClean="0"/>
                    </a:p>
                    <a:p>
                      <a:r>
                        <a:rPr lang="en-US" sz="500" b="1" dirty="0" smtClean="0"/>
                        <a:t>Thomas Steinke and Patrick </a:t>
                      </a:r>
                      <a:r>
                        <a:rPr lang="en-US" sz="500" b="1" dirty="0" err="1" smtClean="0"/>
                        <a:t>Schäfer</a:t>
                      </a:r>
                      <a:endParaRPr lang="en-US" sz="500" b="1" dirty="0" smtClean="0"/>
                    </a:p>
                    <a:p>
                      <a:r>
                        <a:rPr lang="en-US" sz="500" b="1" dirty="0" smtClean="0"/>
                        <a:t>Antonio </a:t>
                      </a:r>
                      <a:r>
                        <a:rPr lang="en-US" sz="500" b="1" dirty="0" err="1" smtClean="0"/>
                        <a:t>Penta</a:t>
                      </a:r>
                      <a:endParaRPr lang="en-US" sz="500" b="1" dirty="0" smtClean="0"/>
                    </a:p>
                    <a:p>
                      <a:r>
                        <a:rPr lang="en-US" sz="500" b="1" dirty="0" smtClean="0"/>
                        <a:t>Katherine Anderson and Castle, Joseph P</a:t>
                      </a:r>
                    </a:p>
                    <a:p>
                      <a:r>
                        <a:rPr lang="en-US" sz="500" b="1" dirty="0" err="1" smtClean="0"/>
                        <a:t>Bressan</a:t>
                      </a:r>
                      <a:r>
                        <a:rPr lang="en-US" sz="500" b="1" dirty="0" smtClean="0"/>
                        <a:t>, </a:t>
                      </a:r>
                      <a:r>
                        <a:rPr lang="en-US" sz="500" b="1" dirty="0" err="1" smtClean="0"/>
                        <a:t>Stephane</a:t>
                      </a:r>
                      <a:endParaRPr lang="en-US" sz="500" b="1" dirty="0" smtClean="0"/>
                    </a:p>
                    <a:p>
                      <a:r>
                        <a:rPr lang="en-US" sz="500" b="1" dirty="0" smtClean="0"/>
                        <a:t>Michael </a:t>
                      </a:r>
                      <a:r>
                        <a:rPr lang="en-US" sz="500" b="1" dirty="0" err="1" smtClean="0"/>
                        <a:t>Böhlen</a:t>
                      </a:r>
                      <a:r>
                        <a:rPr lang="en-US" sz="500" b="1" dirty="0" smtClean="0"/>
                        <a:t> and </a:t>
                      </a:r>
                      <a:r>
                        <a:rPr lang="en-US" sz="500" b="1" dirty="0" err="1" smtClean="0"/>
                        <a:t>Mourad</a:t>
                      </a:r>
                      <a:r>
                        <a:rPr lang="en-US" sz="500" b="1" dirty="0" smtClean="0"/>
                        <a:t> </a:t>
                      </a:r>
                      <a:r>
                        <a:rPr lang="en-US" sz="500" b="1" dirty="0" err="1" smtClean="0"/>
                        <a:t>Khayati</a:t>
                      </a:r>
                      <a:endParaRPr lang="en-US" sz="500" b="1" dirty="0" smtClean="0"/>
                    </a:p>
                    <a:p>
                      <a:r>
                        <a:rPr lang="en-US" sz="500" b="1" dirty="0" smtClean="0"/>
                        <a:t>Yi </a:t>
                      </a:r>
                      <a:r>
                        <a:rPr lang="en-US" sz="500" b="1" dirty="0" err="1" smtClean="0"/>
                        <a:t>Zheng</a:t>
                      </a:r>
                      <a:endParaRPr lang="en-US" sz="500" b="1" dirty="0" smtClean="0"/>
                    </a:p>
                    <a:p>
                      <a:r>
                        <a:rPr lang="en-US" sz="500" b="1" dirty="0" err="1" smtClean="0"/>
                        <a:t>Lijuan</a:t>
                      </a:r>
                      <a:r>
                        <a:rPr lang="en-US" sz="500" b="1" dirty="0" smtClean="0"/>
                        <a:t> </a:t>
                      </a:r>
                      <a:r>
                        <a:rPr lang="en-US" sz="500" b="1" dirty="0" err="1" smtClean="0"/>
                        <a:t>Zhong</a:t>
                      </a:r>
                      <a:endParaRPr lang="en-US" sz="500" b="1" dirty="0" smtClean="0"/>
                    </a:p>
                    <a:p>
                      <a:r>
                        <a:rPr lang="en-US" sz="500" b="1" dirty="0" smtClean="0"/>
                        <a:t>Eduardo </a:t>
                      </a:r>
                      <a:r>
                        <a:rPr lang="en-US" sz="500" b="1" dirty="0" err="1" smtClean="0"/>
                        <a:t>Gerlein</a:t>
                      </a:r>
                      <a:r>
                        <a:rPr lang="en-US" sz="500" b="1" dirty="0" smtClean="0"/>
                        <a:t> and Martin </a:t>
                      </a:r>
                      <a:r>
                        <a:rPr lang="en-US" sz="500" b="1" dirty="0" err="1" smtClean="0"/>
                        <a:t>McGinnity</a:t>
                      </a:r>
                      <a:endParaRPr lang="en-US" sz="500" b="1" dirty="0" smtClean="0"/>
                    </a:p>
                    <a:p>
                      <a:r>
                        <a:rPr lang="en-US" sz="500" b="1" dirty="0" err="1" smtClean="0"/>
                        <a:t>Dr.Ing</a:t>
                      </a:r>
                      <a:r>
                        <a:rPr lang="en-US" sz="500" b="1" dirty="0" smtClean="0"/>
                        <a:t>. MAURICIO OROZCO-ALZATE</a:t>
                      </a:r>
                    </a:p>
                    <a:p>
                      <a:r>
                        <a:rPr lang="en-US" sz="500" b="1" dirty="0" smtClean="0"/>
                        <a:t>Kevin Shi and Layne Lori</a:t>
                      </a:r>
                    </a:p>
                    <a:p>
                      <a:r>
                        <a:rPr lang="en-US" sz="500" b="1" dirty="0" smtClean="0"/>
                        <a:t>Sharon Goldwater and HAIDER </a:t>
                      </a:r>
                      <a:r>
                        <a:rPr lang="en-US" sz="500" b="1" dirty="0" err="1" smtClean="0"/>
                        <a:t>Adnan</a:t>
                      </a:r>
                      <a:endParaRPr lang="en-US" sz="500" b="1" dirty="0" smtClean="0"/>
                    </a:p>
                    <a:p>
                      <a:r>
                        <a:rPr lang="en-US" sz="500" b="1" dirty="0" err="1" smtClean="0"/>
                        <a:t>Youqiang</a:t>
                      </a:r>
                      <a:r>
                        <a:rPr lang="en-US" sz="500" b="1" dirty="0" smtClean="0"/>
                        <a:t> Sun</a:t>
                      </a:r>
                    </a:p>
                    <a:p>
                      <a:r>
                        <a:rPr lang="en-US" sz="500" b="1" dirty="0" smtClean="0"/>
                        <a:t>Koki </a:t>
                      </a:r>
                      <a:r>
                        <a:rPr lang="en-US" sz="500" b="1" dirty="0" err="1" smtClean="0"/>
                        <a:t>Nakatani</a:t>
                      </a:r>
                      <a:r>
                        <a:rPr lang="en-US" sz="500" b="1" dirty="0" smtClean="0"/>
                        <a:t> and </a:t>
                      </a:r>
                      <a:r>
                        <a:rPr lang="en-US" sz="500" b="1" dirty="0" err="1" smtClean="0"/>
                        <a:t>Kumiko</a:t>
                      </a:r>
                      <a:r>
                        <a:rPr lang="en-US" sz="500" b="1" dirty="0" smtClean="0"/>
                        <a:t> Tanaka-Ishii</a:t>
                      </a:r>
                    </a:p>
                    <a:p>
                      <a:r>
                        <a:rPr lang="en-US" sz="500" b="1" dirty="0" err="1" smtClean="0"/>
                        <a:t>Uttam</a:t>
                      </a:r>
                      <a:r>
                        <a:rPr lang="en-US" sz="500" b="1" dirty="0" smtClean="0"/>
                        <a:t> Kumar </a:t>
                      </a:r>
                      <a:r>
                        <a:rPr lang="en-US" sz="500" b="1" dirty="0" err="1" smtClean="0"/>
                        <a:t>Sarkar</a:t>
                      </a:r>
                      <a:endParaRPr lang="en-US" sz="500" b="1" dirty="0" smtClean="0"/>
                    </a:p>
                    <a:p>
                      <a:r>
                        <a:rPr lang="en-US" sz="500" b="1" dirty="0" err="1" smtClean="0"/>
                        <a:t>Aalaa</a:t>
                      </a:r>
                      <a:r>
                        <a:rPr lang="en-US" sz="500" b="1" dirty="0" smtClean="0"/>
                        <a:t> </a:t>
                      </a:r>
                      <a:r>
                        <a:rPr lang="en-US" sz="500" b="1" dirty="0" err="1" smtClean="0"/>
                        <a:t>Mojahed</a:t>
                      </a:r>
                      <a:r>
                        <a:rPr lang="en-US" sz="500" b="1" dirty="0" smtClean="0"/>
                        <a:t> and Beatriz De La </a:t>
                      </a:r>
                      <a:r>
                        <a:rPr lang="en-US" sz="500" b="1" dirty="0" err="1" smtClean="0"/>
                        <a:t>Iglesia</a:t>
                      </a:r>
                      <a:endParaRPr lang="en-US" sz="500" b="1" dirty="0" smtClean="0"/>
                    </a:p>
                    <a:p>
                      <a:r>
                        <a:rPr lang="en-US" sz="500" b="1" dirty="0" smtClean="0"/>
                        <a:t>Prof. L. Zhang</a:t>
                      </a:r>
                    </a:p>
                    <a:p>
                      <a:r>
                        <a:rPr lang="en-US" sz="500" b="1" dirty="0" err="1" smtClean="0"/>
                        <a:t>Hrishav</a:t>
                      </a:r>
                      <a:r>
                        <a:rPr lang="en-US" sz="500" b="1" dirty="0" smtClean="0"/>
                        <a:t> </a:t>
                      </a:r>
                      <a:r>
                        <a:rPr lang="en-US" sz="500" b="1" dirty="0" err="1" smtClean="0"/>
                        <a:t>Agarwal</a:t>
                      </a:r>
                      <a:endParaRPr lang="en-US" sz="500" b="1" dirty="0" smtClean="0"/>
                    </a:p>
                    <a:p>
                      <a:r>
                        <a:rPr lang="en-US" sz="500" b="1" dirty="0" err="1" smtClean="0"/>
                        <a:t>Jimin</a:t>
                      </a:r>
                      <a:r>
                        <a:rPr lang="en-US" sz="500" b="1" dirty="0" smtClean="0"/>
                        <a:t> Wang</a:t>
                      </a:r>
                    </a:p>
                    <a:p>
                      <a:r>
                        <a:rPr lang="en-US" sz="500" b="1" dirty="0" err="1" smtClean="0"/>
                        <a:t>Piyush</a:t>
                      </a:r>
                      <a:r>
                        <a:rPr lang="en-US" sz="500" b="1" dirty="0" smtClean="0"/>
                        <a:t> Kumar</a:t>
                      </a:r>
                    </a:p>
                    <a:p>
                      <a:r>
                        <a:rPr lang="en-US" sz="500" b="1" dirty="0" smtClean="0"/>
                        <a:t>Qing </a:t>
                      </a:r>
                      <a:r>
                        <a:rPr lang="en-US" sz="500" b="1" dirty="0" err="1" smtClean="0"/>
                        <a:t>Xie</a:t>
                      </a:r>
                      <a:r>
                        <a:rPr lang="en-US" sz="500" b="1" dirty="0" smtClean="0"/>
                        <a:t> and </a:t>
                      </a:r>
                      <a:r>
                        <a:rPr lang="en-US" sz="500" b="1" dirty="0" err="1" smtClean="0"/>
                        <a:t>Xiangliang</a:t>
                      </a:r>
                      <a:r>
                        <a:rPr lang="en-US" sz="500" b="1" dirty="0" smtClean="0"/>
                        <a:t> Zhang</a:t>
                      </a:r>
                    </a:p>
                    <a:p>
                      <a:r>
                        <a:rPr lang="en-US" sz="500" b="1" dirty="0" err="1" smtClean="0"/>
                        <a:t>Abhay</a:t>
                      </a:r>
                      <a:r>
                        <a:rPr lang="en-US" sz="500" b="1" dirty="0" smtClean="0"/>
                        <a:t> </a:t>
                      </a:r>
                      <a:r>
                        <a:rPr lang="en-US" sz="500" b="1" dirty="0" err="1" smtClean="0"/>
                        <a:t>Harpale</a:t>
                      </a:r>
                      <a:r>
                        <a:rPr lang="en-US" sz="500" b="1" dirty="0" smtClean="0"/>
                        <a:t>, </a:t>
                      </a:r>
                      <a:r>
                        <a:rPr lang="en-US" sz="500" b="1" dirty="0" err="1" smtClean="0"/>
                        <a:t>Tianbao</a:t>
                      </a:r>
                      <a:r>
                        <a:rPr lang="en-US" sz="500" b="1" dirty="0" smtClean="0"/>
                        <a:t> Yang and Daniel </a:t>
                      </a:r>
                      <a:r>
                        <a:rPr lang="en-US" sz="500" b="1" dirty="0" err="1" smtClean="0"/>
                        <a:t>Marthaler</a:t>
                      </a:r>
                      <a:endParaRPr lang="en-US" sz="500" b="1" dirty="0" smtClean="0"/>
                    </a:p>
                    <a:p>
                      <a:r>
                        <a:rPr lang="en-US" sz="500" b="1" dirty="0" smtClean="0"/>
                        <a:t>Andrew Finch</a:t>
                      </a:r>
                    </a:p>
                    <a:p>
                      <a:r>
                        <a:rPr lang="en-US" sz="500" b="1" dirty="0" smtClean="0"/>
                        <a:t>Mona </a:t>
                      </a:r>
                      <a:r>
                        <a:rPr lang="en-US" sz="500" b="1" dirty="0" err="1" smtClean="0"/>
                        <a:t>Rahimi</a:t>
                      </a:r>
                      <a:endParaRPr lang="en-US" sz="500" b="1" dirty="0" smtClean="0"/>
                    </a:p>
                    <a:p>
                      <a:r>
                        <a:rPr lang="en-US" sz="500" b="1" dirty="0" smtClean="0"/>
                        <a:t>Fred </a:t>
                      </a:r>
                      <a:r>
                        <a:rPr lang="en-US" sz="500" b="1" dirty="0" err="1" smtClean="0"/>
                        <a:t>Nicolls</a:t>
                      </a:r>
                      <a:endParaRPr lang="en-US" sz="500" b="1" dirty="0" smtClean="0"/>
                    </a:p>
                    <a:p>
                      <a:r>
                        <a:rPr lang="en-US" sz="500" b="1" dirty="0" smtClean="0"/>
                        <a:t>Paulo Borges and George </a:t>
                      </a:r>
                      <a:r>
                        <a:rPr lang="en-US" sz="500" b="1" dirty="0" err="1" smtClean="0"/>
                        <a:t>Darmiton</a:t>
                      </a:r>
                      <a:r>
                        <a:rPr lang="en-US" sz="500" b="1" dirty="0" smtClean="0"/>
                        <a:t> </a:t>
                      </a:r>
                      <a:r>
                        <a:rPr lang="en-US" sz="500" b="1" dirty="0" err="1" smtClean="0"/>
                        <a:t>da</a:t>
                      </a:r>
                      <a:r>
                        <a:rPr lang="en-US" sz="500" b="1" dirty="0" smtClean="0"/>
                        <a:t> Cunha </a:t>
                      </a:r>
                      <a:r>
                        <a:rPr lang="en-US" sz="500" b="1" dirty="0" err="1" smtClean="0"/>
                        <a:t>Cavalcant</a:t>
                      </a:r>
                      <a:endParaRPr lang="en-US" sz="500" b="1" dirty="0" smtClean="0"/>
                    </a:p>
                    <a:p>
                      <a:r>
                        <a:rPr lang="en-US" sz="500" b="1" dirty="0" smtClean="0"/>
                        <a:t>John </a:t>
                      </a:r>
                      <a:r>
                        <a:rPr lang="en-US" sz="500" b="1" dirty="0" err="1" smtClean="0"/>
                        <a:t>Lach</a:t>
                      </a:r>
                      <a:r>
                        <a:rPr lang="en-US" sz="500" b="1" dirty="0" smtClean="0"/>
                        <a:t> and Davis Blalock</a:t>
                      </a:r>
                    </a:p>
                    <a:p>
                      <a:r>
                        <a:rPr lang="en-US" sz="500" b="1" dirty="0" err="1" smtClean="0"/>
                        <a:t>Heggere</a:t>
                      </a:r>
                      <a:r>
                        <a:rPr lang="en-US" sz="500" b="1" dirty="0" smtClean="0"/>
                        <a:t> S. </a:t>
                      </a:r>
                      <a:r>
                        <a:rPr lang="en-US" sz="500" b="1" dirty="0" err="1" smtClean="0"/>
                        <a:t>Ranganath</a:t>
                      </a:r>
                      <a:r>
                        <a:rPr lang="en-US" sz="500" b="1" dirty="0" smtClean="0"/>
                        <a:t> and </a:t>
                      </a:r>
                      <a:r>
                        <a:rPr lang="en-US" sz="500" b="1" dirty="0" err="1" smtClean="0"/>
                        <a:t>Vineetha</a:t>
                      </a:r>
                      <a:r>
                        <a:rPr lang="en-US" sz="500" b="1" dirty="0" smtClean="0"/>
                        <a:t> </a:t>
                      </a:r>
                      <a:r>
                        <a:rPr lang="en-US" sz="500" b="1" dirty="0" err="1" smtClean="0"/>
                        <a:t>Bettaiah</a:t>
                      </a:r>
                      <a:endParaRPr lang="en-US" sz="500" b="1" dirty="0" smtClean="0"/>
                    </a:p>
                    <a:p>
                      <a:r>
                        <a:rPr lang="en-US" sz="500" b="1" dirty="0" smtClean="0"/>
                        <a:t>Keith Henderson</a:t>
                      </a:r>
                    </a:p>
                    <a:p>
                      <a:r>
                        <a:rPr lang="en-US" sz="500" b="1" dirty="0" smtClean="0"/>
                        <a:t>Steve </a:t>
                      </a:r>
                      <a:r>
                        <a:rPr lang="en-US" sz="500" b="1" dirty="0" err="1" smtClean="0"/>
                        <a:t>Lalley</a:t>
                      </a:r>
                      <a:r>
                        <a:rPr lang="en-US" sz="500" b="1" dirty="0" smtClean="0"/>
                        <a:t> and Herbert Xiang Zhu</a:t>
                      </a:r>
                    </a:p>
                    <a:p>
                      <a:r>
                        <a:rPr lang="en-US" sz="500" b="1" dirty="0" err="1" smtClean="0"/>
                        <a:t>Behzad</a:t>
                      </a:r>
                      <a:r>
                        <a:rPr lang="en-US" sz="500" b="1" dirty="0" smtClean="0"/>
                        <a:t> </a:t>
                      </a:r>
                      <a:r>
                        <a:rPr lang="en-US" sz="500" b="1" dirty="0" err="1" smtClean="0"/>
                        <a:t>Mansouri</a:t>
                      </a:r>
                      <a:endParaRPr lang="en-US" sz="500" b="1" dirty="0" smtClean="0"/>
                    </a:p>
                    <a:p>
                      <a:r>
                        <a:rPr lang="en-US" sz="500" b="1" dirty="0" err="1" smtClean="0"/>
                        <a:t>Megha</a:t>
                      </a:r>
                      <a:r>
                        <a:rPr lang="en-US" sz="500" b="1" dirty="0" smtClean="0"/>
                        <a:t> </a:t>
                      </a:r>
                      <a:r>
                        <a:rPr lang="en-US" sz="500" b="1" dirty="0" err="1" smtClean="0"/>
                        <a:t>Agrawal</a:t>
                      </a:r>
                      <a:endParaRPr lang="en-US" sz="500" b="1" dirty="0" smtClean="0"/>
                    </a:p>
                    <a:p>
                      <a:r>
                        <a:rPr lang="en-US" sz="500" b="1" dirty="0" err="1" smtClean="0"/>
                        <a:t>Zhihua</a:t>
                      </a:r>
                      <a:r>
                        <a:rPr lang="en-US" sz="500" b="1" dirty="0" smtClean="0"/>
                        <a:t> Chen and </a:t>
                      </a:r>
                      <a:r>
                        <a:rPr lang="en-US" sz="500" b="1" dirty="0" err="1" smtClean="0"/>
                        <a:t>Wangmeng</a:t>
                      </a:r>
                      <a:r>
                        <a:rPr lang="en-US" sz="500" b="1" dirty="0" smtClean="0"/>
                        <a:t> </a:t>
                      </a:r>
                      <a:r>
                        <a:rPr lang="en-US" sz="500" b="1" dirty="0" err="1" smtClean="0"/>
                        <a:t>Zuo</a:t>
                      </a:r>
                      <a:endParaRPr lang="en-US" sz="500" b="1" dirty="0" smtClean="0"/>
                    </a:p>
                    <a:p>
                      <a:r>
                        <a:rPr lang="en-US" sz="500" b="1" dirty="0" err="1" smtClean="0"/>
                        <a:t>Diep</a:t>
                      </a:r>
                      <a:r>
                        <a:rPr lang="en-US" sz="500" b="1" dirty="0" smtClean="0"/>
                        <a:t> Nguyen Ngoc</a:t>
                      </a:r>
                    </a:p>
                    <a:p>
                      <a:r>
                        <a:rPr lang="en-US" sz="500" b="1" dirty="0" smtClean="0"/>
                        <a:t>BATCHELOR Andrew</a:t>
                      </a:r>
                    </a:p>
                    <a:p>
                      <a:r>
                        <a:rPr lang="en-US" sz="500" b="1" dirty="0" err="1" smtClean="0"/>
                        <a:t>Jinwook</a:t>
                      </a:r>
                      <a:r>
                        <a:rPr lang="en-US" sz="500" b="1" dirty="0" smtClean="0"/>
                        <a:t> Kim and Min-</a:t>
                      </a:r>
                      <a:r>
                        <a:rPr lang="en-US" sz="500" b="1" dirty="0" err="1" smtClean="0"/>
                        <a:t>Soo</a:t>
                      </a:r>
                      <a:r>
                        <a:rPr lang="en-US" sz="500" b="1" dirty="0" smtClean="0"/>
                        <a:t> Kim.</a:t>
                      </a:r>
                    </a:p>
                    <a:p>
                      <a:r>
                        <a:rPr lang="en-US" sz="500" b="1" dirty="0" err="1" smtClean="0"/>
                        <a:t>Warat</a:t>
                      </a:r>
                      <a:r>
                        <a:rPr lang="en-US" sz="500" b="1" dirty="0" smtClean="0"/>
                        <a:t> </a:t>
                      </a:r>
                      <a:r>
                        <a:rPr lang="en-US" sz="500" b="1" dirty="0" err="1" smtClean="0"/>
                        <a:t>Safin</a:t>
                      </a:r>
                      <a:endParaRPr lang="en-US" sz="500" b="1" dirty="0" smtClean="0"/>
                    </a:p>
                    <a:p>
                      <a:r>
                        <a:rPr lang="en-US" sz="500" b="1" dirty="0" err="1" smtClean="0"/>
                        <a:t>pradeep</a:t>
                      </a:r>
                      <a:r>
                        <a:rPr lang="en-US" sz="500" b="1" dirty="0" smtClean="0"/>
                        <a:t> </a:t>
                      </a:r>
                      <a:r>
                        <a:rPr lang="en-US" sz="500" b="1" dirty="0" err="1" smtClean="0"/>
                        <a:t>polisetty</a:t>
                      </a:r>
                      <a:endParaRPr lang="en-US" sz="500" b="1" dirty="0" smtClean="0"/>
                    </a:p>
                    <a:p>
                      <a:r>
                        <a:rPr lang="en-US" sz="500" b="1" dirty="0" err="1" smtClean="0"/>
                        <a:t>Houshang</a:t>
                      </a:r>
                      <a:r>
                        <a:rPr lang="en-US" sz="500" b="1" dirty="0" smtClean="0"/>
                        <a:t> </a:t>
                      </a:r>
                      <a:r>
                        <a:rPr lang="en-US" sz="500" b="1" dirty="0" err="1" smtClean="0"/>
                        <a:t>Darabi</a:t>
                      </a:r>
                      <a:r>
                        <a:rPr lang="en-US" sz="500" b="1" dirty="0" smtClean="0"/>
                        <a:t> and </a:t>
                      </a:r>
                      <a:r>
                        <a:rPr lang="en-US" sz="500" b="1" dirty="0" err="1" smtClean="0"/>
                        <a:t>anooshiravan</a:t>
                      </a:r>
                      <a:r>
                        <a:rPr lang="en-US" sz="500" b="1" dirty="0" smtClean="0"/>
                        <a:t> </a:t>
                      </a:r>
                      <a:r>
                        <a:rPr lang="en-US" sz="500" b="1" dirty="0" err="1" smtClean="0"/>
                        <a:t>sharabiani</a:t>
                      </a:r>
                      <a:endParaRPr lang="en-US" sz="500" b="1" dirty="0" smtClean="0"/>
                    </a:p>
                    <a:p>
                      <a:r>
                        <a:rPr lang="en-US" sz="500" b="1" dirty="0" smtClean="0"/>
                        <a:t>Chen </a:t>
                      </a:r>
                      <a:r>
                        <a:rPr lang="en-US" sz="500" b="1" dirty="0" err="1" smtClean="0"/>
                        <a:t>Qiang</a:t>
                      </a:r>
                      <a:endParaRPr lang="en-US" sz="500" b="1" dirty="0" smtClean="0"/>
                    </a:p>
                    <a:p>
                      <a:r>
                        <a:rPr lang="en-US" sz="500" b="1" dirty="0" err="1" smtClean="0"/>
                        <a:t>Liying</a:t>
                      </a:r>
                      <a:r>
                        <a:rPr lang="en-US" sz="500" b="1" dirty="0" smtClean="0"/>
                        <a:t> ZHENG</a:t>
                      </a:r>
                    </a:p>
                    <a:p>
                      <a:r>
                        <a:rPr lang="en-US" sz="500" b="1" dirty="0" err="1" smtClean="0"/>
                        <a:t>Sarat</a:t>
                      </a:r>
                      <a:r>
                        <a:rPr lang="en-US" sz="500" b="1" dirty="0" smtClean="0"/>
                        <a:t> Kr. </a:t>
                      </a:r>
                      <a:r>
                        <a:rPr lang="en-US" sz="500" b="1" dirty="0" err="1" smtClean="0"/>
                        <a:t>Chettri</a:t>
                      </a:r>
                      <a:endParaRPr lang="en-US" sz="500" b="1" dirty="0" smtClean="0"/>
                    </a:p>
                    <a:p>
                      <a:r>
                        <a:rPr lang="en-US" sz="500" b="1" dirty="0" smtClean="0"/>
                        <a:t>Graham Taylor and Ethan Buchman</a:t>
                      </a:r>
                    </a:p>
                    <a:p>
                      <a:r>
                        <a:rPr lang="en-US" sz="500" b="1" dirty="0" err="1" smtClean="0"/>
                        <a:t>Cai</a:t>
                      </a:r>
                      <a:r>
                        <a:rPr lang="en-US" sz="500" b="1" dirty="0" smtClean="0"/>
                        <a:t> </a:t>
                      </a:r>
                      <a:r>
                        <a:rPr lang="en-US" sz="500" b="1" dirty="0" err="1" smtClean="0"/>
                        <a:t>Qinglin</a:t>
                      </a:r>
                      <a:endParaRPr lang="en-US" sz="500" b="1" dirty="0" smtClean="0"/>
                    </a:p>
                    <a:p>
                      <a:r>
                        <a:rPr lang="en-US" sz="500" b="1" dirty="0" err="1" smtClean="0"/>
                        <a:t>Anuj</a:t>
                      </a:r>
                      <a:r>
                        <a:rPr lang="en-US" sz="500" b="1" dirty="0" smtClean="0"/>
                        <a:t> </a:t>
                      </a:r>
                      <a:r>
                        <a:rPr lang="en-US" sz="500" b="1" dirty="0" err="1" smtClean="0"/>
                        <a:t>Srivastava</a:t>
                      </a:r>
                      <a:r>
                        <a:rPr lang="en-US" sz="500" b="1" dirty="0" smtClean="0"/>
                        <a:t> and J. Derek Tucker</a:t>
                      </a:r>
                    </a:p>
                    <a:p>
                      <a:r>
                        <a:rPr lang="en-US" sz="500" b="1" dirty="0" smtClean="0"/>
                        <a:t> </a:t>
                      </a:r>
                      <a:r>
                        <a:rPr lang="en-US" sz="500" b="1" dirty="0" err="1" smtClean="0"/>
                        <a:t>Ajithkumar</a:t>
                      </a:r>
                      <a:r>
                        <a:rPr lang="en-US" sz="500" b="1" dirty="0" smtClean="0"/>
                        <a:t> </a:t>
                      </a:r>
                      <a:r>
                        <a:rPr lang="en-US" sz="500" b="1" dirty="0" err="1" smtClean="0"/>
                        <a:t>Warrier</a:t>
                      </a:r>
                      <a:endParaRPr lang="en-US" sz="500" b="1" dirty="0" smtClean="0"/>
                    </a:p>
                    <a:p>
                      <a:r>
                        <a:rPr lang="en-US" sz="500" b="1" dirty="0" smtClean="0"/>
                        <a:t>Kyle Johnston, and Adrian Peter </a:t>
                      </a:r>
                    </a:p>
                    <a:p>
                      <a:r>
                        <a:rPr lang="en-US" sz="500" b="1" dirty="0" err="1" smtClean="0"/>
                        <a:t>Serim</a:t>
                      </a:r>
                      <a:r>
                        <a:rPr lang="en-US" sz="500" b="1" dirty="0" smtClean="0"/>
                        <a:t> Park and Gustavo </a:t>
                      </a:r>
                      <a:r>
                        <a:rPr lang="en-US" sz="500" b="1" dirty="0" err="1" smtClean="0"/>
                        <a:t>Kunde</a:t>
                      </a:r>
                      <a:r>
                        <a:rPr lang="en-US" sz="500" b="1" dirty="0" smtClean="0"/>
                        <a:t> Rohde</a:t>
                      </a:r>
                    </a:p>
                    <a:p>
                      <a:r>
                        <a:rPr lang="en-US" sz="500" b="1" dirty="0" smtClean="0"/>
                        <a:t>Lee </a:t>
                      </a:r>
                      <a:r>
                        <a:rPr lang="en-US" sz="500" b="1" dirty="0" err="1" smtClean="0"/>
                        <a:t>Seversky</a:t>
                      </a:r>
                      <a:r>
                        <a:rPr lang="en-US" sz="500" b="1" dirty="0" smtClean="0"/>
                        <a:t> and Jack M Fischer </a:t>
                      </a:r>
                    </a:p>
                    <a:p>
                      <a:endParaRPr lang="en-US" sz="500" b="1" dirty="0" smtClean="0"/>
                    </a:p>
                    <a:p>
                      <a:endParaRPr lang="en-US" sz="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smtClean="0"/>
                        <a:t>Ahmad, </a:t>
                      </a:r>
                      <a:r>
                        <a:rPr lang="en-US" sz="500" b="1" dirty="0" err="1" smtClean="0"/>
                        <a:t>Faraz</a:t>
                      </a:r>
                      <a:r>
                        <a:rPr lang="en-US" sz="500" b="1" dirty="0" smtClean="0"/>
                        <a:t> and Smith, David</a:t>
                      </a:r>
                    </a:p>
                    <a:p>
                      <a:r>
                        <a:rPr lang="en-US" sz="500" b="1" dirty="0" err="1" smtClean="0"/>
                        <a:t>Velislav</a:t>
                      </a:r>
                      <a:r>
                        <a:rPr lang="en-US" sz="500" b="1" dirty="0" smtClean="0"/>
                        <a:t> </a:t>
                      </a:r>
                      <a:r>
                        <a:rPr lang="en-US" sz="500" b="1" dirty="0" err="1" smtClean="0"/>
                        <a:t>Batchvarov</a:t>
                      </a:r>
                      <a:endParaRPr lang="en-US" sz="500" b="1" dirty="0" smtClean="0"/>
                    </a:p>
                    <a:p>
                      <a:r>
                        <a:rPr lang="en-US" sz="500" b="1" dirty="0" smtClean="0"/>
                        <a:t>Gautier Marti</a:t>
                      </a:r>
                    </a:p>
                    <a:p>
                      <a:r>
                        <a:rPr lang="en-US" sz="500" b="1" dirty="0" err="1" smtClean="0"/>
                        <a:t>Dimitrios</a:t>
                      </a:r>
                      <a:r>
                        <a:rPr lang="en-US" sz="500" b="1" dirty="0" smtClean="0"/>
                        <a:t> </a:t>
                      </a:r>
                      <a:r>
                        <a:rPr lang="en-US" sz="500" b="1" dirty="0" err="1" smtClean="0"/>
                        <a:t>Kosmopoulos</a:t>
                      </a:r>
                      <a:endParaRPr lang="en-US" sz="500" b="1" dirty="0" smtClean="0"/>
                    </a:p>
                    <a:p>
                      <a:r>
                        <a:rPr lang="en-US" sz="500" b="1" dirty="0" err="1" smtClean="0"/>
                        <a:t>Rana</a:t>
                      </a:r>
                      <a:r>
                        <a:rPr lang="en-US" sz="500" b="1" dirty="0" smtClean="0"/>
                        <a:t> Haber and Adrian Peter</a:t>
                      </a:r>
                    </a:p>
                    <a:p>
                      <a:r>
                        <a:rPr lang="en-US" sz="500" b="1" dirty="0" err="1" smtClean="0"/>
                        <a:t>Shachar</a:t>
                      </a:r>
                      <a:r>
                        <a:rPr lang="en-US" sz="500" b="1" dirty="0" smtClean="0"/>
                        <a:t> </a:t>
                      </a:r>
                      <a:r>
                        <a:rPr lang="en-US" sz="500" b="1" dirty="0" err="1" smtClean="0"/>
                        <a:t>Afek</a:t>
                      </a:r>
                      <a:r>
                        <a:rPr lang="en-US" sz="500" b="1" dirty="0" smtClean="0"/>
                        <a:t> Kaufman and Ruth Heller</a:t>
                      </a:r>
                    </a:p>
                    <a:p>
                      <a:r>
                        <a:rPr lang="en-US" sz="500" b="1" dirty="0" err="1" smtClean="0"/>
                        <a:t>Chengzhang</a:t>
                      </a:r>
                      <a:r>
                        <a:rPr lang="en-US" sz="500" b="1" dirty="0" smtClean="0"/>
                        <a:t> </a:t>
                      </a:r>
                      <a:r>
                        <a:rPr lang="en-US" sz="500" b="1" dirty="0" err="1" smtClean="0"/>
                        <a:t>Qu</a:t>
                      </a:r>
                      <a:r>
                        <a:rPr lang="en-US" sz="500" b="1" dirty="0" smtClean="0"/>
                        <a:t> and </a:t>
                      </a:r>
                      <a:r>
                        <a:rPr lang="en-US" sz="500" b="1" dirty="0" err="1" smtClean="0"/>
                        <a:t>Jianhui</a:t>
                      </a:r>
                      <a:r>
                        <a:rPr lang="en-US" sz="500" b="1" dirty="0" smtClean="0"/>
                        <a:t> Zhao</a:t>
                      </a:r>
                    </a:p>
                    <a:p>
                      <a:r>
                        <a:rPr lang="en-US" sz="500" b="1" dirty="0" err="1" smtClean="0"/>
                        <a:t>Basabi</a:t>
                      </a:r>
                      <a:r>
                        <a:rPr lang="en-US" sz="500" b="1" dirty="0" smtClean="0"/>
                        <a:t> </a:t>
                      </a:r>
                      <a:r>
                        <a:rPr lang="en-US" sz="500" b="1" dirty="0" err="1" smtClean="0"/>
                        <a:t>Chakraborty</a:t>
                      </a:r>
                      <a:endParaRPr lang="en-US" sz="500" b="1" dirty="0" smtClean="0"/>
                    </a:p>
                    <a:p>
                      <a:r>
                        <a:rPr lang="en-US" sz="500" b="1" dirty="0" err="1" smtClean="0"/>
                        <a:t>Grzegorz</a:t>
                      </a:r>
                      <a:r>
                        <a:rPr lang="en-US" sz="500" b="1" dirty="0" smtClean="0"/>
                        <a:t> </a:t>
                      </a:r>
                      <a:r>
                        <a:rPr lang="en-US" sz="500" b="1" dirty="0" err="1" smtClean="0"/>
                        <a:t>Dudek</a:t>
                      </a:r>
                      <a:endParaRPr lang="en-US" sz="500" b="1" dirty="0" smtClean="0"/>
                    </a:p>
                    <a:p>
                      <a:r>
                        <a:rPr lang="en-US" sz="500" b="1" dirty="0" err="1" smtClean="0"/>
                        <a:t>Sindhu</a:t>
                      </a:r>
                      <a:r>
                        <a:rPr lang="en-US" sz="500" b="1" dirty="0" smtClean="0"/>
                        <a:t> </a:t>
                      </a:r>
                      <a:r>
                        <a:rPr lang="en-US" sz="500" b="1" dirty="0" err="1" smtClean="0"/>
                        <a:t>Ghanta</a:t>
                      </a:r>
                      <a:r>
                        <a:rPr lang="en-US" sz="500" b="1" dirty="0" smtClean="0"/>
                        <a:t> and Jennifer </a:t>
                      </a:r>
                      <a:r>
                        <a:rPr lang="en-US" sz="500" b="1" dirty="0" err="1" smtClean="0"/>
                        <a:t>Dy</a:t>
                      </a:r>
                      <a:endParaRPr lang="en-US" sz="500" b="1" dirty="0" smtClean="0"/>
                    </a:p>
                    <a:p>
                      <a:r>
                        <a:rPr lang="en-US" sz="500" b="1" dirty="0" smtClean="0"/>
                        <a:t>Yu Fang and </a:t>
                      </a:r>
                      <a:r>
                        <a:rPr lang="en-US" sz="500" b="1" dirty="0" err="1" smtClean="0"/>
                        <a:t>Huy</a:t>
                      </a:r>
                      <a:r>
                        <a:rPr lang="en-US" sz="500" b="1" dirty="0" smtClean="0"/>
                        <a:t> </a:t>
                      </a:r>
                      <a:r>
                        <a:rPr lang="en-US" sz="500" b="1" dirty="0" err="1" smtClean="0"/>
                        <a:t>Xuan</a:t>
                      </a:r>
                      <a:r>
                        <a:rPr lang="en-US" sz="500" b="1" dirty="0" smtClean="0"/>
                        <a:t> Do</a:t>
                      </a:r>
                    </a:p>
                    <a:p>
                      <a:r>
                        <a:rPr lang="en-US" sz="500" b="1" dirty="0" smtClean="0"/>
                        <a:t>Ali </a:t>
                      </a:r>
                      <a:r>
                        <a:rPr lang="en-US" sz="500" b="1" dirty="0" err="1" smtClean="0"/>
                        <a:t>Raza</a:t>
                      </a:r>
                      <a:r>
                        <a:rPr lang="en-US" sz="500" b="1" dirty="0" smtClean="0"/>
                        <a:t> </a:t>
                      </a:r>
                      <a:r>
                        <a:rPr lang="en-US" sz="500" b="1" dirty="0" err="1" smtClean="0"/>
                        <a:t>Syed</a:t>
                      </a:r>
                      <a:r>
                        <a:rPr lang="en-US" sz="500" b="1" dirty="0" smtClean="0"/>
                        <a:t> and Andrew Rosenberg</a:t>
                      </a:r>
                    </a:p>
                    <a:p>
                      <a:r>
                        <a:rPr lang="en-US" sz="500" b="1" dirty="0" err="1" smtClean="0"/>
                        <a:t>Agada</a:t>
                      </a:r>
                      <a:r>
                        <a:rPr lang="en-US" sz="500" b="1" dirty="0" smtClean="0"/>
                        <a:t> Joseph</a:t>
                      </a:r>
                    </a:p>
                    <a:p>
                      <a:r>
                        <a:rPr lang="en-US" sz="500" b="1" dirty="0" err="1" smtClean="0"/>
                        <a:t>ricardo</a:t>
                      </a:r>
                      <a:r>
                        <a:rPr lang="en-US" sz="500" b="1" dirty="0" smtClean="0"/>
                        <a:t> </a:t>
                      </a:r>
                      <a:r>
                        <a:rPr lang="en-US" sz="500" b="1" dirty="0" err="1" smtClean="0"/>
                        <a:t>garcia</a:t>
                      </a:r>
                      <a:r>
                        <a:rPr lang="en-US" sz="500" b="1" dirty="0" smtClean="0"/>
                        <a:t> </a:t>
                      </a:r>
                      <a:r>
                        <a:rPr lang="en-US" sz="500" b="1" dirty="0" err="1" smtClean="0"/>
                        <a:t>rodenas</a:t>
                      </a:r>
                      <a:endParaRPr lang="en-US" sz="500" b="1" dirty="0" smtClean="0"/>
                    </a:p>
                    <a:p>
                      <a:r>
                        <a:rPr lang="en-US" sz="500" b="1" dirty="0" smtClean="0"/>
                        <a:t>Om Prasad </a:t>
                      </a:r>
                      <a:r>
                        <a:rPr lang="en-US" sz="500" b="1" dirty="0" err="1" smtClean="0"/>
                        <a:t>Patri</a:t>
                      </a:r>
                      <a:endParaRPr lang="en-US" sz="500" b="1" dirty="0" smtClean="0"/>
                    </a:p>
                    <a:p>
                      <a:r>
                        <a:rPr lang="en-US" sz="500" b="1" dirty="0" smtClean="0"/>
                        <a:t>Leonardo </a:t>
                      </a:r>
                      <a:r>
                        <a:rPr lang="en-US" sz="500" b="1" dirty="0" err="1" smtClean="0"/>
                        <a:t>Nascimento</a:t>
                      </a:r>
                      <a:r>
                        <a:rPr lang="en-US" sz="500" b="1" dirty="0" smtClean="0"/>
                        <a:t> Ferreira</a:t>
                      </a:r>
                    </a:p>
                    <a:p>
                      <a:r>
                        <a:rPr lang="en-US" sz="500" b="1" dirty="0" smtClean="0"/>
                        <a:t>Michal </a:t>
                      </a:r>
                      <a:r>
                        <a:rPr lang="en-US" sz="500" b="1" dirty="0" err="1" smtClean="0"/>
                        <a:t>Prílepok</a:t>
                      </a:r>
                      <a:endParaRPr lang="en-US" sz="500" b="1" dirty="0" smtClean="0"/>
                    </a:p>
                    <a:p>
                      <a:r>
                        <a:rPr lang="en-US" sz="500" b="1" dirty="0" err="1" smtClean="0"/>
                        <a:t>Ke</a:t>
                      </a:r>
                      <a:r>
                        <a:rPr lang="en-US" sz="500" b="1" dirty="0" smtClean="0"/>
                        <a:t> Yi and </a:t>
                      </a:r>
                      <a:r>
                        <a:rPr lang="en-US" sz="500" b="1" dirty="0" err="1" smtClean="0"/>
                        <a:t>LUO,Ge</a:t>
                      </a:r>
                      <a:endParaRPr lang="en-US" sz="500" b="1" dirty="0" smtClean="0"/>
                    </a:p>
                    <a:p>
                      <a:r>
                        <a:rPr lang="en-US" sz="500" b="1" dirty="0" smtClean="0"/>
                        <a:t>Bruno </a:t>
                      </a:r>
                      <a:r>
                        <a:rPr lang="en-US" sz="500" b="1" dirty="0" err="1" smtClean="0"/>
                        <a:t>Ferraz</a:t>
                      </a:r>
                      <a:r>
                        <a:rPr lang="en-US" sz="500" b="1" dirty="0" smtClean="0"/>
                        <a:t> do </a:t>
                      </a:r>
                      <a:r>
                        <a:rPr lang="en-US" sz="500" b="1" dirty="0" err="1" smtClean="0"/>
                        <a:t>Amaral</a:t>
                      </a:r>
                      <a:r>
                        <a:rPr lang="en-US" sz="500" b="1" dirty="0" smtClean="0"/>
                        <a:t> and Elaine Sousa</a:t>
                      </a:r>
                    </a:p>
                    <a:p>
                      <a:r>
                        <a:rPr lang="en-US" sz="500" b="1" dirty="0" smtClean="0"/>
                        <a:t>Edward GONG and Si </a:t>
                      </a:r>
                      <a:r>
                        <a:rPr lang="en-US" sz="500" b="1" dirty="0" err="1" smtClean="0"/>
                        <a:t>Yain-Whar</a:t>
                      </a:r>
                      <a:endParaRPr lang="en-US" sz="500" b="1" dirty="0" smtClean="0"/>
                    </a:p>
                    <a:p>
                      <a:r>
                        <a:rPr lang="en-US" sz="500" b="1" dirty="0" err="1" smtClean="0"/>
                        <a:t>Chaoyi</a:t>
                      </a:r>
                      <a:r>
                        <a:rPr lang="en-US" sz="500" b="1" dirty="0" smtClean="0"/>
                        <a:t> Pang</a:t>
                      </a:r>
                    </a:p>
                    <a:p>
                      <a:r>
                        <a:rPr lang="en-US" sz="500" b="1" dirty="0" smtClean="0"/>
                        <a:t>Vida </a:t>
                      </a:r>
                      <a:r>
                        <a:rPr lang="en-US" sz="500" b="1" dirty="0" err="1" smtClean="0"/>
                        <a:t>Groznik</a:t>
                      </a:r>
                      <a:r>
                        <a:rPr lang="en-US" sz="500" b="1" dirty="0" smtClean="0"/>
                        <a:t> and </a:t>
                      </a:r>
                      <a:r>
                        <a:rPr lang="en-US" sz="500" b="1" dirty="0" err="1" smtClean="0"/>
                        <a:t>Aleksander</a:t>
                      </a:r>
                      <a:r>
                        <a:rPr lang="en-US" sz="500" b="1" dirty="0" smtClean="0"/>
                        <a:t> </a:t>
                      </a:r>
                      <a:r>
                        <a:rPr lang="en-US" sz="500" b="1" dirty="0" err="1" smtClean="0"/>
                        <a:t>Sadikov</a:t>
                      </a:r>
                      <a:endParaRPr lang="en-US" sz="500" b="1" dirty="0" smtClean="0"/>
                    </a:p>
                    <a:p>
                      <a:r>
                        <a:rPr lang="en-US" sz="500" b="1" dirty="0" err="1" smtClean="0"/>
                        <a:t>Abdulhakim</a:t>
                      </a:r>
                      <a:r>
                        <a:rPr lang="en-US" sz="500" b="1" dirty="0" smtClean="0"/>
                        <a:t> </a:t>
                      </a:r>
                      <a:r>
                        <a:rPr lang="en-US" sz="500" b="1" dirty="0" err="1" smtClean="0"/>
                        <a:t>Qahtan</a:t>
                      </a:r>
                      <a:r>
                        <a:rPr lang="en-US" sz="500" b="1" dirty="0" smtClean="0"/>
                        <a:t> and </a:t>
                      </a:r>
                      <a:r>
                        <a:rPr lang="en-US" sz="500" b="1" dirty="0" err="1" smtClean="0"/>
                        <a:t>Xiangliang</a:t>
                      </a:r>
                      <a:r>
                        <a:rPr lang="en-US" sz="500" b="1" dirty="0" smtClean="0"/>
                        <a:t> Zhang</a:t>
                      </a:r>
                    </a:p>
                    <a:p>
                      <a:r>
                        <a:rPr lang="en-US" sz="500" b="1" dirty="0" smtClean="0"/>
                        <a:t>Cao </a:t>
                      </a:r>
                      <a:r>
                        <a:rPr lang="en-US" sz="500" b="1" dirty="0" err="1" smtClean="0"/>
                        <a:t>Duy</a:t>
                      </a:r>
                      <a:r>
                        <a:rPr lang="en-US" sz="500" b="1" dirty="0" smtClean="0"/>
                        <a:t> Truong</a:t>
                      </a:r>
                    </a:p>
                    <a:p>
                      <a:r>
                        <a:rPr lang="en-US" sz="500" b="1" dirty="0" smtClean="0"/>
                        <a:t>Oliver </a:t>
                      </a:r>
                      <a:r>
                        <a:rPr lang="en-US" sz="500" b="1" dirty="0" err="1" smtClean="0"/>
                        <a:t>Obst</a:t>
                      </a:r>
                      <a:endParaRPr lang="en-US" sz="500" b="1" dirty="0" smtClean="0"/>
                    </a:p>
                    <a:p>
                      <a:r>
                        <a:rPr lang="en-US" sz="500" b="1" i="1" dirty="0" smtClean="0"/>
                        <a:t>Yung-</a:t>
                      </a:r>
                      <a:r>
                        <a:rPr lang="en-US" sz="500" b="1" i="1" dirty="0" err="1" smtClean="0"/>
                        <a:t>Kyun</a:t>
                      </a:r>
                      <a:r>
                        <a:rPr lang="en-US" sz="500" b="1" i="1" dirty="0" smtClean="0"/>
                        <a:t> Noh</a:t>
                      </a:r>
                      <a:endParaRPr lang="en-US" sz="500" b="1" dirty="0" smtClean="0"/>
                    </a:p>
                    <a:p>
                      <a:r>
                        <a:rPr lang="en-US" sz="500" b="1" i="1" dirty="0" smtClean="0"/>
                        <a:t>Wei Song</a:t>
                      </a:r>
                      <a:endParaRPr lang="en-US" sz="500" b="1" dirty="0" smtClean="0"/>
                    </a:p>
                    <a:p>
                      <a:r>
                        <a:rPr lang="en-US" sz="500" b="1" i="1" dirty="0" smtClean="0"/>
                        <a:t>Yu Su</a:t>
                      </a:r>
                      <a:endParaRPr lang="en-US" sz="500" b="1" dirty="0" smtClean="0"/>
                    </a:p>
                    <a:p>
                      <a:r>
                        <a:rPr lang="en-US" sz="500" b="1" i="1" dirty="0" err="1" smtClean="0"/>
                        <a:t>Uwe</a:t>
                      </a:r>
                      <a:r>
                        <a:rPr lang="en-US" sz="500" b="1" i="1" dirty="0" smtClean="0"/>
                        <a:t> </a:t>
                      </a:r>
                      <a:r>
                        <a:rPr lang="en-US" sz="500" b="1" i="1" dirty="0" err="1" smtClean="0"/>
                        <a:t>Aickelin</a:t>
                      </a:r>
                      <a:r>
                        <a:rPr lang="en-US" sz="500" b="1" i="1" dirty="0" smtClean="0"/>
                        <a:t>, Eugene </a:t>
                      </a:r>
                      <a:r>
                        <a:rPr lang="en-US" sz="500" b="1" i="1" dirty="0" err="1" smtClean="0"/>
                        <a:t>Ch'ng</a:t>
                      </a:r>
                      <a:r>
                        <a:rPr lang="en-US" sz="500" b="1" i="1" dirty="0" smtClean="0"/>
                        <a:t>, </a:t>
                      </a:r>
                      <a:r>
                        <a:rPr lang="en-US" sz="500" b="1" i="1" dirty="0" err="1" smtClean="0"/>
                        <a:t>Xinyu</a:t>
                      </a:r>
                      <a:r>
                        <a:rPr lang="en-US" sz="500" b="1" i="1" dirty="0" smtClean="0"/>
                        <a:t> Fu</a:t>
                      </a:r>
                      <a:endParaRPr lang="en-US" sz="500" b="1" dirty="0" smtClean="0"/>
                    </a:p>
                    <a:p>
                      <a:r>
                        <a:rPr lang="en-US" sz="500" b="1" i="1" dirty="0" err="1" smtClean="0"/>
                        <a:t>Quang</a:t>
                      </a:r>
                      <a:r>
                        <a:rPr lang="en-US" sz="500" b="1" i="1" dirty="0" smtClean="0"/>
                        <a:t> Nguyen</a:t>
                      </a:r>
                      <a:endParaRPr lang="en-US" sz="500" b="1" dirty="0" smtClean="0"/>
                    </a:p>
                    <a:p>
                      <a:r>
                        <a:rPr lang="en-US" sz="500" b="1" i="1" dirty="0" smtClean="0"/>
                        <a:t>Or </a:t>
                      </a:r>
                      <a:r>
                        <a:rPr lang="en-US" sz="500" b="1" i="1" dirty="0" err="1" smtClean="0"/>
                        <a:t>Zuk</a:t>
                      </a:r>
                      <a:r>
                        <a:rPr lang="en-US" sz="500" b="1" i="1" dirty="0" smtClean="0"/>
                        <a:t>, </a:t>
                      </a:r>
                      <a:r>
                        <a:rPr lang="en-US" sz="500" b="1" i="1" dirty="0" err="1" smtClean="0"/>
                        <a:t>Avishai</a:t>
                      </a:r>
                      <a:r>
                        <a:rPr lang="en-US" sz="500" b="1" i="1" dirty="0" smtClean="0"/>
                        <a:t> Wagner, Tom Hope</a:t>
                      </a:r>
                      <a:endParaRPr lang="en-US" sz="500" b="1" dirty="0" smtClean="0"/>
                    </a:p>
                    <a:p>
                      <a:r>
                        <a:rPr lang="en-US" sz="500" b="1" i="1" dirty="0" err="1" smtClean="0"/>
                        <a:t>Subhadeep</a:t>
                      </a:r>
                      <a:r>
                        <a:rPr lang="en-US" sz="500" b="1" i="1" dirty="0" smtClean="0"/>
                        <a:t> </a:t>
                      </a:r>
                      <a:r>
                        <a:rPr lang="en-US" sz="500" b="1" i="1" dirty="0" err="1" smtClean="0"/>
                        <a:t>Mukhopadhyay</a:t>
                      </a:r>
                      <a:endParaRPr lang="en-US" sz="500" b="1" dirty="0" smtClean="0"/>
                    </a:p>
                    <a:p>
                      <a:r>
                        <a:rPr lang="en-US" sz="500" b="1" i="1" dirty="0" smtClean="0"/>
                        <a:t>WEN GUO</a:t>
                      </a:r>
                      <a:endParaRPr lang="en-US" sz="500" b="1" dirty="0" smtClean="0"/>
                    </a:p>
                    <a:p>
                      <a:r>
                        <a:rPr lang="en-US" sz="500" b="1" i="1" dirty="0" err="1" smtClean="0"/>
                        <a:t>poyraz</a:t>
                      </a:r>
                      <a:r>
                        <a:rPr lang="en-US" sz="500" b="1" i="1" dirty="0" smtClean="0"/>
                        <a:t> </a:t>
                      </a:r>
                      <a:r>
                        <a:rPr lang="en-US" sz="500" b="1" i="1" dirty="0" err="1" smtClean="0"/>
                        <a:t>umut</a:t>
                      </a:r>
                      <a:r>
                        <a:rPr lang="en-US" sz="500" b="1" i="1" dirty="0" smtClean="0"/>
                        <a:t> </a:t>
                      </a:r>
                      <a:r>
                        <a:rPr lang="en-US" sz="500" b="1" i="1" dirty="0" err="1" smtClean="0"/>
                        <a:t>hatipoglu</a:t>
                      </a:r>
                      <a:r>
                        <a:rPr lang="en-US" sz="500" b="1" i="1" dirty="0" smtClean="0"/>
                        <a:t> and </a:t>
                      </a:r>
                      <a:r>
                        <a:rPr lang="en-US" sz="500" b="1" i="1" dirty="0" err="1" smtClean="0"/>
                        <a:t>Cem</a:t>
                      </a:r>
                      <a:r>
                        <a:rPr lang="en-US" sz="500" b="1" i="1" dirty="0" smtClean="0"/>
                        <a:t> </a:t>
                      </a:r>
                      <a:r>
                        <a:rPr lang="en-US" sz="500" b="1" i="1" dirty="0" err="1" smtClean="0"/>
                        <a:t>Iyigun</a:t>
                      </a:r>
                      <a:endParaRPr lang="en-US" sz="500" b="1" dirty="0" smtClean="0"/>
                    </a:p>
                    <a:p>
                      <a:r>
                        <a:rPr lang="en-US" sz="500" b="1" i="1" dirty="0" err="1" smtClean="0"/>
                        <a:t>Yongjie</a:t>
                      </a:r>
                      <a:r>
                        <a:rPr lang="en-US" sz="500" b="1" i="1" dirty="0" smtClean="0"/>
                        <a:t> </a:t>
                      </a:r>
                      <a:r>
                        <a:rPr lang="en-US" sz="500" b="1" i="1" dirty="0" err="1" smtClean="0"/>
                        <a:t>Cai</a:t>
                      </a:r>
                      <a:endParaRPr lang="en-US" sz="500" b="1" dirty="0" smtClean="0"/>
                    </a:p>
                    <a:p>
                      <a:r>
                        <a:rPr lang="en-US" sz="500" b="1" i="1" dirty="0" err="1" smtClean="0"/>
                        <a:t>Mehdi</a:t>
                      </a:r>
                      <a:r>
                        <a:rPr lang="en-US" sz="500" b="1" i="1" dirty="0" smtClean="0"/>
                        <a:t> </a:t>
                      </a:r>
                      <a:r>
                        <a:rPr lang="en-US" sz="500" b="1" i="1" dirty="0" err="1" smtClean="0"/>
                        <a:t>Faramarzi</a:t>
                      </a:r>
                      <a:endParaRPr lang="en-US" sz="500" b="1" dirty="0" smtClean="0"/>
                    </a:p>
                    <a:p>
                      <a:r>
                        <a:rPr lang="en-US" sz="500" b="1" i="1" dirty="0" err="1" smtClean="0"/>
                        <a:t>Tarhio</a:t>
                      </a:r>
                      <a:r>
                        <a:rPr lang="en-US" sz="500" b="1" i="1" dirty="0" smtClean="0"/>
                        <a:t> </a:t>
                      </a:r>
                      <a:r>
                        <a:rPr lang="en-US" sz="500" b="1" i="1" dirty="0" err="1" smtClean="0"/>
                        <a:t>Jorma</a:t>
                      </a:r>
                      <a:r>
                        <a:rPr lang="en-US" sz="500" b="1" i="1" dirty="0" smtClean="0"/>
                        <a:t> and </a:t>
                      </a:r>
                      <a:r>
                        <a:rPr lang="en-US" sz="500" b="1" i="1" dirty="0" err="1" smtClean="0"/>
                        <a:t>Chhabra</a:t>
                      </a:r>
                      <a:r>
                        <a:rPr lang="en-US" sz="500" b="1" i="1" dirty="0" smtClean="0"/>
                        <a:t> </a:t>
                      </a:r>
                      <a:r>
                        <a:rPr lang="en-US" sz="500" b="1" i="1" dirty="0" err="1" smtClean="0"/>
                        <a:t>Tamanna</a:t>
                      </a:r>
                      <a:endParaRPr lang="en-US" sz="500" b="1" dirty="0" smtClean="0"/>
                    </a:p>
                    <a:p>
                      <a:r>
                        <a:rPr lang="en-US" sz="500" b="1" i="1" dirty="0" err="1" smtClean="0"/>
                        <a:t>Xiaoqing</a:t>
                      </a:r>
                      <a:r>
                        <a:rPr lang="en-US" sz="500" b="1" i="1" dirty="0" smtClean="0"/>
                        <a:t> </a:t>
                      </a:r>
                      <a:r>
                        <a:rPr lang="en-US" sz="500" b="1" i="1" dirty="0" err="1" smtClean="0"/>
                        <a:t>Weng</a:t>
                      </a:r>
                      <a:endParaRPr lang="en-US" sz="500" b="1" dirty="0" smtClean="0"/>
                    </a:p>
                    <a:p>
                      <a:r>
                        <a:rPr lang="en-US" sz="500" b="1" i="1" dirty="0" smtClean="0"/>
                        <a:t>Simon Shim</a:t>
                      </a:r>
                      <a:endParaRPr lang="en-US" sz="500" b="1" dirty="0" smtClean="0"/>
                    </a:p>
                    <a:p>
                      <a:r>
                        <a:rPr lang="en-US" sz="500" b="1" i="1" dirty="0" smtClean="0"/>
                        <a:t>Yan </a:t>
                      </a:r>
                      <a:r>
                        <a:rPr lang="en-US" sz="500" b="1" i="1" dirty="0" err="1" smtClean="0"/>
                        <a:t>Gao</a:t>
                      </a:r>
                      <a:r>
                        <a:rPr lang="en-US" sz="500" b="1" i="1" dirty="0" smtClean="0"/>
                        <a:t> </a:t>
                      </a:r>
                      <a:r>
                        <a:rPr lang="en-US" sz="500" b="1" i="1" dirty="0" err="1" smtClean="0"/>
                        <a:t>Gao</a:t>
                      </a:r>
                      <a:r>
                        <a:rPr lang="en-US" sz="500" b="1" i="1" dirty="0" smtClean="0"/>
                        <a:t> and </a:t>
                      </a:r>
                      <a:r>
                        <a:rPr lang="en-US" sz="500" b="1" i="1" dirty="0" err="1" smtClean="0"/>
                        <a:t>Daqing</a:t>
                      </a:r>
                      <a:r>
                        <a:rPr lang="en-US" sz="500" b="1" i="1" dirty="0" smtClean="0"/>
                        <a:t> </a:t>
                      </a:r>
                      <a:r>
                        <a:rPr lang="en-US" sz="500" b="1" i="1" dirty="0" err="1" smtClean="0"/>
                        <a:t>Hou</a:t>
                      </a:r>
                      <a:endParaRPr lang="en-US" sz="500" b="1" dirty="0" smtClean="0"/>
                    </a:p>
                    <a:p>
                      <a:r>
                        <a:rPr lang="en-US" sz="500" b="1" i="1" dirty="0" smtClean="0"/>
                        <a:t>Maria </a:t>
                      </a:r>
                      <a:r>
                        <a:rPr lang="en-US" sz="500" b="1" i="1" dirty="0" err="1" smtClean="0"/>
                        <a:t>Rifqi</a:t>
                      </a:r>
                      <a:r>
                        <a:rPr lang="en-US" sz="500" b="1" i="1" dirty="0" smtClean="0"/>
                        <a:t>, </a:t>
                      </a:r>
                      <a:r>
                        <a:rPr lang="en-US" sz="500" b="1" i="1" dirty="0" err="1" smtClean="0"/>
                        <a:t>Marcin</a:t>
                      </a:r>
                      <a:r>
                        <a:rPr lang="en-US" sz="500" b="1" i="1" dirty="0" smtClean="0"/>
                        <a:t> </a:t>
                      </a:r>
                      <a:r>
                        <a:rPr lang="en-US" sz="500" b="1" i="1" dirty="0" err="1" smtClean="0"/>
                        <a:t>Detyniecki</a:t>
                      </a:r>
                      <a:r>
                        <a:rPr lang="en-US" sz="500" b="1" i="1" dirty="0" smtClean="0"/>
                        <a:t> and Xavier </a:t>
                      </a:r>
                      <a:r>
                        <a:rPr lang="en-US" sz="500" b="1" i="1" dirty="0" err="1" smtClean="0"/>
                        <a:t>Renard</a:t>
                      </a:r>
                      <a:endParaRPr lang="en-US" sz="500" b="1" dirty="0" smtClean="0"/>
                    </a:p>
                    <a:p>
                      <a:r>
                        <a:rPr lang="en-US" sz="500" b="1" i="1" dirty="0" smtClean="0"/>
                        <a:t>Frank </a:t>
                      </a:r>
                      <a:r>
                        <a:rPr lang="en-US" sz="500" b="1" i="1" dirty="0" err="1" smtClean="0"/>
                        <a:t>Englert</a:t>
                      </a:r>
                      <a:r>
                        <a:rPr lang="en-US" sz="500" b="1" i="1" dirty="0" smtClean="0"/>
                        <a:t> and Sebastian </a:t>
                      </a:r>
                      <a:r>
                        <a:rPr lang="en-US" sz="500" b="1" i="1" dirty="0" err="1" smtClean="0"/>
                        <a:t>Kößler</a:t>
                      </a:r>
                      <a:endParaRPr lang="en-US" sz="500" b="1" dirty="0" smtClean="0"/>
                    </a:p>
                    <a:p>
                      <a:r>
                        <a:rPr lang="en-US" sz="500" b="1" i="1" dirty="0" smtClean="0"/>
                        <a:t>Paul Grant</a:t>
                      </a:r>
                      <a:endParaRPr lang="en-US" sz="500" b="1" dirty="0" smtClean="0"/>
                    </a:p>
                    <a:p>
                      <a:r>
                        <a:rPr lang="en-US" sz="500" b="1" i="1" dirty="0" err="1" smtClean="0"/>
                        <a:t>juan</a:t>
                      </a:r>
                      <a:r>
                        <a:rPr lang="en-US" sz="500" b="1" i="1" dirty="0" smtClean="0"/>
                        <a:t> colonna</a:t>
                      </a:r>
                      <a:endParaRPr lang="en-US" sz="500" b="1" dirty="0" smtClean="0"/>
                    </a:p>
                    <a:p>
                      <a:r>
                        <a:rPr lang="en-US" sz="500" b="1" i="1" dirty="0" smtClean="0"/>
                        <a:t>Elias </a:t>
                      </a:r>
                      <a:r>
                        <a:rPr lang="en-US" sz="500" b="1" i="1" dirty="0" err="1" smtClean="0"/>
                        <a:t>Egho</a:t>
                      </a:r>
                      <a:endParaRPr lang="en-US" sz="500" b="1" dirty="0" smtClean="0"/>
                    </a:p>
                    <a:p>
                      <a:r>
                        <a:rPr lang="en-US" sz="500" b="1" i="1" dirty="0" smtClean="0"/>
                        <a:t>QUANG LE and Chung Pham</a:t>
                      </a:r>
                      <a:endParaRPr lang="en-US" sz="500" b="1" dirty="0" smtClean="0"/>
                    </a:p>
                    <a:p>
                      <a:r>
                        <a:rPr lang="en-US" sz="500" b="1" i="1" dirty="0" err="1" smtClean="0"/>
                        <a:t>Jitesh</a:t>
                      </a:r>
                      <a:r>
                        <a:rPr lang="en-US" sz="500" b="1" i="1" dirty="0" smtClean="0"/>
                        <a:t> </a:t>
                      </a:r>
                      <a:r>
                        <a:rPr lang="en-US" sz="500" b="1" i="1" dirty="0" err="1" smtClean="0"/>
                        <a:t>Khandelwal</a:t>
                      </a:r>
                      <a:endParaRPr lang="en-US" sz="500" b="1" dirty="0" smtClean="0"/>
                    </a:p>
                    <a:p>
                      <a:r>
                        <a:rPr lang="en-US" sz="500" b="1" i="1" dirty="0" err="1" smtClean="0"/>
                        <a:t>Karima</a:t>
                      </a:r>
                      <a:r>
                        <a:rPr lang="en-US" sz="500" b="1" i="1" dirty="0" smtClean="0"/>
                        <a:t> </a:t>
                      </a:r>
                      <a:r>
                        <a:rPr lang="en-US" sz="500" b="1" i="1" dirty="0" err="1" smtClean="0"/>
                        <a:t>Dyussekeneva</a:t>
                      </a:r>
                      <a:endParaRPr lang="en-US" sz="500" b="1" i="1" dirty="0" smtClean="0"/>
                    </a:p>
                    <a:p>
                      <a:r>
                        <a:rPr lang="en-US" sz="500" b="1" dirty="0" smtClean="0"/>
                        <a:t>Wu, </a:t>
                      </a:r>
                      <a:r>
                        <a:rPr lang="en-US" sz="500" b="1" dirty="0" err="1" smtClean="0"/>
                        <a:t>Ruhao</a:t>
                      </a:r>
                      <a:r>
                        <a:rPr lang="en-US" sz="500" b="1" dirty="0" smtClean="0"/>
                        <a:t>  and Wang, Bo </a:t>
                      </a:r>
                    </a:p>
                    <a:p>
                      <a:r>
                        <a:rPr lang="en-US" sz="500" b="1" dirty="0" smtClean="0"/>
                        <a:t>Yuki </a:t>
                      </a:r>
                      <a:r>
                        <a:rPr lang="en-US" sz="500" b="1" dirty="0" err="1" smtClean="0"/>
                        <a:t>Kashiwaba</a:t>
                      </a:r>
                      <a:r>
                        <a:rPr lang="en-US" sz="500" b="1" dirty="0" smtClean="0"/>
                        <a:t> </a:t>
                      </a:r>
                    </a:p>
                    <a:p>
                      <a:r>
                        <a:rPr lang="en-US" sz="500" b="1" dirty="0" smtClean="0"/>
                        <a:t>Ade </a:t>
                      </a:r>
                      <a:r>
                        <a:rPr lang="en-US" sz="500" b="1" dirty="0" err="1" smtClean="0"/>
                        <a:t>Bailly</a:t>
                      </a:r>
                      <a:r>
                        <a:rPr lang="en-US" sz="500" b="1" dirty="0" smtClean="0"/>
                        <a:t> </a:t>
                      </a:r>
                    </a:p>
                    <a:p>
                      <a:r>
                        <a:rPr lang="en-US" sz="500" b="1" dirty="0" err="1" smtClean="0"/>
                        <a:t>Abhinav</a:t>
                      </a:r>
                      <a:r>
                        <a:rPr lang="en-US" sz="500" b="1" dirty="0" smtClean="0"/>
                        <a:t> </a:t>
                      </a:r>
                      <a:r>
                        <a:rPr lang="en-US" sz="500" b="1" dirty="0" err="1" smtClean="0"/>
                        <a:t>Venkat</a:t>
                      </a:r>
                      <a:endParaRPr lang="en-US" sz="500" b="1" dirty="0" smtClean="0"/>
                    </a:p>
                    <a:p>
                      <a:r>
                        <a:rPr lang="en-US" sz="500" b="1" dirty="0" smtClean="0"/>
                        <a:t>Michael Hauser and </a:t>
                      </a:r>
                      <a:r>
                        <a:rPr lang="en-US" sz="500" b="1" dirty="0" err="1" smtClean="0"/>
                        <a:t>Asok</a:t>
                      </a:r>
                      <a:r>
                        <a:rPr lang="en-US" sz="500" b="1" dirty="0" smtClean="0"/>
                        <a:t> Ray</a:t>
                      </a:r>
                    </a:p>
                    <a:p>
                      <a:r>
                        <a:rPr lang="en-US" sz="500" b="1" dirty="0" smtClean="0"/>
                        <a:t>Tuan-Minh Nguyen and Michael </a:t>
                      </a:r>
                      <a:r>
                        <a:rPr lang="en-US" sz="500" b="1" dirty="0" err="1" smtClean="0"/>
                        <a:t>Bromberger</a:t>
                      </a:r>
                      <a:r>
                        <a:rPr lang="en-US" sz="500" b="1" dirty="0" smtClean="0"/>
                        <a:t> </a:t>
                      </a:r>
                    </a:p>
                    <a:p>
                      <a:r>
                        <a:rPr lang="en-US" sz="500" b="1" dirty="0" err="1" smtClean="0"/>
                        <a:t>Ruako</a:t>
                      </a:r>
                      <a:r>
                        <a:rPr lang="en-US" sz="500" b="1" dirty="0" smtClean="0"/>
                        <a:t> TAKATORI </a:t>
                      </a:r>
                    </a:p>
                    <a:p>
                      <a:r>
                        <a:rPr lang="en-US" sz="500" b="1" dirty="0" err="1" smtClean="0"/>
                        <a:t>Rahul</a:t>
                      </a:r>
                      <a:r>
                        <a:rPr lang="en-US" sz="500" b="1" dirty="0" smtClean="0"/>
                        <a:t> Singh and Ryan </a:t>
                      </a:r>
                      <a:r>
                        <a:rPr lang="en-US" sz="500" b="1" dirty="0" err="1" smtClean="0"/>
                        <a:t>Eshleman</a:t>
                      </a:r>
                      <a:endParaRPr lang="en-US" sz="500" b="1" dirty="0" smtClean="0"/>
                    </a:p>
                    <a:p>
                      <a:r>
                        <a:rPr lang="en-US" sz="500" b="1" dirty="0" smtClean="0"/>
                        <a:t>Laura </a:t>
                      </a:r>
                      <a:r>
                        <a:rPr lang="en-US" sz="500" b="1" dirty="0" err="1" smtClean="0"/>
                        <a:t>Beggel</a:t>
                      </a:r>
                      <a:r>
                        <a:rPr lang="en-US" sz="500" b="1" dirty="0" smtClean="0"/>
                        <a:t> </a:t>
                      </a:r>
                    </a:p>
                    <a:p>
                      <a:r>
                        <a:rPr lang="en-US" sz="500" b="1" dirty="0" smtClean="0"/>
                        <a:t>Tom </a:t>
                      </a:r>
                      <a:r>
                        <a:rPr lang="en-US" sz="500" b="1" dirty="0" err="1" smtClean="0"/>
                        <a:t>Arodz</a:t>
                      </a:r>
                      <a:endParaRPr lang="en-US" sz="500" b="1" dirty="0" smtClean="0"/>
                    </a:p>
                    <a:p>
                      <a:r>
                        <a:rPr lang="en-US" sz="500" b="1" dirty="0" smtClean="0"/>
                        <a:t>Victoria Sanchez </a:t>
                      </a:r>
                    </a:p>
                    <a:p>
                      <a:r>
                        <a:rPr lang="en-US" sz="500" b="1" dirty="0" smtClean="0"/>
                        <a:t>Mike Sips and Carl Witt </a:t>
                      </a:r>
                    </a:p>
                    <a:p>
                      <a:r>
                        <a:rPr lang="en-US" sz="500" b="1" dirty="0" err="1" smtClean="0"/>
                        <a:t>Segolene</a:t>
                      </a:r>
                      <a:r>
                        <a:rPr lang="en-US" sz="500" b="1" dirty="0" smtClean="0"/>
                        <a:t> </a:t>
                      </a:r>
                      <a:r>
                        <a:rPr lang="en-US" sz="500" b="1" dirty="0" err="1" smtClean="0"/>
                        <a:t>Dessertine-Panhard</a:t>
                      </a:r>
                      <a:r>
                        <a:rPr lang="en-US" sz="500" b="1" dirty="0" smtClean="0"/>
                        <a:t> </a:t>
                      </a:r>
                    </a:p>
                    <a:p>
                      <a:r>
                        <a:rPr lang="en-US" sz="500" b="1" dirty="0" smtClean="0"/>
                        <a:t>Zhao </a:t>
                      </a:r>
                      <a:r>
                        <a:rPr lang="en-US" sz="500" b="1" dirty="0" err="1" smtClean="0"/>
                        <a:t>Xu</a:t>
                      </a:r>
                      <a:endParaRPr lang="en-US" sz="500" b="1" dirty="0" smtClean="0"/>
                    </a:p>
                    <a:p>
                      <a:r>
                        <a:rPr lang="en-US" sz="500" b="1" dirty="0" err="1" smtClean="0"/>
                        <a:t>Lovekesh</a:t>
                      </a:r>
                      <a:r>
                        <a:rPr lang="en-US" sz="500" b="1" dirty="0" smtClean="0"/>
                        <a:t> </a:t>
                      </a:r>
                      <a:r>
                        <a:rPr lang="en-US" sz="500" b="1" dirty="0" err="1" smtClean="0"/>
                        <a:t>Vig</a:t>
                      </a:r>
                      <a:endParaRPr lang="en-US" sz="500" b="1" dirty="0" smtClean="0"/>
                    </a:p>
                    <a:p>
                      <a:r>
                        <a:rPr lang="en-US" sz="500" b="1" dirty="0" smtClean="0"/>
                        <a:t>Angelo </a:t>
                      </a:r>
                      <a:r>
                        <a:rPr lang="en-US" sz="500" b="1" dirty="0" err="1" smtClean="0"/>
                        <a:t>Maggioni</a:t>
                      </a:r>
                      <a:r>
                        <a:rPr lang="en-US" sz="500" b="1" dirty="0" smtClean="0"/>
                        <a:t> e Silva </a:t>
                      </a:r>
                    </a:p>
                    <a:p>
                      <a:r>
                        <a:rPr lang="en-US" sz="500" b="1" dirty="0" err="1" smtClean="0"/>
                        <a:t>Abdelwaheb</a:t>
                      </a:r>
                      <a:r>
                        <a:rPr lang="en-US" sz="500" b="1" dirty="0" smtClean="0"/>
                        <a:t> </a:t>
                      </a:r>
                      <a:r>
                        <a:rPr lang="en-US" sz="500" b="1" dirty="0" err="1" smtClean="0"/>
                        <a:t>Ferchichi</a:t>
                      </a:r>
                      <a:r>
                        <a:rPr lang="en-US" sz="500" b="1" dirty="0" smtClean="0"/>
                        <a:t> and Mohamed </a:t>
                      </a:r>
                      <a:r>
                        <a:rPr lang="en-US" sz="500" b="1" dirty="0" err="1" smtClean="0"/>
                        <a:t>Saleh</a:t>
                      </a:r>
                      <a:r>
                        <a:rPr lang="en-US" sz="500" b="1" dirty="0" smtClean="0"/>
                        <a:t> </a:t>
                      </a:r>
                      <a:r>
                        <a:rPr lang="en-US" sz="500" b="1" dirty="0" err="1" smtClean="0"/>
                        <a:t>Gouider</a:t>
                      </a:r>
                      <a:r>
                        <a:rPr lang="en-US" sz="500" b="1" dirty="0" smtClean="0"/>
                        <a:t> </a:t>
                      </a:r>
                    </a:p>
                    <a:p>
                      <a:r>
                        <a:rPr lang="en-US" sz="500" b="1" dirty="0" err="1" smtClean="0"/>
                        <a:t>Wenlin</a:t>
                      </a:r>
                      <a:r>
                        <a:rPr lang="en-US" sz="500" b="1" dirty="0" smtClean="0"/>
                        <a:t> Chen and </a:t>
                      </a:r>
                      <a:r>
                        <a:rPr lang="en-US" sz="500" b="1" dirty="0" err="1" smtClean="0"/>
                        <a:t>Yixin</a:t>
                      </a:r>
                      <a:r>
                        <a:rPr lang="en-US" sz="500" b="1" dirty="0" smtClean="0"/>
                        <a:t> Chen</a:t>
                      </a:r>
                    </a:p>
                    <a:p>
                      <a:r>
                        <a:rPr lang="en-US" sz="500" b="1" dirty="0" err="1" smtClean="0"/>
                        <a:t>Gui</a:t>
                      </a:r>
                      <a:r>
                        <a:rPr lang="en-US" sz="500" b="1" dirty="0" smtClean="0"/>
                        <a:t> </a:t>
                      </a:r>
                      <a:r>
                        <a:rPr lang="en-US" sz="500" b="1" dirty="0" err="1" smtClean="0"/>
                        <a:t>Zi-Wen</a:t>
                      </a:r>
                      <a:r>
                        <a:rPr lang="en-US" sz="500" b="1" dirty="0" smtClean="0"/>
                        <a:t> and </a:t>
                      </a:r>
                      <a:r>
                        <a:rPr lang="en-US" sz="500" b="1" dirty="0" err="1" smtClean="0"/>
                        <a:t>Yuh</a:t>
                      </a:r>
                      <a:r>
                        <a:rPr lang="en-US" sz="500" b="1" dirty="0" smtClean="0"/>
                        <a:t> </a:t>
                      </a:r>
                      <a:r>
                        <a:rPr lang="en-US" sz="500" b="1" dirty="0" err="1" smtClean="0"/>
                        <a:t>Jye</a:t>
                      </a:r>
                      <a:endParaRPr lang="en-US" sz="500" b="1" dirty="0" smtClean="0"/>
                    </a:p>
                    <a:p>
                      <a:r>
                        <a:rPr lang="en-US" sz="500" b="1" dirty="0" err="1" smtClean="0"/>
                        <a:t>Romain</a:t>
                      </a:r>
                      <a:r>
                        <a:rPr lang="en-US" sz="500" b="1" dirty="0" smtClean="0"/>
                        <a:t> </a:t>
                      </a:r>
                      <a:r>
                        <a:rPr lang="en-US" sz="500" b="1" dirty="0" err="1" smtClean="0"/>
                        <a:t>Tavenard</a:t>
                      </a:r>
                      <a:r>
                        <a:rPr lang="en-US" sz="500" b="1" dirty="0" smtClean="0"/>
                        <a:t> </a:t>
                      </a:r>
                    </a:p>
                    <a:p>
                      <a:r>
                        <a:rPr lang="en-US" sz="500" b="1" dirty="0" err="1" smtClean="0"/>
                        <a:t>Chandan</a:t>
                      </a:r>
                      <a:r>
                        <a:rPr lang="en-US" sz="500" b="1" dirty="0" smtClean="0"/>
                        <a:t> </a:t>
                      </a:r>
                      <a:r>
                        <a:rPr lang="en-US" sz="500" b="1" dirty="0" err="1" smtClean="0"/>
                        <a:t>Gautam</a:t>
                      </a:r>
                      <a:endParaRPr lang="en-US" sz="500" b="1" dirty="0" smtClean="0"/>
                    </a:p>
                    <a:p>
                      <a:r>
                        <a:rPr lang="en-US" sz="500" b="1" dirty="0" err="1" smtClean="0"/>
                        <a:t>Jinglin</a:t>
                      </a:r>
                      <a:r>
                        <a:rPr lang="en-US" sz="500" b="1" dirty="0" smtClean="0"/>
                        <a:t> </a:t>
                      </a:r>
                      <a:r>
                        <a:rPr lang="en-US" sz="500" b="1" dirty="0" err="1" smtClean="0"/>
                        <a:t>Peng</a:t>
                      </a:r>
                      <a:endParaRPr lang="en-US" sz="500" b="1" dirty="0" smtClean="0"/>
                    </a:p>
                    <a:p>
                      <a:r>
                        <a:rPr lang="en-US" sz="500" b="1" dirty="0" err="1" smtClean="0"/>
                        <a:t>Ahlame</a:t>
                      </a:r>
                      <a:r>
                        <a:rPr lang="en-US" sz="500" b="1" dirty="0" smtClean="0"/>
                        <a:t> </a:t>
                      </a:r>
                      <a:r>
                        <a:rPr lang="en-US" sz="500" b="1" dirty="0" err="1" smtClean="0"/>
                        <a:t>Douzal</a:t>
                      </a:r>
                      <a:r>
                        <a:rPr lang="en-US" sz="500" b="1" dirty="0" smtClean="0"/>
                        <a:t> and </a:t>
                      </a:r>
                      <a:r>
                        <a:rPr lang="en-US" sz="500" b="1" dirty="0" err="1" smtClean="0"/>
                        <a:t>Jidong</a:t>
                      </a:r>
                      <a:r>
                        <a:rPr lang="en-US" sz="500" b="1" dirty="0" smtClean="0"/>
                        <a:t> Yuan</a:t>
                      </a:r>
                    </a:p>
                    <a:p>
                      <a:r>
                        <a:rPr lang="en-US" sz="500" b="1" dirty="0" smtClean="0"/>
                        <a:t>Chen Jing</a:t>
                      </a:r>
                    </a:p>
                    <a:p>
                      <a:r>
                        <a:rPr lang="en-US" sz="500" b="1" dirty="0" err="1" smtClean="0"/>
                        <a:t>Zeda</a:t>
                      </a:r>
                      <a:r>
                        <a:rPr lang="en-US" sz="500" b="1" dirty="0" smtClean="0"/>
                        <a:t> Li and Alan J. </a:t>
                      </a:r>
                      <a:r>
                        <a:rPr lang="en-US" sz="500" b="1" dirty="0" err="1" smtClean="0"/>
                        <a:t>Izenman</a:t>
                      </a:r>
                      <a:endParaRPr lang="en-US" sz="500" b="1" dirty="0" smtClean="0"/>
                    </a:p>
                    <a:p>
                      <a:r>
                        <a:rPr lang="en-US" sz="500" b="1" dirty="0" err="1" smtClean="0"/>
                        <a:t>Peng</a:t>
                      </a:r>
                      <a:r>
                        <a:rPr lang="en-US" sz="500" b="1" dirty="0" smtClean="0"/>
                        <a:t> Zhang</a:t>
                      </a:r>
                    </a:p>
                    <a:p>
                      <a:r>
                        <a:rPr lang="en-US" sz="500" b="1" dirty="0" err="1" smtClean="0"/>
                        <a:t>Hanyuan</a:t>
                      </a:r>
                      <a:r>
                        <a:rPr lang="en-US" sz="500" b="1" dirty="0" smtClean="0"/>
                        <a:t> Zhang and </a:t>
                      </a:r>
                      <a:r>
                        <a:rPr lang="en-US" sz="500" b="1" dirty="0" err="1" smtClean="0"/>
                        <a:t>Xuemin</a:t>
                      </a:r>
                      <a:r>
                        <a:rPr lang="en-US" sz="500" b="1" dirty="0" smtClean="0"/>
                        <a:t> </a:t>
                      </a:r>
                      <a:r>
                        <a:rPr lang="en-US" sz="500" b="1" dirty="0" err="1" smtClean="0"/>
                        <a:t>Tian</a:t>
                      </a:r>
                      <a:endParaRPr lang="en-US" sz="500" b="1" dirty="0" smtClean="0"/>
                    </a:p>
                    <a:p>
                      <a:r>
                        <a:rPr lang="en-US" sz="500" b="1" dirty="0" err="1" smtClean="0"/>
                        <a:t>Georgios</a:t>
                      </a:r>
                      <a:r>
                        <a:rPr lang="en-US" sz="500" b="1" dirty="0" smtClean="0"/>
                        <a:t> </a:t>
                      </a:r>
                      <a:r>
                        <a:rPr lang="en-US" sz="500" b="1" dirty="0" err="1" smtClean="0"/>
                        <a:t>Giantamidis</a:t>
                      </a:r>
                      <a:r>
                        <a:rPr lang="en-US" sz="500" b="1" dirty="0" smtClean="0"/>
                        <a:t> and Stavros </a:t>
                      </a:r>
                      <a:r>
                        <a:rPr lang="en-US" sz="500" b="1" dirty="0" err="1" smtClean="0"/>
                        <a:t>Tripaki</a:t>
                      </a:r>
                      <a:endParaRPr lang="en-US" sz="500" b="1" dirty="0" smtClean="0"/>
                    </a:p>
                    <a:p>
                      <a:r>
                        <a:rPr lang="en-US" sz="500" b="1" dirty="0" err="1" smtClean="0"/>
                        <a:t>Goutam</a:t>
                      </a:r>
                      <a:r>
                        <a:rPr lang="en-US" sz="500" b="1" dirty="0" smtClean="0"/>
                        <a:t> </a:t>
                      </a:r>
                      <a:r>
                        <a:rPr lang="en-US" sz="500" b="1" dirty="0" err="1" smtClean="0"/>
                        <a:t>Chakraborty</a:t>
                      </a:r>
                      <a:r>
                        <a:rPr lang="en-US" sz="500" b="1" dirty="0" smtClean="0"/>
                        <a:t> and Takuya </a:t>
                      </a:r>
                      <a:r>
                        <a:rPr lang="en-US" sz="500" b="1" dirty="0" err="1" smtClean="0"/>
                        <a:t>Kamiyama</a:t>
                      </a:r>
                      <a:endParaRPr lang="en-US" sz="500" b="1" dirty="0" smtClean="0"/>
                    </a:p>
                    <a:p>
                      <a:r>
                        <a:rPr lang="en-US" sz="500" b="1" dirty="0" err="1" smtClean="0"/>
                        <a:t>Pipiras</a:t>
                      </a:r>
                      <a:r>
                        <a:rPr lang="en-US" sz="500" b="1" dirty="0" smtClean="0"/>
                        <a:t>, </a:t>
                      </a:r>
                      <a:r>
                        <a:rPr lang="en-US" sz="500" b="1" dirty="0" err="1" smtClean="0"/>
                        <a:t>Vlada</a:t>
                      </a:r>
                      <a:r>
                        <a:rPr lang="en-US" sz="500" b="1" dirty="0" smtClean="0"/>
                        <a:t> and Stone, Eric </a:t>
                      </a:r>
                    </a:p>
                    <a:p>
                      <a:r>
                        <a:rPr lang="en-US" sz="500" b="1" dirty="0" smtClean="0"/>
                        <a:t>Ping Li</a:t>
                      </a:r>
                    </a:p>
                    <a:p>
                      <a:r>
                        <a:rPr lang="en-US" sz="500" b="1" dirty="0" smtClean="0"/>
                        <a:t>Herbert </a:t>
                      </a:r>
                      <a:r>
                        <a:rPr lang="en-US" sz="500" b="1" dirty="0" err="1" smtClean="0"/>
                        <a:t>Kruitbosch</a:t>
                      </a:r>
                      <a:endParaRPr lang="en-US" sz="500" b="1" dirty="0" smtClean="0"/>
                    </a:p>
                    <a:p>
                      <a:r>
                        <a:rPr lang="en-US" sz="500" b="1" dirty="0" smtClean="0"/>
                        <a:t>Adam </a:t>
                      </a:r>
                      <a:r>
                        <a:rPr lang="en-US" sz="500" b="1" dirty="0" err="1" smtClean="0"/>
                        <a:t>Oliner</a:t>
                      </a:r>
                      <a:r>
                        <a:rPr lang="en-US" sz="500" b="1" dirty="0" smtClean="0"/>
                        <a:t>, Jacob </a:t>
                      </a:r>
                      <a:r>
                        <a:rPr lang="en-US" sz="500" b="1" dirty="0" err="1" smtClean="0"/>
                        <a:t>Leverich</a:t>
                      </a:r>
                      <a:r>
                        <a:rPr lang="en-US" sz="500" b="1" dirty="0" smtClean="0"/>
                        <a:t>, </a:t>
                      </a:r>
                      <a:r>
                        <a:rPr lang="en-US" sz="500" b="1" dirty="0" err="1" smtClean="0"/>
                        <a:t>Tian</a:t>
                      </a:r>
                      <a:r>
                        <a:rPr lang="en-US" sz="500" b="1" dirty="0" smtClean="0"/>
                        <a:t> Chen, Tom </a:t>
                      </a:r>
                      <a:r>
                        <a:rPr lang="en-US" sz="500" b="1" dirty="0" err="1" smtClean="0"/>
                        <a:t>LaGatta</a:t>
                      </a:r>
                      <a:r>
                        <a:rPr lang="en-US" sz="500" b="1" dirty="0" smtClean="0"/>
                        <a:t> </a:t>
                      </a:r>
                    </a:p>
                    <a:p>
                      <a:r>
                        <a:rPr lang="en-US" sz="500" b="1" dirty="0" err="1" smtClean="0"/>
                        <a:t>Yulin</a:t>
                      </a:r>
                      <a:r>
                        <a:rPr lang="en-US" sz="500" b="1" dirty="0" smtClean="0"/>
                        <a:t> Sergey</a:t>
                      </a:r>
                    </a:p>
                    <a:p>
                      <a:r>
                        <a:rPr lang="en-US" sz="500" b="1" dirty="0" err="1" smtClean="0"/>
                        <a:t>Huan</a:t>
                      </a:r>
                      <a:r>
                        <a:rPr lang="en-US" sz="500" b="1" dirty="0" smtClean="0"/>
                        <a:t> Liu</a:t>
                      </a:r>
                    </a:p>
                    <a:p>
                      <a:r>
                        <a:rPr lang="en-US" sz="500" b="1" dirty="0" err="1" smtClean="0"/>
                        <a:t>Vadim</a:t>
                      </a:r>
                      <a:r>
                        <a:rPr lang="en-US" sz="500" b="1" dirty="0" smtClean="0"/>
                        <a:t> </a:t>
                      </a:r>
                      <a:r>
                        <a:rPr lang="en-US" sz="500" b="1" dirty="0" err="1" smtClean="0"/>
                        <a:t>Vagin</a:t>
                      </a:r>
                      <a:endParaRPr lang="en-US" sz="500" b="1" dirty="0" smtClean="0"/>
                    </a:p>
                    <a:p>
                      <a:r>
                        <a:rPr lang="en-US" sz="500" b="1" dirty="0" err="1" smtClean="0"/>
                        <a:t>Nikolaos</a:t>
                      </a:r>
                      <a:r>
                        <a:rPr lang="en-US" sz="500" b="1" dirty="0" smtClean="0"/>
                        <a:t> </a:t>
                      </a:r>
                      <a:r>
                        <a:rPr lang="en-US" sz="500" b="1" dirty="0" err="1" smtClean="0"/>
                        <a:t>Passalis</a:t>
                      </a:r>
                      <a:r>
                        <a:rPr lang="en-US" sz="500" b="1" dirty="0" smtClean="0"/>
                        <a:t> </a:t>
                      </a:r>
                    </a:p>
                    <a:p>
                      <a:r>
                        <a:rPr lang="en-US" sz="500" b="1" dirty="0" smtClean="0"/>
                        <a:t>Graham Mueller </a:t>
                      </a:r>
                    </a:p>
                    <a:p>
                      <a:endParaRPr lang="en-US" sz="500"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rot="19615009">
            <a:off x="1419225" y="1886546"/>
            <a:ext cx="6334125" cy="2800767"/>
          </a:xfrm>
          <a:prstGeom prst="rect">
            <a:avLst/>
          </a:prstGeom>
          <a:noFill/>
        </p:spPr>
        <p:txBody>
          <a:bodyPr wrap="square" rtlCol="0">
            <a:spAutoFit/>
          </a:bodyPr>
          <a:lstStyle/>
          <a:p>
            <a:r>
              <a:rPr lang="en-US" sz="4400" dirty="0" smtClean="0">
                <a:solidFill>
                  <a:srgbClr val="FF0000"/>
                </a:solidFill>
              </a:rPr>
              <a:t>Some of the people that requested the UCR Archive prior to Summer 2015: Page 2</a:t>
            </a:r>
            <a:endParaRPr lang="en-US" sz="44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00400" cy="787400"/>
          </a:xfrm>
        </p:spPr>
        <p:txBody>
          <a:bodyPr>
            <a:normAutofit/>
          </a:bodyPr>
          <a:lstStyle/>
          <a:p>
            <a:r>
              <a:rPr lang="en-US" sz="2800" dirty="0" smtClean="0"/>
              <a:t>Appendix A: Sharpshooter Plots </a:t>
            </a:r>
            <a:endParaRPr lang="en-US" sz="2800" dirty="0"/>
          </a:p>
        </p:txBody>
      </p:sp>
      <p:sp>
        <p:nvSpPr>
          <p:cNvPr id="21505" name="Rectangle 1"/>
          <p:cNvSpPr>
            <a:spLocks noChangeArrowheads="1"/>
          </p:cNvSpPr>
          <p:nvPr/>
        </p:nvSpPr>
        <p:spPr bwMode="auto">
          <a:xfrm>
            <a:off x="3505200" y="0"/>
            <a:ext cx="6236697" cy="153272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function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plot_texas_sharpshooter</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Compute a Texas Sharpshooter plot of DTW over Euclidean Distance. See SDM 2011 paper</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Batista, Wang and Keogh (2011) A Complexity-Invariant Distance Measure for Time Series. SDM 2011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data_names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Note that the order of </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and </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must be the same.</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1-error_rates;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Note that here we convert error to </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accuacy</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by subtracting from 1</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(:,2)./</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(:,3)./</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plot(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expected_accuracy_gain,actual_accuracy_gain,</a:t>
            </a:r>
            <a:r>
              <a:rPr kumimoji="0" lang="en-US" sz="6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'r</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Produce plot just so we can get </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Xlim</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and </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Ylim</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get(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gca,</a:t>
            </a:r>
            <a:r>
              <a:rPr kumimoji="0" lang="en-US" sz="6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'XLim</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get(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gca,</a:t>
            </a:r>
            <a:r>
              <a:rPr kumimoji="0" lang="en-US" sz="6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'YLim</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clf</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hold </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on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axis </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square</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patch([</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 1 1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 1 1 ],[0.9843  0.8471  0.5765]);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Bottom left quadrant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patch([1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(2)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(2) 1],[1 1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(2)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Yaxis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(2) ],[0.9843  0.8471  0.5765]);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Top right quadrant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plot(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expected_accuracy_gain,actual_accuracy_gain,</a:t>
            </a:r>
            <a:r>
              <a:rPr kumimoji="0" lang="en-US" sz="6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'r</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xlabel</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'Expected Accuracy 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ylabel</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'Actual Accuracy 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for</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 length(</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%text(</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),int2str(</a:t>
            </a:r>
            <a:r>
              <a:rPr kumimoji="0" lang="en-US" sz="600" b="0" i="0" u="none" strike="noStrike" cap="none" normalizeH="0" baseline="0" dirty="0" err="1" smtClean="0">
                <a:ln>
                  <a:noFill/>
                </a:ln>
                <a:solidFill>
                  <a:srgbClr val="228B22"/>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228B22"/>
                </a:solidFill>
                <a:effectLst/>
                <a:latin typeface="Courier New" pitchFamily="49" charset="0"/>
                <a:ea typeface="Calibri" pitchFamily="34" charset="0"/>
                <a:cs typeface="Courier New" pitchFamily="49" charset="0"/>
              </a:rPr>
              <a:t>))</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for</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1: length(</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texas_values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(:,1))</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text(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expected_accuracy_gain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actual_accuracy_gain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texas_names</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i</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6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'rotation'</a:t>
            </a:r>
            <a:r>
              <a:rPr kumimoji="0" lang="en-US" sz="6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,+30)</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end</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6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function</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names = </a:t>
            </a:r>
            <a:r>
              <a:rPr kumimoji="0" lang="en-US" sz="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data_names</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names =</a:t>
            </a: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'Plane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'Car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'Synthetic Control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'Gun-Point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'CBF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'Face (all)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'OSU Leaf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'Swedish Leaf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'50Words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'Trace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'Two Patterns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'Wafer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'Face (four)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'Lightning-2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'Lightning-7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'ECG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Adiac</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'Yoga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'Fish (readme)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'Beef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'Coffee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OliveOil</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CinC_ECG_torso</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ChlorineConcentration</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DiatomSizeReduction</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ECGFiveDays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FacesUCR</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Haptics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InlineSkate</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ItalyPowerDemand</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'MALLAT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MedicalImages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MoteStrain</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SonyAIBORobot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SurfaceII</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SonyAIBORobot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Surface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StarLightCurves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'Symbols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TwoLeadECG</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WordsSynonyms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Cricket_X</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Cricket_Y</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Cricket_Z</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uWaveGestureLibrary_X</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uWaveGestureLibrary_Y</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uWaveGestureLibrary_Z</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'Non-Invasive Fetal ECG Thorax1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'Non-Invasive Fetal ECG Thorax2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InsectWingbeatSound</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'ECG5000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ArrowHead</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BeetleFly</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BirdChicken</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'Ham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'Herring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PhalangesOutlinesCorrect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ProximalPhalanxOutlineAgeGroup</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ProximalPhalanxOutlineCorrect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ProximalPhalanxTW</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'ToeSegmentation1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'ToeSegmentation2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DistalPhalanxOutlineAgeGroup</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DistalPhalanxOutlineCorrect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DistalPhalanxTW</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'Earthquakes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MiddlePhalanxOutlineAgeGroup</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MiddlePhalanxOutlineCorrect</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MiddlePhalanxTW</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ShapeletSim</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'Wine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WordSynonyms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'Computers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ElectricDevices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FordA</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FordB</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HandOutlines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LargeKitchenAppliances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'Meat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'Phoneme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RefrigerationDevices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ScreenType</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ShapesAll</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SmallKitchenAppliances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'Strawberry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UWaveGestureLibraryAll</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'Worms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a:t>
            </a:r>
            <a:r>
              <a:rPr kumimoji="0" lang="en-US" sz="400" b="0" i="0" u="none" strike="noStrike" cap="none" normalizeH="0" baseline="0" dirty="0" err="1" smtClean="0">
                <a:ln>
                  <a:noFill/>
                </a:ln>
                <a:solidFill>
                  <a:srgbClr val="A020F0"/>
                </a:solidFill>
                <a:effectLst/>
                <a:latin typeface="Courier New" pitchFamily="49" charset="0"/>
                <a:ea typeface="Calibri" pitchFamily="34" charset="0"/>
                <a:cs typeface="Courier New" pitchFamily="49" charset="0"/>
              </a:rPr>
              <a:t>WormsTwoClass</a:t>
            </a:r>
            <a:r>
              <a:rPr kumimoji="0" lang="en-US" sz="400" b="0" i="0" u="none" strike="noStrike" cap="none" normalizeH="0" baseline="0" dirty="0" smtClean="0">
                <a:ln>
                  <a:noFill/>
                </a:ln>
                <a:solidFill>
                  <a:srgbClr val="A020F0"/>
                </a:solidFill>
                <a:effectLst/>
                <a:latin typeface="Courier New" pitchFamily="49" charset="0"/>
                <a:ea typeface="Calibri" pitchFamily="34" charset="0"/>
                <a:cs typeface="Courier New" pitchFamily="49" charset="0"/>
              </a:rPr>
              <a:t>                                     '</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end</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function</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e_rates</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r>
              <a:rPr kumimoji="0" lang="en-US" sz="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error_rates</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err="1" smtClean="0">
                <a:ln>
                  <a:noFill/>
                </a:ln>
                <a:solidFill>
                  <a:srgbClr val="000000"/>
                </a:solidFill>
                <a:effectLst/>
                <a:latin typeface="Courier New" pitchFamily="49" charset="0"/>
                <a:ea typeface="Calibri" pitchFamily="34" charset="0"/>
                <a:cs typeface="Courier New" pitchFamily="49" charset="0"/>
              </a:rPr>
              <a:t>e_rates</a:t>
            </a: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a:t>
            </a: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    </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0.0380         0         0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0.2670    0.2830    0.2330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0.1200         0    0.0170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0.0870    0.0400    0.0870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0.1480         0    0.0040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0.2860    0.0380    0.1920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0.4790    0.2450    0.3880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0.2110    0.1760    0.1540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0.3690    0.2330    0.2420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0.2400    0.0100    0.0100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0.0900    0.0020    0.0015</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0.0050         0    0.0050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0.2160    0.1250    0.1140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0.2460    0.1000    0.1310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0.4250    0.2000    0.2880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0.1200    0.1400    0.1200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0.3890    0.3970    0.3910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0.1700    0.1700    0.1550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0.2170    0.2000    0.1540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0.3330    0.5000    0.3330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0         0         0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0.1330    0.1000    0.1330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0.1030    0.0700    0.0700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0.3500    0.3660    0.3500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0.0650    0.0630    0.0650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0.2030    0.1740    0.2030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0.2310    0.0750    0.0880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0.6300    0.4710    0.5880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0.6580    0.5800    0.6130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0.0450    0.0450    0.0450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0.0860    0.0180    0.0860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0.3160    0.2600    0.2530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0.1210    0.2000    0.1340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0.1410    0.1480    0.1410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0.3050    0.1000    0.3050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0.1510    0.0930    0.0950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0.1000    0.0400    0.0620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0.2530    0.0870    0.1320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0.3820    0.2620    0.2520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0.4230    0.2000    0.2280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0.4330    0.2410    0.2380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0.4130    0.2260    0.2540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0.2610    0.2490    0.2270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0.3380    0.2750    0.3010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0.3500    0.2950    0.3220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0.1710    0.1770    0.1850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0.1200    0.1220    0.1290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0.4380    0.4820    0.4220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0.0750    0.0580    0.0750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0.2000    0.0830    0.2000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0.2500    0.1500    0.3000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0.4500    0.1500    0.3000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0.4000    0.1470    0.4000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0.4840    0.4840    0.4690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0.2390    0.2110    0.2390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0.2150    0.2200    0.2150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0.1920    0.1820    0.2100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0.2920    0.3020    0.2630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0.3200    0.3500    0.2500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0.1920    0.1110    0.0920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0.2180    0.3170    0.2280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0.2480    0.2500    0.2320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0.2730    0.3600    0.2720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0.3260    0.2730    0.2580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0.2600    0.4740    0.2530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0.2470    0.2160    0.3180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0.4390    0.4090    0.4190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0.4610    0.4500    0.3000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0.3890         0    0.3890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0.3820    0.2620    0.2520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0.4240    0.2480    0.3800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0.4500    0.1820    0.3760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0.3410    0.3350    0.3410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0.4420    0.4140    0.4140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0.1990    0.1000    0.1970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0.5070    0.1730    0.2050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0.0670         0    0.0670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0.8910    0.7850    0.7730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0.6050    0.3330    0.5600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0.6400    0.4560    0.5890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0.2480    0.1880    0.1980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0.6590    0.2830    0.3280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0.0620    0.0780    0.0620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0.0520    0.0280    0.0340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0.6350    0.5840    0.5860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00"/>
                </a:solidFill>
                <a:effectLst/>
                <a:latin typeface="Courier New" pitchFamily="49" charset="0"/>
                <a:ea typeface="Calibri" pitchFamily="34" charset="0"/>
                <a:cs typeface="Courier New" pitchFamily="49" charset="0"/>
              </a:rPr>
              <a:t>    0.4140    0.4160    0.4140];</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smtClean="0">
                <a:ln>
                  <a:noFill/>
                </a:ln>
                <a:solidFill>
                  <a:srgbClr val="0000FF"/>
                </a:solidFill>
                <a:effectLst/>
                <a:latin typeface="Courier New" pitchFamily="49" charset="0"/>
                <a:ea typeface="Calibri" pitchFamily="34" charset="0"/>
                <a:cs typeface="Courier New" pitchFamily="49" charset="0"/>
              </a:rPr>
              <a:t>end</a:t>
            </a:r>
            <a:endParaRPr kumimoji="0" lang="en-US" sz="4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5" name="Rectangle 4"/>
          <p:cNvSpPr/>
          <p:nvPr/>
        </p:nvSpPr>
        <p:spPr>
          <a:xfrm>
            <a:off x="297178" y="1519189"/>
            <a:ext cx="2065021" cy="1107996"/>
          </a:xfrm>
          <a:prstGeom prst="rect">
            <a:avLst/>
          </a:prstGeom>
        </p:spPr>
        <p:txBody>
          <a:bodyPr wrap="square">
            <a:spAutoFit/>
          </a:bodyPr>
          <a:lstStyle/>
          <a:p>
            <a:r>
              <a:rPr lang="en-US" sz="1600" dirty="0" smtClean="0"/>
              <a:t>Here is the code we used to produce the sharpshooter plots.</a:t>
            </a:r>
            <a:endParaRPr lang="en-US" sz="20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The Password</a:t>
            </a:r>
            <a:endParaRPr lang="en-US" dirty="0"/>
          </a:p>
        </p:txBody>
      </p:sp>
      <p:sp>
        <p:nvSpPr>
          <p:cNvPr id="3" name="Content Placeholder 2"/>
          <p:cNvSpPr>
            <a:spLocks noGrp="1"/>
          </p:cNvSpPr>
          <p:nvPr>
            <p:ph idx="1"/>
          </p:nvPr>
        </p:nvSpPr>
        <p:spPr>
          <a:xfrm>
            <a:off x="228600" y="1371600"/>
            <a:ext cx="8534400" cy="5105400"/>
          </a:xfrm>
        </p:spPr>
        <p:txBody>
          <a:bodyPr>
            <a:normAutofit/>
          </a:bodyPr>
          <a:lstStyle/>
          <a:p>
            <a:r>
              <a:rPr lang="en-US" sz="2000" dirty="0" smtClean="0"/>
              <a:t>As noted above. My one regret about creating the UCR archive is that some researchers see improving accuracy on it as </a:t>
            </a:r>
            <a:r>
              <a:rPr lang="en-US" sz="2000" i="1" dirty="0" smtClean="0"/>
              <a:t>sufficient</a:t>
            </a:r>
            <a:r>
              <a:rPr lang="en-US" sz="2000" dirty="0" smtClean="0"/>
              <a:t> task to warrant a publication. I am not convinced that this should be the case (</a:t>
            </a:r>
            <a:r>
              <a:rPr lang="en-US" sz="2000" dirty="0" smtClean="0">
                <a:solidFill>
                  <a:schemeClr val="bg1">
                    <a:lumMod val="75000"/>
                  </a:schemeClr>
                </a:solidFill>
              </a:rPr>
              <a:t>unless the improvements are very significant, or the technique is so novel/interesting it might be of independent interest</a:t>
            </a:r>
            <a:r>
              <a:rPr lang="en-US" sz="2000" dirty="0" smtClean="0"/>
              <a:t>).</a:t>
            </a:r>
          </a:p>
          <a:p>
            <a:r>
              <a:rPr lang="en-US" sz="2000" dirty="0" smtClean="0"/>
              <a:t>However, the archive is in a very contrived format. In many cases, taking a real world dataset, and putting it into this format, is a </a:t>
            </a:r>
            <a:r>
              <a:rPr lang="en-US" sz="2000" i="1" dirty="0" smtClean="0"/>
              <a:t>much</a:t>
            </a:r>
            <a:r>
              <a:rPr lang="en-US" sz="2000" dirty="0" smtClean="0"/>
              <a:t> harder problem than classification itself!  </a:t>
            </a:r>
          </a:p>
          <a:p>
            <a:r>
              <a:rPr lang="en-US" sz="2000" dirty="0" smtClean="0"/>
              <a:t>Bing Hu explains this nicely in the introduction to her paper [2], I think it should be required reading for anyone working in this area.</a:t>
            </a:r>
          </a:p>
          <a:p>
            <a:r>
              <a:rPr lang="en-US" sz="2000" dirty="0" smtClean="0"/>
              <a:t>So, the password is the three redacted words from this sentence  “</a:t>
            </a:r>
            <a:r>
              <a:rPr lang="en-US" sz="2000" i="1" dirty="0" smtClean="0"/>
              <a:t>Every item that we </a:t>
            </a:r>
            <a:r>
              <a:rPr lang="en-US" sz="2000" i="1" dirty="0" smtClean="0">
                <a:solidFill>
                  <a:srgbClr val="0000FF"/>
                </a:solidFill>
              </a:rPr>
              <a:t>*******</a:t>
            </a:r>
            <a:r>
              <a:rPr lang="en-US" sz="2000" i="1" dirty="0" smtClean="0"/>
              <a:t> </a:t>
            </a:r>
            <a:r>
              <a:rPr lang="en-US" sz="2000" i="1" dirty="0" smtClean="0">
                <a:solidFill>
                  <a:srgbClr val="FF0000"/>
                </a:solidFill>
              </a:rPr>
              <a:t>##</a:t>
            </a:r>
            <a:r>
              <a:rPr lang="en-US" sz="2000" i="1" dirty="0" smtClean="0"/>
              <a:t> </a:t>
            </a:r>
            <a:r>
              <a:rPr lang="en-US" sz="2000" i="1" dirty="0" smtClean="0">
                <a:solidFill>
                  <a:srgbClr val="00B050"/>
                </a:solidFill>
              </a:rPr>
              <a:t>@@@@@@@</a:t>
            </a:r>
            <a:r>
              <a:rPr lang="en-US" sz="2000" i="1" dirty="0" smtClean="0"/>
              <a:t> belongs to exactly one of our well-defined classes</a:t>
            </a:r>
            <a:r>
              <a:rPr lang="en-US" sz="2000" dirty="0" smtClean="0"/>
              <a:t>”, after you remove the two spaces.</a:t>
            </a:r>
          </a:p>
          <a:p>
            <a:r>
              <a:rPr lang="en-US" sz="2000" dirty="0" smtClean="0"/>
              <a:t>The sentence is on the first page of [2].</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0"/>
            <a:ext cx="8229600" cy="1143000"/>
          </a:xfrm>
        </p:spPr>
        <p:txBody>
          <a:bodyPr>
            <a:normAutofit/>
          </a:bodyPr>
          <a:lstStyle/>
          <a:p>
            <a:r>
              <a:rPr lang="en-US" sz="3600" dirty="0" smtClean="0"/>
              <a:t>Welcome!</a:t>
            </a:r>
            <a:endParaRPr lang="en-US" sz="3600" dirty="0"/>
          </a:p>
        </p:txBody>
      </p:sp>
      <p:sp>
        <p:nvSpPr>
          <p:cNvPr id="3" name="Content Placeholder 2"/>
          <p:cNvSpPr>
            <a:spLocks noGrp="1"/>
          </p:cNvSpPr>
          <p:nvPr>
            <p:ph idx="1"/>
          </p:nvPr>
        </p:nvSpPr>
        <p:spPr>
          <a:xfrm>
            <a:off x="400050" y="1209675"/>
            <a:ext cx="8229600" cy="5286375"/>
          </a:xfrm>
        </p:spPr>
        <p:txBody>
          <a:bodyPr/>
          <a:lstStyle/>
          <a:p>
            <a:pPr>
              <a:buNone/>
            </a:pPr>
            <a:r>
              <a:rPr lang="en-US" sz="1400" dirty="0"/>
              <a:t>Dear Colleague </a:t>
            </a:r>
          </a:p>
          <a:p>
            <a:pPr>
              <a:buNone/>
            </a:pPr>
            <a:r>
              <a:rPr lang="en-US" sz="1400" dirty="0"/>
              <a:t>If you are reading this, you are interested in using the UCR Time Series Classification Archive. This archive is a </a:t>
            </a:r>
            <a:r>
              <a:rPr lang="en-US" sz="1400" i="1" dirty="0"/>
              <a:t>superset</a:t>
            </a:r>
            <a:r>
              <a:rPr lang="en-US" sz="1400" dirty="0"/>
              <a:t> of, and completely replaces [5]. Both [5], and this current Archive were born out of my frustration with papers reporting error rates on a single dataset, and claiming (or implicitly suggesting) that the results would generalize [6]. </a:t>
            </a:r>
            <a:r>
              <a:rPr lang="en-US" sz="1400" dirty="0" smtClean="0"/>
              <a:t>However, while </a:t>
            </a:r>
            <a:r>
              <a:rPr lang="en-US" sz="1400" dirty="0"/>
              <a:t>I think the availability of previous versions of the UCR archive has mitigated this problem to a great extent, it may have opened up other problems. </a:t>
            </a:r>
          </a:p>
          <a:p>
            <a:pPr>
              <a:buNone/>
            </a:pPr>
            <a:r>
              <a:rPr lang="en-US" sz="1400" dirty="0"/>
              <a:t>1) Several researchers have published papers on showing “</a:t>
            </a:r>
            <a:r>
              <a:rPr lang="en-US" sz="1400" i="1" dirty="0"/>
              <a:t>we win some, we lose some</a:t>
            </a:r>
            <a:r>
              <a:rPr lang="en-US" sz="1400" dirty="0"/>
              <a:t>” on the UCR Archive. However, there are many trivial ways to get “</a:t>
            </a:r>
            <a:r>
              <a:rPr lang="en-US" sz="1400" i="1" dirty="0"/>
              <a:t>win some, lose some</a:t>
            </a:r>
            <a:r>
              <a:rPr lang="en-US" sz="1400" dirty="0"/>
              <a:t>” type results on these datasets </a:t>
            </a:r>
            <a:r>
              <a:rPr lang="en-US" sz="1400" dirty="0" smtClean="0"/>
              <a:t>(For example, </a:t>
            </a:r>
            <a:r>
              <a:rPr lang="en-US" sz="1400" dirty="0"/>
              <a:t>just smoothing the data, or </a:t>
            </a:r>
            <a:r>
              <a:rPr lang="en-US" sz="1400" dirty="0" smtClean="0"/>
              <a:t>generalizing from 1NN </a:t>
            </a:r>
            <a:r>
              <a:rPr lang="en-US" sz="1400" dirty="0"/>
              <a:t>to </a:t>
            </a:r>
            <a:r>
              <a:rPr lang="en-US" sz="1400" dirty="0" smtClean="0"/>
              <a:t>KNN etc.). </a:t>
            </a:r>
            <a:r>
              <a:rPr lang="en-US" sz="1400" dirty="0"/>
              <a:t>Using the Archive can therefore </a:t>
            </a:r>
            <a:r>
              <a:rPr lang="en-US" sz="1400" i="1" dirty="0"/>
              <a:t>apparently</a:t>
            </a:r>
            <a:r>
              <a:rPr lang="en-US" sz="1400" dirty="0"/>
              <a:t> add credence </a:t>
            </a:r>
            <a:r>
              <a:rPr lang="en-US" sz="1400" dirty="0" smtClean="0"/>
              <a:t>to poor </a:t>
            </a:r>
            <a:r>
              <a:rPr lang="en-US" sz="1400" dirty="0"/>
              <a:t>ideas (very sophisticated tests are required to show </a:t>
            </a:r>
            <a:r>
              <a:rPr lang="en-US" sz="1400" i="1" dirty="0" smtClean="0"/>
              <a:t>small</a:t>
            </a:r>
            <a:r>
              <a:rPr lang="en-US" sz="1400" dirty="0" smtClean="0"/>
              <a:t> but </a:t>
            </a:r>
            <a:r>
              <a:rPr lang="en-US" sz="1400" i="1" dirty="0" smtClean="0"/>
              <a:t>true</a:t>
            </a:r>
            <a:r>
              <a:rPr lang="en-US" sz="1400" dirty="0" smtClean="0"/>
              <a:t> improvement </a:t>
            </a:r>
            <a:r>
              <a:rPr lang="en-US" sz="1400" dirty="0"/>
              <a:t>effects [3]). In addition Gustavo Batista has pointed out that “</a:t>
            </a:r>
            <a:r>
              <a:rPr lang="en-US" sz="1400" i="1" dirty="0"/>
              <a:t>win some, lose some</a:t>
            </a:r>
            <a:r>
              <a:rPr lang="en-US" sz="1400" dirty="0"/>
              <a:t>” is worthless unless you </a:t>
            </a:r>
            <a:r>
              <a:rPr lang="en-US" sz="1400" i="1" dirty="0"/>
              <a:t>know in advance</a:t>
            </a:r>
            <a:r>
              <a:rPr lang="en-US" sz="1400" dirty="0"/>
              <a:t> which ones you will win on! [4].</a:t>
            </a:r>
          </a:p>
          <a:p>
            <a:pPr>
              <a:buNone/>
            </a:pPr>
            <a:r>
              <a:rPr lang="en-US" sz="1400" dirty="0"/>
              <a:t>2) It could be argued that the goal of researchers should be to solve real world problems, and that improving accuracy on the UCR Archive is at best a poor proxy for such real world problems. Bing Hu has written a beautiful explanation as to why this is the case [2].</a:t>
            </a:r>
          </a:p>
          <a:p>
            <a:pPr>
              <a:buNone/>
            </a:pPr>
            <a:r>
              <a:rPr lang="en-US" sz="1400" dirty="0"/>
              <a:t>In spite of the above, the community generally finds the archive to be a very useful tool, and to date, more than 1,200 people have downloaded the UCR archive, and it has been referenced several hundred times.</a:t>
            </a:r>
          </a:p>
          <a:p>
            <a:pPr>
              <a:buNone/>
            </a:pPr>
            <a:r>
              <a:rPr lang="en-US" sz="1400" dirty="0"/>
              <a:t>We are therefore are delighted to share this resource with you. </a:t>
            </a:r>
            <a:r>
              <a:rPr lang="en-US" sz="1400" dirty="0" smtClean="0"/>
              <a:t>The password you need available in this document, read on to find it.</a:t>
            </a:r>
          </a:p>
          <a:p>
            <a:pPr>
              <a:buNone/>
            </a:pPr>
            <a:endParaRPr lang="en-US" sz="1400" dirty="0" smtClean="0"/>
          </a:p>
          <a:p>
            <a:pPr>
              <a:buNone/>
            </a:pPr>
            <a:r>
              <a:rPr lang="en-US" sz="1400" dirty="0" smtClean="0"/>
              <a:t> Best of luck with your research. </a:t>
            </a:r>
          </a:p>
          <a:p>
            <a:pPr>
              <a:buNone/>
            </a:pPr>
            <a:endParaRPr lang="en-US" sz="1400" dirty="0"/>
          </a:p>
          <a:p>
            <a:pPr>
              <a:buNone/>
            </a:pPr>
            <a:r>
              <a:rPr lang="en-US" sz="1400" dirty="0"/>
              <a:t>Eamonn </a:t>
            </a:r>
            <a:r>
              <a:rPr lang="en-US" sz="1400" dirty="0" smtClean="0"/>
              <a:t>Keogh</a:t>
            </a:r>
            <a:endParaRPr lang="en-US" sz="1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
            <a:ext cx="8229600" cy="667910"/>
          </a:xfrm>
        </p:spPr>
        <p:txBody>
          <a:bodyPr>
            <a:normAutofit/>
          </a:bodyPr>
          <a:lstStyle/>
          <a:p>
            <a:r>
              <a:rPr lang="en-US" sz="3600" dirty="0" smtClean="0"/>
              <a:t>Data Format</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1587736" y="3529303"/>
            <a:ext cx="7424737" cy="3207737"/>
          </a:xfrm>
          <a:prstGeom prst="rect">
            <a:avLst/>
          </a:prstGeom>
          <a:noFill/>
          <a:ln w="9525">
            <a:noFill/>
            <a:miter lim="800000"/>
            <a:headEnd/>
            <a:tailEnd/>
          </a:ln>
        </p:spPr>
      </p:pic>
      <p:sp>
        <p:nvSpPr>
          <p:cNvPr id="6" name="TextBox 5"/>
          <p:cNvSpPr txBox="1"/>
          <p:nvPr/>
        </p:nvSpPr>
        <p:spPr>
          <a:xfrm>
            <a:off x="127221" y="699713"/>
            <a:ext cx="7962025" cy="3447098"/>
          </a:xfrm>
          <a:prstGeom prst="rect">
            <a:avLst/>
          </a:prstGeom>
          <a:noFill/>
        </p:spPr>
        <p:txBody>
          <a:bodyPr wrap="square" rtlCol="0">
            <a:spAutoFit/>
          </a:bodyPr>
          <a:lstStyle/>
          <a:p>
            <a:r>
              <a:rPr lang="en-US" sz="1400" dirty="0" smtClean="0"/>
              <a:t>Each of the datasets comes in two parts, a TRAIN partition and a TEST partition.</a:t>
            </a:r>
          </a:p>
          <a:p>
            <a:r>
              <a:rPr lang="en-US" sz="1400" dirty="0" smtClean="0"/>
              <a:t>For example, for the </a:t>
            </a:r>
            <a:r>
              <a:rPr lang="en-US" sz="1400" b="1" dirty="0" smtClean="0"/>
              <a:t>synthetic control </a:t>
            </a:r>
            <a:r>
              <a:rPr lang="en-US" sz="1400" dirty="0" smtClean="0"/>
              <a:t>dataset we have  two files, </a:t>
            </a:r>
            <a:r>
              <a:rPr lang="en-US" sz="1400" dirty="0" err="1" smtClean="0">
                <a:latin typeface="Courier New" pitchFamily="49" charset="0"/>
                <a:cs typeface="Courier New" pitchFamily="49" charset="0"/>
              </a:rPr>
              <a:t>synthetic_control_TEST</a:t>
            </a:r>
            <a:r>
              <a:rPr lang="en-US" sz="1400" dirty="0" smtClean="0">
                <a:latin typeface="Courier New" pitchFamily="49" charset="0"/>
                <a:cs typeface="Courier New" pitchFamily="49" charset="0"/>
              </a:rPr>
              <a:t> </a:t>
            </a:r>
            <a:r>
              <a:rPr lang="en-US" sz="1400" dirty="0" smtClean="0"/>
              <a:t>and </a:t>
            </a:r>
            <a:r>
              <a:rPr lang="en-US" sz="1400" dirty="0" err="1" smtClean="0">
                <a:latin typeface="Courier New" pitchFamily="49" charset="0"/>
                <a:cs typeface="Courier New" pitchFamily="49" charset="0"/>
              </a:rPr>
              <a:t>synthetic_control_TRAIN</a:t>
            </a:r>
            <a:endParaRPr lang="en-US" sz="1400" dirty="0" smtClean="0"/>
          </a:p>
          <a:p>
            <a:r>
              <a:rPr lang="en-US" sz="1400" dirty="0" smtClean="0"/>
              <a:t>The two files will be in the same format, but are generally of different sizes. </a:t>
            </a:r>
          </a:p>
          <a:p>
            <a:r>
              <a:rPr lang="en-US" sz="1400" dirty="0" smtClean="0"/>
              <a:t>The files are in the standard ASCII format that can be read directly by most tools/languages. </a:t>
            </a:r>
          </a:p>
          <a:p>
            <a:r>
              <a:rPr lang="en-US" sz="1400" dirty="0" smtClean="0"/>
              <a:t>For example, to read the two </a:t>
            </a:r>
            <a:r>
              <a:rPr lang="en-US" sz="1400" b="1" dirty="0" smtClean="0"/>
              <a:t>synthetic control </a:t>
            </a:r>
            <a:r>
              <a:rPr lang="en-US" sz="1400" dirty="0" smtClean="0"/>
              <a:t>dataset s into Matlab, we can type…</a:t>
            </a:r>
          </a:p>
          <a:p>
            <a:pPr lvl="1"/>
            <a:r>
              <a:rPr lang="en-US" sz="1400" dirty="0" smtClean="0">
                <a:solidFill>
                  <a:srgbClr val="000000"/>
                </a:solidFill>
                <a:latin typeface="Courier New" pitchFamily="49" charset="0"/>
                <a:ea typeface="Times New Roman" pitchFamily="18" charset="0"/>
                <a:cs typeface="Courier New" pitchFamily="49" charset="0"/>
              </a:rPr>
              <a:t>&gt;&gt; TRAIN = load('</a:t>
            </a:r>
            <a:r>
              <a:rPr lang="en-US" sz="1400" dirty="0" err="1" smtClean="0">
                <a:solidFill>
                  <a:srgbClr val="FF6600"/>
                </a:solidFill>
                <a:latin typeface="Courier New" pitchFamily="49" charset="0"/>
                <a:ea typeface="Times New Roman" pitchFamily="18" charset="0"/>
                <a:cs typeface="Courier New" pitchFamily="49" charset="0"/>
              </a:rPr>
              <a:t>synthetic_control_TRAIN</a:t>
            </a:r>
            <a:r>
              <a:rPr lang="en-US" sz="1400" dirty="0" smtClean="0">
                <a:solidFill>
                  <a:srgbClr val="000000"/>
                </a:solidFill>
                <a:latin typeface="Courier New" pitchFamily="49" charset="0"/>
                <a:ea typeface="Times New Roman" pitchFamily="18" charset="0"/>
                <a:cs typeface="Courier New" pitchFamily="49" charset="0"/>
              </a:rPr>
              <a:t>'); </a:t>
            </a:r>
            <a:br>
              <a:rPr lang="en-US" sz="1400" dirty="0" smtClean="0">
                <a:solidFill>
                  <a:srgbClr val="000000"/>
                </a:solidFill>
                <a:latin typeface="Courier New" pitchFamily="49" charset="0"/>
                <a:ea typeface="Times New Roman" pitchFamily="18" charset="0"/>
                <a:cs typeface="Courier New" pitchFamily="49" charset="0"/>
              </a:rPr>
            </a:br>
            <a:r>
              <a:rPr lang="en-US" sz="1400" dirty="0" smtClean="0">
                <a:solidFill>
                  <a:srgbClr val="000000"/>
                </a:solidFill>
                <a:latin typeface="Courier New" pitchFamily="49" charset="0"/>
                <a:ea typeface="Times New Roman" pitchFamily="18" charset="0"/>
                <a:cs typeface="Courier New" pitchFamily="49" charset="0"/>
              </a:rPr>
              <a:t>&gt;&gt; TEST  = load('</a:t>
            </a:r>
            <a:r>
              <a:rPr lang="en-US" sz="1400" dirty="0" err="1" smtClean="0">
                <a:solidFill>
                  <a:srgbClr val="FF6600"/>
                </a:solidFill>
                <a:latin typeface="Courier New" pitchFamily="49" charset="0"/>
                <a:ea typeface="Times New Roman" pitchFamily="18" charset="0"/>
                <a:cs typeface="Courier New" pitchFamily="49" charset="0"/>
              </a:rPr>
              <a:t>synthetic_control_TEST</a:t>
            </a:r>
            <a:r>
              <a:rPr lang="en-US" sz="1400" dirty="0" smtClean="0">
                <a:solidFill>
                  <a:srgbClr val="000000"/>
                </a:solidFill>
                <a:latin typeface="Courier New" pitchFamily="49" charset="0"/>
                <a:ea typeface="Times New Roman" pitchFamily="18" charset="0"/>
                <a:cs typeface="Courier New" pitchFamily="49" charset="0"/>
              </a:rPr>
              <a:t>' ); </a:t>
            </a:r>
          </a:p>
          <a:p>
            <a:r>
              <a:rPr lang="en-US" sz="1400" dirty="0" smtClean="0"/>
              <a:t>…at the command line.</a:t>
            </a:r>
          </a:p>
          <a:p>
            <a:endParaRPr lang="en-US" sz="1400" dirty="0" smtClean="0"/>
          </a:p>
          <a:p>
            <a:r>
              <a:rPr lang="en-US" sz="1400" dirty="0" smtClean="0"/>
              <a:t>There is one data instance per row. The first value in the row is the class label (an integer between 1 and the number of classes). The rest of the row are the data values, and individual time series.  </a:t>
            </a:r>
          </a:p>
          <a:p>
            <a:endParaRPr lang="en-US" sz="1400" dirty="0" smtClean="0"/>
          </a:p>
          <a:p>
            <a:endParaRPr lang="en-US" dirty="0" smtClean="0"/>
          </a:p>
          <a:p>
            <a:endParaRPr lang="en-US" dirty="0" smtClean="0"/>
          </a:p>
        </p:txBody>
      </p:sp>
      <p:sp>
        <p:nvSpPr>
          <p:cNvPr id="7" name="Oval 6"/>
          <p:cNvSpPr/>
          <p:nvPr/>
        </p:nvSpPr>
        <p:spPr>
          <a:xfrm>
            <a:off x="2146852" y="4651513"/>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48177" y="5869387"/>
            <a:ext cx="230588" cy="23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2"/>
          </p:cNvCxnSpPr>
          <p:nvPr/>
        </p:nvCxnSpPr>
        <p:spPr>
          <a:xfrm flipH="1" flipV="1">
            <a:off x="1121134" y="4587903"/>
            <a:ext cx="1025718" cy="17890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21134" y="5992633"/>
            <a:ext cx="1027043" cy="7421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9857" y="4277802"/>
            <a:ext cx="834887" cy="600164"/>
          </a:xfrm>
          <a:prstGeom prst="rect">
            <a:avLst/>
          </a:prstGeom>
          <a:noFill/>
        </p:spPr>
        <p:txBody>
          <a:bodyPr wrap="square" rtlCol="0">
            <a:spAutoFit/>
          </a:bodyPr>
          <a:lstStyle/>
          <a:p>
            <a:r>
              <a:rPr lang="en-US" sz="1100" dirty="0" smtClean="0"/>
              <a:t>This instance is in class 1</a:t>
            </a:r>
            <a:endParaRPr lang="en-US" sz="1100" dirty="0"/>
          </a:p>
        </p:txBody>
      </p:sp>
      <p:sp>
        <p:nvSpPr>
          <p:cNvPr id="14" name="TextBox 13"/>
          <p:cNvSpPr txBox="1"/>
          <p:nvPr/>
        </p:nvSpPr>
        <p:spPr>
          <a:xfrm>
            <a:off x="343230" y="5766022"/>
            <a:ext cx="834887" cy="600164"/>
          </a:xfrm>
          <a:prstGeom prst="rect">
            <a:avLst/>
          </a:prstGeom>
          <a:noFill/>
        </p:spPr>
        <p:txBody>
          <a:bodyPr wrap="square" rtlCol="0">
            <a:spAutoFit/>
          </a:bodyPr>
          <a:lstStyle/>
          <a:p>
            <a:r>
              <a:rPr lang="en-US" sz="1100" dirty="0" smtClean="0"/>
              <a:t>This instance is in class 2</a:t>
            </a:r>
            <a:endParaRPr lang="en-US" sz="1100" dirty="0"/>
          </a:p>
        </p:txBody>
      </p:sp>
      <p:pic>
        <p:nvPicPr>
          <p:cNvPr id="12" name="Picture 2"/>
          <p:cNvPicPr>
            <a:picLocks noChangeAspect="1" noChangeArrowheads="1"/>
          </p:cNvPicPr>
          <p:nvPr/>
        </p:nvPicPr>
        <p:blipFill>
          <a:blip r:embed="rId2" cstate="print"/>
          <a:srcRect l="50289" r="37395" b="90498"/>
          <a:stretch>
            <a:fillRect/>
          </a:stretch>
        </p:blipFill>
        <p:spPr bwMode="auto">
          <a:xfrm>
            <a:off x="4697334" y="3530838"/>
            <a:ext cx="914400" cy="304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77858" y="33252"/>
            <a:ext cx="6791325" cy="4616648"/>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UCR_time_series_test</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 (C) Eamonn Keogh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TRAIN = load('</a:t>
            </a:r>
            <a:r>
              <a:rPr kumimoji="0" lang="en-US" sz="700" b="0" i="0" u="none" strike="noStrike" cap="none" normalizeH="0" baseline="0" dirty="0" err="1" smtClean="0">
                <a:ln>
                  <a:noFill/>
                </a:ln>
                <a:solidFill>
                  <a:srgbClr val="FF6600"/>
                </a:solidFill>
                <a:effectLst/>
                <a:latin typeface="Courier New" pitchFamily="49" charset="0"/>
                <a:ea typeface="Times New Roman" pitchFamily="18" charset="0"/>
                <a:cs typeface="Courier New" pitchFamily="49" charset="0"/>
              </a:rPr>
              <a:t>synthetic_control_TRAIN</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Only these two lines need to be changed to test a different dataset.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TEST  = load('</a:t>
            </a:r>
            <a:r>
              <a:rPr kumimoji="0" lang="en-US" sz="700" b="0" i="0" u="none" strike="noStrike" cap="none" normalizeH="0" baseline="0" dirty="0" err="1" smtClean="0">
                <a:ln>
                  <a:noFill/>
                </a:ln>
                <a:solidFill>
                  <a:srgbClr val="FF6600"/>
                </a:solidFill>
                <a:effectLst/>
                <a:latin typeface="Courier New" pitchFamily="49" charset="0"/>
                <a:ea typeface="Times New Roman" pitchFamily="18" charset="0"/>
                <a:cs typeface="Courier New" pitchFamily="49" charset="0"/>
              </a:rPr>
              <a:t>synthetic_control_TEST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 Only these two lines need to be changed to test a different dataset.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TRAIN(:,1);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Pull out the class 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TRAIN(:,1) = [];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Remove class labels from training set.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TEST(:,1);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Pull out the class 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TEST(:,1) = [];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Remove class labels from testing set.</a:t>
            </a:r>
            <a:endParaRPr kumimoji="0" lang="en-US" sz="9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correct = 0;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Initialize the number we got correct</a:t>
            </a:r>
            <a:endParaRPr kumimoji="0" lang="en-US" sz="9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Loop over every instance in the test set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TEST(</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this_objects_actual_class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TRAIN,TRAIN_class_labels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classify_this_object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if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this_objects_actual_class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correct = correct + 1;</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([int2str(</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out of ', int2str(length(</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done'])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Report progress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en-US" sz="9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Create Report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The dataset you tested has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int2str(length(unique(</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classes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The training set is of size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int2str(size(TRAIN,1)),', </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and the test set is of size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,int2str(size(TEST,1)),'</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The time series are of length</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int2str(size(TRAIN,2))])</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disp</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FF6600"/>
                </a:solidFill>
                <a:effectLst/>
                <a:latin typeface="Courier New" pitchFamily="49" charset="0"/>
                <a:ea typeface="Times New Roman" pitchFamily="18" charset="0"/>
                <a:cs typeface="Courier New" pitchFamily="49" charset="0"/>
              </a:rPr>
              <a:t>The error rate was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',num2str((length(</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)-correct )/length(</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TEST_class_labels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End Report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Here is a sample classification algorithm, it is the simple (yet very competitive) one-nearest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neighbor using the Euclidean distance.</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If you are advocating a new distance measure you just need to change the line marked "Euclidean distance"</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function</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Classification_Algorithm</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TRAIN,TRAIN_class_labels,unknown_object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inf</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for</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1 : length(</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TRAIN(</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distance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sqrt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(sum((</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compare_to_this_object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unknown_object</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).^2)); </a:t>
            </a:r>
            <a:r>
              <a:rPr kumimoji="0" lang="en-US" sz="7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Euclidean distance</a:t>
            </a:r>
            <a:endParaRPr kumimoji="0" lang="en-US" sz="9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if</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distance &lt;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predicted_class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TRAIN_class_labels</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i</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err="1" smtClean="0">
                <a:ln>
                  <a:noFill/>
                </a:ln>
                <a:solidFill>
                  <a:srgbClr val="000000"/>
                </a:solidFill>
                <a:effectLst/>
                <a:latin typeface="Courier New" pitchFamily="49" charset="0"/>
                <a:ea typeface="Times New Roman" pitchFamily="18" charset="0"/>
                <a:cs typeface="Courier New" pitchFamily="49" charset="0"/>
              </a:rPr>
              <a:t>best_so_far</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 distance;</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t>
            </a: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
            </a:r>
            <a:b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br>
            <a:r>
              <a:rPr kumimoji="0" lang="en-US" sz="7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end</a:t>
            </a:r>
            <a:r>
              <a:rPr kumimoji="0" lang="en-US" sz="7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rPr>
              <a:t>;</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6" name="TextBox 5"/>
          <p:cNvSpPr txBox="1"/>
          <p:nvPr/>
        </p:nvSpPr>
        <p:spPr>
          <a:xfrm>
            <a:off x="2278028" y="4785658"/>
            <a:ext cx="6448426" cy="1938992"/>
          </a:xfrm>
          <a:prstGeom prst="rect">
            <a:avLst/>
          </a:prstGeom>
          <a:solidFill>
            <a:schemeClr val="tx1"/>
          </a:solidFill>
        </p:spPr>
        <p:txBody>
          <a:bodyPr wrap="square" rtlCol="0">
            <a:spAutoFit/>
          </a:bodyPr>
          <a:lstStyle/>
          <a:p>
            <a:r>
              <a:rPr lang="en-US" sz="1200" b="1" i="0" dirty="0" smtClean="0">
                <a:solidFill>
                  <a:schemeClr val="bg1"/>
                </a:solidFill>
                <a:latin typeface="Courier New" pitchFamily="49" charset="0"/>
                <a:cs typeface="Courier New" pitchFamily="49" charset="0"/>
              </a:rPr>
              <a:t>&gt;&gt; </a:t>
            </a:r>
            <a:r>
              <a:rPr lang="en-US" sz="1200" b="1" i="0" dirty="0" err="1" smtClean="0">
                <a:solidFill>
                  <a:schemeClr val="bg1"/>
                </a:solidFill>
                <a:latin typeface="Courier New" pitchFamily="49" charset="0"/>
                <a:cs typeface="Courier New" pitchFamily="49" charset="0"/>
              </a:rPr>
              <a:t>UCR_time_series_test</a:t>
            </a:r>
            <a:endParaRPr lang="en-US" sz="1200" b="1" i="0" dirty="0" smtClean="0">
              <a:solidFill>
                <a:schemeClr val="bg1"/>
              </a:solidFill>
              <a:latin typeface="Courier New" pitchFamily="49" charset="0"/>
              <a:cs typeface="Courier New" pitchFamily="49" charset="0"/>
            </a:endParaRPr>
          </a:p>
          <a:p>
            <a:r>
              <a:rPr lang="en-US" sz="1200" b="1" dirty="0" smtClean="0">
                <a:solidFill>
                  <a:schemeClr val="bg1"/>
                </a:solidFill>
                <a:latin typeface="Courier New" pitchFamily="49" charset="0"/>
                <a:cs typeface="Courier New" pitchFamily="49" charset="0"/>
              </a:rPr>
              <a:t>1 </a:t>
            </a:r>
            <a:r>
              <a:rPr lang="en-US" sz="1200" b="1" dirty="0">
                <a:solidFill>
                  <a:schemeClr val="bg1"/>
                </a:solidFill>
                <a:latin typeface="Courier New" pitchFamily="49" charset="0"/>
                <a:cs typeface="Courier New" pitchFamily="49" charset="0"/>
              </a:rPr>
              <a:t>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 out of 300 done</a:t>
            </a:r>
            <a:br>
              <a:rPr lang="en-US" sz="1200" b="1" dirty="0">
                <a:solidFill>
                  <a:schemeClr val="bg1"/>
                </a:solidFill>
                <a:latin typeface="Courier New" pitchFamily="49" charset="0"/>
                <a:cs typeface="Courier New" pitchFamily="49" charset="0"/>
              </a:rPr>
            </a:br>
            <a:r>
              <a:rPr lang="en-US" sz="1200" b="1" dirty="0" smtClean="0">
                <a:solidFill>
                  <a:schemeClr val="bg1"/>
                </a:solidFill>
                <a:latin typeface="Courier New" pitchFamily="49" charset="0"/>
                <a:cs typeface="Courier New" pitchFamily="49" charset="0"/>
              </a:rPr>
              <a:t>…</a:t>
            </a:r>
            <a:r>
              <a:rPr lang="en-US" sz="1200" b="1" dirty="0">
                <a:solidFill>
                  <a:schemeClr val="bg1"/>
                </a:solidFill>
                <a:latin typeface="Courier New" pitchFamily="49" charset="0"/>
                <a:cs typeface="Courier New" pitchFamily="49" charset="0"/>
              </a:rPr>
              <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299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300 out of 300 done</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dataset you tested has 6 classes</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training set is of size 300, and the test set is of size 300.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time series are of length 60</a:t>
            </a:r>
            <a:br>
              <a:rPr lang="en-US" sz="1200" b="1" dirty="0">
                <a:solidFill>
                  <a:schemeClr val="bg1"/>
                </a:solidFill>
                <a:latin typeface="Courier New" pitchFamily="49" charset="0"/>
                <a:cs typeface="Courier New" pitchFamily="49" charset="0"/>
              </a:rPr>
            </a:br>
            <a:r>
              <a:rPr lang="en-US" sz="1200" b="1" dirty="0">
                <a:solidFill>
                  <a:schemeClr val="bg1"/>
                </a:solidFill>
                <a:latin typeface="Courier New" pitchFamily="49" charset="0"/>
                <a:cs typeface="Courier New" pitchFamily="49" charset="0"/>
              </a:rPr>
              <a:t>The error rate was </a:t>
            </a:r>
            <a:r>
              <a:rPr lang="en-US" sz="1200" b="1" dirty="0" smtClean="0">
                <a:solidFill>
                  <a:schemeClr val="bg1"/>
                </a:solidFill>
                <a:latin typeface="Courier New" pitchFamily="49" charset="0"/>
                <a:cs typeface="Courier New" pitchFamily="49" charset="0"/>
              </a:rPr>
              <a:t>0.12</a:t>
            </a:r>
            <a:endParaRPr lang="en-US" sz="1200" dirty="0">
              <a:latin typeface="Courier New" pitchFamily="49" charset="0"/>
              <a:cs typeface="Courier New" pitchFamily="49" charset="0"/>
            </a:endParaRPr>
          </a:p>
        </p:txBody>
      </p:sp>
      <p:sp>
        <p:nvSpPr>
          <p:cNvPr id="7" name="TextBox 6"/>
          <p:cNvSpPr txBox="1"/>
          <p:nvPr/>
        </p:nvSpPr>
        <p:spPr>
          <a:xfrm>
            <a:off x="199506" y="157942"/>
            <a:ext cx="1765227" cy="738664"/>
          </a:xfrm>
          <a:prstGeom prst="rect">
            <a:avLst/>
          </a:prstGeom>
          <a:noFill/>
        </p:spPr>
        <p:txBody>
          <a:bodyPr wrap="none" rtlCol="0">
            <a:spAutoFit/>
          </a:bodyPr>
          <a:lstStyle/>
          <a:p>
            <a:r>
              <a:rPr lang="en-US" sz="2400" dirty="0" smtClean="0"/>
              <a:t>Sanity Check</a:t>
            </a:r>
          </a:p>
          <a:p>
            <a:endParaRPr lang="en-US" dirty="0"/>
          </a:p>
        </p:txBody>
      </p:sp>
      <p:sp>
        <p:nvSpPr>
          <p:cNvPr id="8" name="Rectangle 7"/>
          <p:cNvSpPr/>
          <p:nvPr/>
        </p:nvSpPr>
        <p:spPr>
          <a:xfrm>
            <a:off x="182879" y="814339"/>
            <a:ext cx="1745674" cy="4678204"/>
          </a:xfrm>
          <a:prstGeom prst="rect">
            <a:avLst/>
          </a:prstGeom>
        </p:spPr>
        <p:txBody>
          <a:bodyPr wrap="square">
            <a:spAutoFit/>
          </a:bodyPr>
          <a:lstStyle/>
          <a:p>
            <a:r>
              <a:rPr lang="en-US" sz="1400" dirty="0"/>
              <a:t>In order to make sure that you understand the data format, you should run this simple piece of matlab </a:t>
            </a:r>
            <a:r>
              <a:rPr lang="en-US" sz="1400" dirty="0" smtClean="0"/>
              <a:t>code (you can cut and paste it, it is standard Matlab)</a:t>
            </a:r>
          </a:p>
          <a:p>
            <a:endParaRPr lang="en-US" sz="1400" dirty="0" smtClean="0"/>
          </a:p>
          <a:p>
            <a:endParaRPr lang="en-US" sz="1400" dirty="0" smtClean="0"/>
          </a:p>
          <a:p>
            <a:r>
              <a:rPr lang="en-US" sz="1400" dirty="0" smtClean="0"/>
              <a:t>Note that this is slow “teaching” code. To consider all the datasets in the archive, you will probably want to do something more sophisticated (indexing, lower bounding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14866" y="1828800"/>
            <a:ext cx="5076733" cy="4933950"/>
          </a:xfrm>
          <a:prstGeom prst="rect">
            <a:avLst/>
          </a:prstGeom>
          <a:noFill/>
          <a:ln w="9525">
            <a:noFill/>
            <a:miter lim="800000"/>
            <a:headEnd/>
            <a:tailEnd/>
          </a:ln>
        </p:spPr>
      </p:pic>
      <p:sp>
        <p:nvSpPr>
          <p:cNvPr id="5" name="TextBox 4"/>
          <p:cNvSpPr txBox="1"/>
          <p:nvPr/>
        </p:nvSpPr>
        <p:spPr>
          <a:xfrm>
            <a:off x="152400" y="228600"/>
            <a:ext cx="3581400" cy="5078313"/>
          </a:xfrm>
          <a:prstGeom prst="rect">
            <a:avLst/>
          </a:prstGeom>
          <a:noFill/>
        </p:spPr>
        <p:txBody>
          <a:bodyPr wrap="square" rtlCol="0">
            <a:spAutoFit/>
          </a:bodyPr>
          <a:lstStyle/>
          <a:p>
            <a:r>
              <a:rPr lang="en-US" dirty="0" smtClean="0"/>
              <a:t>In this package we have produced a Excel file that gives basic information about the datasets (number of classes, size of train/test splits, length of time series etc)</a:t>
            </a:r>
          </a:p>
          <a:p>
            <a:endParaRPr lang="en-US" dirty="0" smtClean="0"/>
          </a:p>
          <a:p>
            <a:r>
              <a:rPr lang="en-US" dirty="0" smtClean="0"/>
              <a:t>In addition, we have computed the error rates for:</a:t>
            </a:r>
          </a:p>
          <a:p>
            <a:endParaRPr lang="en-US" dirty="0" smtClean="0"/>
          </a:p>
          <a:p>
            <a:pPr>
              <a:buFont typeface="Arial" pitchFamily="34" charset="0"/>
              <a:buChar char="•"/>
            </a:pPr>
            <a:r>
              <a:rPr lang="en-US" dirty="0" smtClean="0"/>
              <a:t> Euclidean distance</a:t>
            </a:r>
          </a:p>
          <a:p>
            <a:pPr>
              <a:buFont typeface="Arial" pitchFamily="34" charset="0"/>
              <a:buChar char="•"/>
            </a:pPr>
            <a:r>
              <a:rPr lang="en-US" dirty="0" smtClean="0"/>
              <a:t> DTW, unconstrained</a:t>
            </a:r>
          </a:p>
          <a:p>
            <a:pPr>
              <a:buFont typeface="Arial" pitchFamily="34" charset="0"/>
              <a:buChar char="•"/>
            </a:pPr>
            <a:r>
              <a:rPr lang="en-US" dirty="0" smtClean="0"/>
              <a:t> DTW, after learning  the best constraint in the test set*</a:t>
            </a:r>
          </a:p>
          <a:p>
            <a:pPr>
              <a:buFont typeface="Arial" pitchFamily="34" charset="0"/>
              <a:buChar char="•"/>
            </a:pPr>
            <a:endParaRPr lang="en-US" dirty="0" smtClean="0"/>
          </a:p>
          <a:p>
            <a:r>
              <a:rPr lang="en-US" dirty="0" smtClean="0"/>
              <a:t>*Note that our simple method for learning the constraint is not necessary the best (as explained in the next slide).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51" y="0"/>
            <a:ext cx="8229600" cy="842838"/>
          </a:xfrm>
        </p:spPr>
        <p:txBody>
          <a:bodyPr/>
          <a:lstStyle/>
          <a:p>
            <a:r>
              <a:rPr lang="en-US" dirty="0" smtClean="0"/>
              <a:t>Worked Example</a:t>
            </a:r>
            <a:endParaRPr lang="en-US" dirty="0"/>
          </a:p>
        </p:txBody>
      </p:sp>
      <p:sp>
        <p:nvSpPr>
          <p:cNvPr id="4" name="Rectangle 3"/>
          <p:cNvSpPr/>
          <p:nvPr/>
        </p:nvSpPr>
        <p:spPr>
          <a:xfrm>
            <a:off x="206735" y="904450"/>
            <a:ext cx="8396577" cy="2031325"/>
          </a:xfrm>
          <a:prstGeom prst="rect">
            <a:avLst/>
          </a:prstGeom>
        </p:spPr>
        <p:txBody>
          <a:bodyPr wrap="square">
            <a:spAutoFit/>
          </a:bodyPr>
          <a:lstStyle/>
          <a:p>
            <a:r>
              <a:rPr lang="en-US" sz="1400" dirty="0" smtClean="0"/>
              <a:t>We can use the Archive to answer the following question. </a:t>
            </a:r>
            <a:r>
              <a:rPr lang="en-US" sz="1400" i="1" dirty="0" smtClean="0"/>
              <a:t>Is DTW better than Euclidean distance for all/most/some/any problems?</a:t>
            </a:r>
            <a:r>
              <a:rPr lang="en-US" sz="1400" dirty="0" smtClean="0"/>
              <a:t> </a:t>
            </a:r>
          </a:p>
          <a:p>
            <a:r>
              <a:rPr lang="en-US" sz="1400" dirty="0" smtClean="0"/>
              <a:t>As explained in [4], if DTW is only better on </a:t>
            </a:r>
            <a:r>
              <a:rPr lang="en-US" sz="1400" i="1" dirty="0" smtClean="0"/>
              <a:t>some</a:t>
            </a:r>
            <a:r>
              <a:rPr lang="en-US" sz="1400" dirty="0" smtClean="0"/>
              <a:t> datasets, this is not very useful unless we know ahead of time that it will be better. To test this we can build a Texas Sharpshooter plot (see [4] for details).</a:t>
            </a:r>
          </a:p>
          <a:p>
            <a:r>
              <a:rPr lang="en-US" sz="1400" dirty="0" smtClean="0"/>
              <a:t>In brief, after computing the baseline (here, the Euclidean distance) we then compute the </a:t>
            </a:r>
            <a:r>
              <a:rPr lang="en-US" sz="1400" b="1" dirty="0" smtClean="0"/>
              <a:t>expected improvement </a:t>
            </a:r>
            <a:r>
              <a:rPr lang="en-US" sz="1400" dirty="0" smtClean="0"/>
              <a:t>we would get using DTW (at this stage, learning any parameters and settings), then compute </a:t>
            </a:r>
            <a:r>
              <a:rPr lang="en-US" sz="1400" b="1" dirty="0" smtClean="0"/>
              <a:t>the actual improvement  </a:t>
            </a:r>
            <a:r>
              <a:rPr lang="en-US" sz="1400" dirty="0" smtClean="0"/>
              <a:t>obtained (using these now hardcoded parameters and settings).</a:t>
            </a:r>
          </a:p>
          <a:p>
            <a:endParaRPr lang="en-US" sz="1400" dirty="0" smtClean="0"/>
          </a:p>
          <a:p>
            <a:r>
              <a:rPr lang="en-US" sz="1400" dirty="0" smtClean="0"/>
              <a:t>When we create the Texas Sharpshooter plot , each dataset fall into one of four possibilities. </a:t>
            </a:r>
            <a:endParaRPr lang="en-US" sz="1400" dirty="0"/>
          </a:p>
        </p:txBody>
      </p:sp>
      <p:sp>
        <p:nvSpPr>
          <p:cNvPr id="7" name="Rectangle 6"/>
          <p:cNvSpPr/>
          <p:nvPr/>
        </p:nvSpPr>
        <p:spPr>
          <a:xfrm>
            <a:off x="6019800" y="3733800"/>
            <a:ext cx="1447800" cy="14478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rPr>
              <a:t>We expected to do worse, but we did better.</a:t>
            </a:r>
            <a:endParaRPr lang="en-US" sz="1600" b="1" dirty="0">
              <a:solidFill>
                <a:schemeClr val="tx1">
                  <a:lumMod val="95000"/>
                  <a:lumOff val="5000"/>
                </a:schemeClr>
              </a:solidFill>
            </a:endParaRPr>
          </a:p>
        </p:txBody>
      </p:sp>
      <p:sp>
        <p:nvSpPr>
          <p:cNvPr id="8" name="Rectangle 7"/>
          <p:cNvSpPr/>
          <p:nvPr/>
        </p:nvSpPr>
        <p:spPr>
          <a:xfrm>
            <a:off x="7467600" y="3733800"/>
            <a:ext cx="1447800" cy="1447800"/>
          </a:xfrm>
          <a:prstGeom prst="rect">
            <a:avLst/>
          </a:prstGeom>
          <a:solidFill>
            <a:srgbClr val="FFCC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We expected an improvement and we got it!</a:t>
            </a:r>
            <a:endParaRPr lang="en-US" sz="1600" b="1" dirty="0"/>
          </a:p>
        </p:txBody>
      </p:sp>
      <p:sp>
        <p:nvSpPr>
          <p:cNvPr id="9" name="Rectangle 8"/>
          <p:cNvSpPr/>
          <p:nvPr/>
        </p:nvSpPr>
        <p:spPr>
          <a:xfrm>
            <a:off x="6019800" y="5181600"/>
            <a:ext cx="1447800" cy="1447800"/>
          </a:xfrm>
          <a:prstGeom prst="rect">
            <a:avLst/>
          </a:prstGeom>
          <a:solidFill>
            <a:srgbClr val="FFCC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 expected to do worse, and we did.</a:t>
            </a:r>
            <a:endParaRPr lang="en-US" b="1" dirty="0"/>
          </a:p>
        </p:txBody>
      </p:sp>
      <p:sp>
        <p:nvSpPr>
          <p:cNvPr id="10" name="Rectangle 9"/>
          <p:cNvSpPr/>
          <p:nvPr/>
        </p:nvSpPr>
        <p:spPr>
          <a:xfrm>
            <a:off x="7467600" y="5181600"/>
            <a:ext cx="1447800" cy="14478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95000"/>
                    <a:lumOff val="5000"/>
                  </a:schemeClr>
                </a:solidFill>
              </a:rPr>
              <a:t>We expected to do better, but actually did worse.</a:t>
            </a:r>
            <a:endParaRPr lang="en-US" sz="1600" b="1" dirty="0"/>
          </a:p>
        </p:txBody>
      </p:sp>
      <p:sp>
        <p:nvSpPr>
          <p:cNvPr id="11" name="Rectangle 10"/>
          <p:cNvSpPr/>
          <p:nvPr/>
        </p:nvSpPr>
        <p:spPr>
          <a:xfrm>
            <a:off x="228600" y="2971800"/>
            <a:ext cx="5410200" cy="3754874"/>
          </a:xfrm>
          <a:prstGeom prst="rect">
            <a:avLst/>
          </a:prstGeom>
        </p:spPr>
        <p:txBody>
          <a:bodyPr wrap="square">
            <a:spAutoFit/>
          </a:bodyPr>
          <a:lstStyle/>
          <a:p>
            <a:r>
              <a:rPr lang="en-US" sz="1400" dirty="0" smtClean="0"/>
              <a:t>In our worked example, we will try to optimize the performance of DTW, and predict its improvement (which could be negative), in a very simple way.</a:t>
            </a:r>
          </a:p>
          <a:p>
            <a:endParaRPr lang="en-US" sz="1400" dirty="0" smtClean="0"/>
          </a:p>
          <a:p>
            <a:r>
              <a:rPr lang="en-US" sz="1400" b="1" dirty="0" smtClean="0"/>
              <a:t>Expected Improvement</a:t>
            </a:r>
            <a:r>
              <a:rPr lang="en-US" sz="1400" dirty="0" smtClean="0"/>
              <a:t>: We will search over different warping window constraints, from 0% to 100%, in 1% increments, looking for the warping window size that gives the highest 1NN training accuracy (if there are ties, we choose the smaller warping window size).</a:t>
            </a:r>
          </a:p>
          <a:p>
            <a:endParaRPr lang="en-US" sz="1400" dirty="0" smtClean="0"/>
          </a:p>
          <a:p>
            <a:r>
              <a:rPr lang="en-US" sz="1400" b="1" dirty="0" smtClean="0"/>
              <a:t>Actual Improvement: </a:t>
            </a:r>
            <a:r>
              <a:rPr lang="en-US" sz="1400" dirty="0" smtClean="0"/>
              <a:t>Using the warping window size we learned in the last phase, we test the holdout test data on the training set with 1NN. </a:t>
            </a:r>
          </a:p>
          <a:p>
            <a:endParaRPr lang="en-US" sz="1400" dirty="0" smtClean="0"/>
          </a:p>
          <a:p>
            <a:r>
              <a:rPr lang="en-US" sz="1400" dirty="0" smtClean="0"/>
              <a:t>Note that there are better ways to do this (learn with increments smaller than 1%, use KNN instead of 1NN, do cross validation within the test set etc). However, as the next slides show, the results are pretty unambiguous even for this simple effort.</a:t>
            </a:r>
          </a:p>
          <a:p>
            <a:endParaRPr lang="en-US" sz="1400" dirty="0"/>
          </a:p>
        </p:txBody>
      </p:sp>
      <p:sp>
        <p:nvSpPr>
          <p:cNvPr id="12" name="Rectangle 11"/>
          <p:cNvSpPr/>
          <p:nvPr/>
        </p:nvSpPr>
        <p:spPr>
          <a:xfrm>
            <a:off x="6172200" y="3352800"/>
            <a:ext cx="2791405" cy="369332"/>
          </a:xfrm>
          <a:prstGeom prst="rect">
            <a:avLst/>
          </a:prstGeom>
        </p:spPr>
        <p:txBody>
          <a:bodyPr wrap="none">
            <a:spAutoFit/>
          </a:bodyPr>
          <a:lstStyle/>
          <a:p>
            <a:r>
              <a:rPr lang="en-US" dirty="0" smtClean="0"/>
              <a:t>Texas Sharpshooter Plot [4] </a:t>
            </a:r>
            <a:endParaRPr lang="en-US" dirty="0"/>
          </a:p>
        </p:txBody>
      </p:sp>
      <p:sp>
        <p:nvSpPr>
          <p:cNvPr id="13" name="Rectangle 131"/>
          <p:cNvSpPr>
            <a:spLocks noChangeArrowheads="1"/>
          </p:cNvSpPr>
          <p:nvPr/>
        </p:nvSpPr>
        <p:spPr bwMode="auto">
          <a:xfrm>
            <a:off x="6858000" y="6662670"/>
            <a:ext cx="1276350" cy="1555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Helvetica" pitchFamily="34" charset="0"/>
                <a:cs typeface="Arial" pitchFamily="34" charset="0"/>
              </a:rPr>
              <a:t>Expected Accuracy Gain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2"/>
          <p:cNvSpPr>
            <a:spLocks noChangeArrowheads="1"/>
          </p:cNvSpPr>
          <p:nvPr/>
        </p:nvSpPr>
        <p:spPr bwMode="auto">
          <a:xfrm rot="16200000">
            <a:off x="5343593" y="5087857"/>
            <a:ext cx="1130300" cy="15557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Helvetica" pitchFamily="34" charset="0"/>
                <a:cs typeface="Arial" pitchFamily="34" charset="0"/>
              </a:rPr>
              <a:t>Actual Accuracy Gain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5" y="762000"/>
            <a:ext cx="1752600" cy="4832092"/>
          </a:xfrm>
          <a:prstGeom prst="rect">
            <a:avLst/>
          </a:prstGeom>
          <a:noFill/>
        </p:spPr>
        <p:txBody>
          <a:bodyPr wrap="square" rtlCol="0">
            <a:spAutoFit/>
          </a:bodyPr>
          <a:lstStyle/>
          <a:p>
            <a:r>
              <a:rPr lang="en-US" sz="1100" dirty="0" smtClean="0"/>
              <a:t>The results are strongly supportive of the claim “DTW better than Euclidean distance for most problems”  </a:t>
            </a:r>
          </a:p>
          <a:p>
            <a:endParaRPr lang="en-US" sz="1100" dirty="0" smtClean="0"/>
          </a:p>
          <a:p>
            <a:r>
              <a:rPr lang="en-US" sz="1100" dirty="0" smtClean="0"/>
              <a:t>We sometimes had difficultly in predicting </a:t>
            </a:r>
            <a:r>
              <a:rPr lang="en-US" sz="1100" i="1" dirty="0" smtClean="0"/>
              <a:t>when</a:t>
            </a:r>
            <a:r>
              <a:rPr lang="en-US" sz="1100" dirty="0" smtClean="0"/>
              <a:t> DTW would be better/worse, but many of the training sets are tiny, making such tests very difficult. </a:t>
            </a:r>
          </a:p>
          <a:p>
            <a:endParaRPr lang="en-US" sz="1100" dirty="0" smtClean="0"/>
          </a:p>
          <a:p>
            <a:r>
              <a:rPr lang="en-US" sz="1100" dirty="0" smtClean="0"/>
              <a:t>For example, </a:t>
            </a:r>
            <a:r>
              <a:rPr lang="en-US" sz="1100" b="1" dirty="0" smtClean="0">
                <a:solidFill>
                  <a:srgbClr val="00B050"/>
                </a:solidFill>
              </a:rPr>
              <a:t>51</a:t>
            </a:r>
            <a:r>
              <a:rPr lang="en-US" sz="1100" dirty="0" smtClean="0"/>
              <a:t> is </a:t>
            </a:r>
            <a:r>
              <a:rPr lang="en-US" sz="1100" dirty="0" err="1" smtClean="0"/>
              <a:t>BeetleFy</a:t>
            </a:r>
            <a:r>
              <a:rPr lang="en-US" sz="1100" dirty="0" smtClean="0"/>
              <a:t>, with just 20 train and 20 test instances. Here we expected to do a little better, but we did a little worse.</a:t>
            </a:r>
          </a:p>
          <a:p>
            <a:endParaRPr lang="en-US" sz="1100" dirty="0" smtClean="0"/>
          </a:p>
          <a:p>
            <a:r>
              <a:rPr lang="en-US" sz="1100" dirty="0" smtClean="0"/>
              <a:t>In contrast, for </a:t>
            </a:r>
            <a:r>
              <a:rPr lang="en-US" sz="1100" b="1" dirty="0" smtClean="0">
                <a:solidFill>
                  <a:srgbClr val="0000FF"/>
                </a:solidFill>
              </a:rPr>
              <a:t>76 </a:t>
            </a:r>
            <a:r>
              <a:rPr lang="en-US" sz="1100" dirty="0" smtClean="0"/>
              <a:t>(</a:t>
            </a:r>
            <a:r>
              <a:rPr lang="en-US" sz="1100" dirty="0" err="1" smtClean="0"/>
              <a:t>LargeKitchenAppliances</a:t>
            </a:r>
            <a:r>
              <a:rPr lang="en-US" sz="1100" dirty="0" smtClean="0"/>
              <a:t>) we had 375 train and 375 test instances, and where able to more accurately predict a large improvement.</a:t>
            </a:r>
            <a:endParaRPr lang="en-US" sz="1100" dirty="0"/>
          </a:p>
        </p:txBody>
      </p:sp>
      <p:grpSp>
        <p:nvGrpSpPr>
          <p:cNvPr id="3076" name="Group 4"/>
          <p:cNvGrpSpPr>
            <a:grpSpLocks noChangeAspect="1"/>
          </p:cNvGrpSpPr>
          <p:nvPr/>
        </p:nvGrpSpPr>
        <p:grpSpPr bwMode="auto">
          <a:xfrm>
            <a:off x="1203325" y="-465138"/>
            <a:ext cx="8542338" cy="7653338"/>
            <a:chOff x="758" y="-293"/>
            <a:chExt cx="5381" cy="4821"/>
          </a:xfrm>
        </p:grpSpPr>
        <p:sp>
          <p:nvSpPr>
            <p:cNvPr id="3075" name="AutoShape 3"/>
            <p:cNvSpPr>
              <a:spLocks noChangeAspect="1" noChangeArrowheads="1" noTextEdit="1"/>
            </p:cNvSpPr>
            <p:nvPr/>
          </p:nvSpPr>
          <p:spPr bwMode="auto">
            <a:xfrm>
              <a:off x="758" y="-293"/>
              <a:ext cx="5381" cy="48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277" name="Group 205"/>
            <p:cNvGrpSpPr>
              <a:grpSpLocks/>
            </p:cNvGrpSpPr>
            <p:nvPr/>
          </p:nvGrpSpPr>
          <p:grpSpPr bwMode="auto">
            <a:xfrm>
              <a:off x="1334" y="22"/>
              <a:ext cx="4250" cy="4180"/>
              <a:chOff x="1334" y="22"/>
              <a:chExt cx="4250" cy="4180"/>
            </a:xfrm>
          </p:grpSpPr>
          <p:sp>
            <p:nvSpPr>
              <p:cNvPr id="3077" name="Rectangle 5"/>
              <p:cNvSpPr>
                <a:spLocks noChangeArrowheads="1"/>
              </p:cNvSpPr>
              <p:nvPr/>
            </p:nvSpPr>
            <p:spPr bwMode="auto">
              <a:xfrm>
                <a:off x="1579" y="66"/>
                <a:ext cx="3924" cy="392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1579" y="66"/>
                <a:ext cx="3924" cy="3929"/>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Line 7"/>
              <p:cNvSpPr>
                <a:spLocks noChangeShapeType="1"/>
              </p:cNvSpPr>
              <p:nvPr/>
            </p:nvSpPr>
            <p:spPr bwMode="auto">
              <a:xfrm>
                <a:off x="1579" y="3995"/>
                <a:ext cx="3924"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0" name="Line 8"/>
              <p:cNvSpPr>
                <a:spLocks noChangeShapeType="1"/>
              </p:cNvSpPr>
              <p:nvPr/>
            </p:nvSpPr>
            <p:spPr bwMode="auto">
              <a:xfrm flipV="1">
                <a:off x="1579" y="66"/>
                <a:ext cx="1" cy="3929"/>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Line 9"/>
              <p:cNvSpPr>
                <a:spLocks noChangeShapeType="1"/>
              </p:cNvSpPr>
              <p:nvPr/>
            </p:nvSpPr>
            <p:spPr bwMode="auto">
              <a:xfrm flipV="1">
                <a:off x="2068"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2" name="Rectangle 10"/>
              <p:cNvSpPr>
                <a:spLocks noChangeArrowheads="1"/>
              </p:cNvSpPr>
              <p:nvPr/>
            </p:nvSpPr>
            <p:spPr bwMode="auto">
              <a:xfrm>
                <a:off x="2019"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Line 11"/>
              <p:cNvSpPr>
                <a:spLocks noChangeShapeType="1"/>
              </p:cNvSpPr>
              <p:nvPr/>
            </p:nvSpPr>
            <p:spPr bwMode="auto">
              <a:xfrm flipV="1">
                <a:off x="2557"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541" y="4012"/>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Line 13"/>
              <p:cNvSpPr>
                <a:spLocks noChangeShapeType="1"/>
              </p:cNvSpPr>
              <p:nvPr/>
            </p:nvSpPr>
            <p:spPr bwMode="auto">
              <a:xfrm flipV="1">
                <a:off x="3052"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6" name="Rectangle 14"/>
              <p:cNvSpPr>
                <a:spLocks noChangeArrowheads="1"/>
              </p:cNvSpPr>
              <p:nvPr/>
            </p:nvSpPr>
            <p:spPr bwMode="auto">
              <a:xfrm>
                <a:off x="3003"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Line 15"/>
              <p:cNvSpPr>
                <a:spLocks noChangeShapeType="1"/>
              </p:cNvSpPr>
              <p:nvPr/>
            </p:nvSpPr>
            <p:spPr bwMode="auto">
              <a:xfrm flipV="1">
                <a:off x="3541"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8" name="Rectangle 16"/>
              <p:cNvSpPr>
                <a:spLocks noChangeArrowheads="1"/>
              </p:cNvSpPr>
              <p:nvPr/>
            </p:nvSpPr>
            <p:spPr bwMode="auto">
              <a:xfrm>
                <a:off x="3492"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flipV="1">
                <a:off x="4030"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3981"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Line 19"/>
              <p:cNvSpPr>
                <a:spLocks noChangeShapeType="1"/>
              </p:cNvSpPr>
              <p:nvPr/>
            </p:nvSpPr>
            <p:spPr bwMode="auto">
              <a:xfrm flipV="1">
                <a:off x="4525"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2" name="Rectangle 20"/>
              <p:cNvSpPr>
                <a:spLocks noChangeArrowheads="1"/>
              </p:cNvSpPr>
              <p:nvPr/>
            </p:nvSpPr>
            <p:spPr bwMode="auto">
              <a:xfrm>
                <a:off x="4476"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flipV="1">
                <a:off x="5014"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4998" y="4012"/>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5" name="Line 23"/>
              <p:cNvSpPr>
                <a:spLocks noChangeShapeType="1"/>
              </p:cNvSpPr>
              <p:nvPr/>
            </p:nvSpPr>
            <p:spPr bwMode="auto">
              <a:xfrm flipV="1">
                <a:off x="5503" y="3952"/>
                <a:ext cx="1" cy="43"/>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Rectangle 24"/>
              <p:cNvSpPr>
                <a:spLocks noChangeArrowheads="1"/>
              </p:cNvSpPr>
              <p:nvPr/>
            </p:nvSpPr>
            <p:spPr bwMode="auto">
              <a:xfrm>
                <a:off x="5454" y="401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Line 25"/>
              <p:cNvSpPr>
                <a:spLocks noChangeShapeType="1"/>
              </p:cNvSpPr>
              <p:nvPr/>
            </p:nvSpPr>
            <p:spPr bwMode="auto">
              <a:xfrm>
                <a:off x="1579" y="3995"/>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8" name="Rectangle 26"/>
              <p:cNvSpPr>
                <a:spLocks noChangeArrowheads="1"/>
              </p:cNvSpPr>
              <p:nvPr/>
            </p:nvSpPr>
            <p:spPr bwMode="auto">
              <a:xfrm>
                <a:off x="1459" y="395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0.8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9" name="Line 27"/>
              <p:cNvSpPr>
                <a:spLocks noChangeShapeType="1"/>
              </p:cNvSpPr>
              <p:nvPr/>
            </p:nvSpPr>
            <p:spPr bwMode="auto">
              <a:xfrm>
                <a:off x="1579" y="343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Rectangle 28"/>
              <p:cNvSpPr>
                <a:spLocks noChangeArrowheads="1"/>
              </p:cNvSpPr>
              <p:nvPr/>
            </p:nvSpPr>
            <p:spPr bwMode="auto">
              <a:xfrm>
                <a:off x="1519" y="33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Line 29"/>
              <p:cNvSpPr>
                <a:spLocks noChangeShapeType="1"/>
              </p:cNvSpPr>
              <p:nvPr/>
            </p:nvSpPr>
            <p:spPr bwMode="auto">
              <a:xfrm>
                <a:off x="1579" y="287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2" name="Rectangle 30"/>
              <p:cNvSpPr>
                <a:spLocks noChangeArrowheads="1"/>
              </p:cNvSpPr>
              <p:nvPr/>
            </p:nvSpPr>
            <p:spPr bwMode="auto">
              <a:xfrm>
                <a:off x="1459" y="282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Line 31"/>
              <p:cNvSpPr>
                <a:spLocks noChangeShapeType="1"/>
              </p:cNvSpPr>
              <p:nvPr/>
            </p:nvSpPr>
            <p:spPr bwMode="auto">
              <a:xfrm>
                <a:off x="1579" y="2310"/>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1459" y="226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Line 33"/>
              <p:cNvSpPr>
                <a:spLocks noChangeShapeType="1"/>
              </p:cNvSpPr>
              <p:nvPr/>
            </p:nvSpPr>
            <p:spPr bwMode="auto">
              <a:xfrm>
                <a:off x="1579" y="175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6" name="Rectangle 34"/>
              <p:cNvSpPr>
                <a:spLocks noChangeArrowheads="1"/>
              </p:cNvSpPr>
              <p:nvPr/>
            </p:nvSpPr>
            <p:spPr bwMode="auto">
              <a:xfrm>
                <a:off x="1459" y="170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7" name="Line 35"/>
              <p:cNvSpPr>
                <a:spLocks noChangeShapeType="1"/>
              </p:cNvSpPr>
              <p:nvPr/>
            </p:nvSpPr>
            <p:spPr bwMode="auto">
              <a:xfrm>
                <a:off x="1579" y="119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8" name="Rectangle 36"/>
              <p:cNvSpPr>
                <a:spLocks noChangeArrowheads="1"/>
              </p:cNvSpPr>
              <p:nvPr/>
            </p:nvSpPr>
            <p:spPr bwMode="auto">
              <a:xfrm>
                <a:off x="1459" y="1147"/>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Line 37"/>
              <p:cNvSpPr>
                <a:spLocks noChangeShapeType="1"/>
              </p:cNvSpPr>
              <p:nvPr/>
            </p:nvSpPr>
            <p:spPr bwMode="auto">
              <a:xfrm>
                <a:off x="1579" y="631"/>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0" name="Rectangle 38"/>
              <p:cNvSpPr>
                <a:spLocks noChangeArrowheads="1"/>
              </p:cNvSpPr>
              <p:nvPr/>
            </p:nvSpPr>
            <p:spPr bwMode="auto">
              <a:xfrm>
                <a:off x="1519" y="5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1" name="Line 39"/>
              <p:cNvSpPr>
                <a:spLocks noChangeShapeType="1"/>
              </p:cNvSpPr>
              <p:nvPr/>
            </p:nvSpPr>
            <p:spPr bwMode="auto">
              <a:xfrm>
                <a:off x="1579" y="66"/>
                <a:ext cx="38" cy="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Rectangle 40"/>
              <p:cNvSpPr>
                <a:spLocks noChangeArrowheads="1"/>
              </p:cNvSpPr>
              <p:nvPr/>
            </p:nvSpPr>
            <p:spPr bwMode="auto">
              <a:xfrm>
                <a:off x="1459" y="22"/>
                <a:ext cx="130"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3" name="Rectangle 41"/>
              <p:cNvSpPr>
                <a:spLocks noChangeArrowheads="1"/>
              </p:cNvSpPr>
              <p:nvPr/>
            </p:nvSpPr>
            <p:spPr bwMode="auto">
              <a:xfrm>
                <a:off x="1579" y="3430"/>
                <a:ext cx="978" cy="565"/>
              </a:xfrm>
              <a:prstGeom prst="rect">
                <a:avLst/>
              </a:prstGeom>
              <a:solidFill>
                <a:srgbClr val="FBD89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4" name="Rectangle 42"/>
              <p:cNvSpPr>
                <a:spLocks noChangeArrowheads="1"/>
              </p:cNvSpPr>
              <p:nvPr/>
            </p:nvSpPr>
            <p:spPr bwMode="auto">
              <a:xfrm>
                <a:off x="1579" y="3430"/>
                <a:ext cx="978" cy="565"/>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557" y="66"/>
                <a:ext cx="2946" cy="3364"/>
              </a:xfrm>
              <a:prstGeom prst="rect">
                <a:avLst/>
              </a:prstGeom>
              <a:solidFill>
                <a:srgbClr val="FBD89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57" y="66"/>
                <a:ext cx="2946" cy="3364"/>
              </a:xfrm>
              <a:prstGeom prst="rect">
                <a:avLst/>
              </a:prstGeom>
              <a:no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7" name="Oval 45"/>
              <p:cNvSpPr>
                <a:spLocks noChangeArrowheads="1"/>
              </p:cNvSpPr>
              <p:nvPr/>
            </p:nvSpPr>
            <p:spPr bwMode="auto">
              <a:xfrm>
                <a:off x="2644" y="331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8" name="Oval 46"/>
              <p:cNvSpPr>
                <a:spLocks noChangeArrowheads="1"/>
              </p:cNvSpPr>
              <p:nvPr/>
            </p:nvSpPr>
            <p:spPr bwMode="auto">
              <a:xfrm>
                <a:off x="2497" y="328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9" name="Oval 47"/>
              <p:cNvSpPr>
                <a:spLocks noChangeArrowheads="1"/>
              </p:cNvSpPr>
              <p:nvPr/>
            </p:nvSpPr>
            <p:spPr bwMode="auto">
              <a:xfrm>
                <a:off x="2883" y="309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0" name="Oval 48"/>
              <p:cNvSpPr>
                <a:spLocks noChangeArrowheads="1"/>
              </p:cNvSpPr>
              <p:nvPr/>
            </p:nvSpPr>
            <p:spPr bwMode="auto">
              <a:xfrm>
                <a:off x="2677"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1" name="Oval 49"/>
              <p:cNvSpPr>
                <a:spLocks noChangeArrowheads="1"/>
              </p:cNvSpPr>
              <p:nvPr/>
            </p:nvSpPr>
            <p:spPr bwMode="auto">
              <a:xfrm>
                <a:off x="2976" y="294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Oval 50"/>
              <p:cNvSpPr>
                <a:spLocks noChangeArrowheads="1"/>
              </p:cNvSpPr>
              <p:nvPr/>
            </p:nvSpPr>
            <p:spPr bwMode="auto">
              <a:xfrm>
                <a:off x="3400" y="305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Oval 51"/>
              <p:cNvSpPr>
                <a:spLocks noChangeArrowheads="1"/>
              </p:cNvSpPr>
              <p:nvPr/>
            </p:nvSpPr>
            <p:spPr bwMode="auto">
              <a:xfrm>
                <a:off x="3650" y="293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Oval 52"/>
              <p:cNvSpPr>
                <a:spLocks noChangeArrowheads="1"/>
              </p:cNvSpPr>
              <p:nvPr/>
            </p:nvSpPr>
            <p:spPr bwMode="auto">
              <a:xfrm>
                <a:off x="2660" y="3218"/>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Oval 53"/>
              <p:cNvSpPr>
                <a:spLocks noChangeArrowheads="1"/>
              </p:cNvSpPr>
              <p:nvPr/>
            </p:nvSpPr>
            <p:spPr bwMode="auto">
              <a:xfrm>
                <a:off x="3079" y="285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Oval 54"/>
              <p:cNvSpPr>
                <a:spLocks noChangeArrowheads="1"/>
              </p:cNvSpPr>
              <p:nvPr/>
            </p:nvSpPr>
            <p:spPr bwMode="auto">
              <a:xfrm>
                <a:off x="3291" y="2571"/>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7" name="Oval 55"/>
              <p:cNvSpPr>
                <a:spLocks noChangeArrowheads="1"/>
              </p:cNvSpPr>
              <p:nvPr/>
            </p:nvSpPr>
            <p:spPr bwMode="auto">
              <a:xfrm>
                <a:off x="2785" y="3147"/>
                <a:ext cx="28"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8" name="Oval 56"/>
              <p:cNvSpPr>
                <a:spLocks noChangeArrowheads="1"/>
              </p:cNvSpPr>
              <p:nvPr/>
            </p:nvSpPr>
            <p:spPr bwMode="auto">
              <a:xfrm>
                <a:off x="2563"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9" name="Oval 57"/>
              <p:cNvSpPr>
                <a:spLocks noChangeArrowheads="1"/>
              </p:cNvSpPr>
              <p:nvPr/>
            </p:nvSpPr>
            <p:spPr bwMode="auto">
              <a:xfrm>
                <a:off x="2834" y="305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0" name="Oval 58"/>
              <p:cNvSpPr>
                <a:spLocks noChangeArrowheads="1"/>
              </p:cNvSpPr>
              <p:nvPr/>
            </p:nvSpPr>
            <p:spPr bwMode="auto">
              <a:xfrm>
                <a:off x="3025" y="299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1" name="Oval 59"/>
              <p:cNvSpPr>
                <a:spLocks noChangeArrowheads="1"/>
              </p:cNvSpPr>
              <p:nvPr/>
            </p:nvSpPr>
            <p:spPr bwMode="auto">
              <a:xfrm>
                <a:off x="3508" y="275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2" name="Oval 60"/>
              <p:cNvSpPr>
                <a:spLocks noChangeArrowheads="1"/>
              </p:cNvSpPr>
              <p:nvPr/>
            </p:nvSpPr>
            <p:spPr bwMode="auto">
              <a:xfrm>
                <a:off x="249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3" name="Oval 61"/>
              <p:cNvSpPr>
                <a:spLocks noChangeArrowheads="1"/>
              </p:cNvSpPr>
              <p:nvPr/>
            </p:nvSpPr>
            <p:spPr bwMode="auto">
              <a:xfrm>
                <a:off x="2519" y="343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4" name="Oval 62"/>
              <p:cNvSpPr>
                <a:spLocks noChangeArrowheads="1"/>
              </p:cNvSpPr>
              <p:nvPr/>
            </p:nvSpPr>
            <p:spPr bwMode="auto">
              <a:xfrm>
                <a:off x="2546" y="337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5" name="Oval 63"/>
              <p:cNvSpPr>
                <a:spLocks noChangeArrowheads="1"/>
              </p:cNvSpPr>
              <p:nvPr/>
            </p:nvSpPr>
            <p:spPr bwMode="auto">
              <a:xfrm>
                <a:off x="2601" y="319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6" name="Oval 64"/>
              <p:cNvSpPr>
                <a:spLocks noChangeArrowheads="1"/>
              </p:cNvSpPr>
              <p:nvPr/>
            </p:nvSpPr>
            <p:spPr bwMode="auto">
              <a:xfrm>
                <a:off x="1937"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7" name="Oval 65"/>
              <p:cNvSpPr>
                <a:spLocks noChangeArrowheads="1"/>
              </p:cNvSpPr>
              <p:nvPr/>
            </p:nvSpPr>
            <p:spPr bwMode="auto">
              <a:xfrm>
                <a:off x="254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8" name="Oval 66"/>
              <p:cNvSpPr>
                <a:spLocks noChangeArrowheads="1"/>
              </p:cNvSpPr>
              <p:nvPr/>
            </p:nvSpPr>
            <p:spPr bwMode="auto">
              <a:xfrm>
                <a:off x="2644"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9" name="Oval 67"/>
              <p:cNvSpPr>
                <a:spLocks noChangeArrowheads="1"/>
              </p:cNvSpPr>
              <p:nvPr/>
            </p:nvSpPr>
            <p:spPr bwMode="auto">
              <a:xfrm>
                <a:off x="2639" y="3316"/>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0" name="Oval 68"/>
              <p:cNvSpPr>
                <a:spLocks noChangeArrowheads="1"/>
              </p:cNvSpPr>
              <p:nvPr/>
            </p:nvSpPr>
            <p:spPr bwMode="auto">
              <a:xfrm>
                <a:off x="2486"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1" name="Oval 69"/>
              <p:cNvSpPr>
                <a:spLocks noChangeArrowheads="1"/>
              </p:cNvSpPr>
              <p:nvPr/>
            </p:nvSpPr>
            <p:spPr bwMode="auto">
              <a:xfrm>
                <a:off x="255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2" name="Oval 70"/>
              <p:cNvSpPr>
                <a:spLocks noChangeArrowheads="1"/>
              </p:cNvSpPr>
              <p:nvPr/>
            </p:nvSpPr>
            <p:spPr bwMode="auto">
              <a:xfrm>
                <a:off x="2639"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3" name="Oval 71"/>
              <p:cNvSpPr>
                <a:spLocks noChangeArrowheads="1"/>
              </p:cNvSpPr>
              <p:nvPr/>
            </p:nvSpPr>
            <p:spPr bwMode="auto">
              <a:xfrm>
                <a:off x="3046" y="2897"/>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4" name="Oval 72"/>
              <p:cNvSpPr>
                <a:spLocks noChangeArrowheads="1"/>
              </p:cNvSpPr>
              <p:nvPr/>
            </p:nvSpPr>
            <p:spPr bwMode="auto">
              <a:xfrm>
                <a:off x="3601" y="310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5" name="Oval 73"/>
              <p:cNvSpPr>
                <a:spLocks noChangeArrowheads="1"/>
              </p:cNvSpPr>
              <p:nvPr/>
            </p:nvSpPr>
            <p:spPr bwMode="auto">
              <a:xfrm>
                <a:off x="3106" y="305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6" name="Oval 74"/>
              <p:cNvSpPr>
                <a:spLocks noChangeArrowheads="1"/>
              </p:cNvSpPr>
              <p:nvPr/>
            </p:nvSpPr>
            <p:spPr bwMode="auto">
              <a:xfrm>
                <a:off x="254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7" name="Oval 75"/>
              <p:cNvSpPr>
                <a:spLocks noChangeArrowheads="1"/>
              </p:cNvSpPr>
              <p:nvPr/>
            </p:nvSpPr>
            <p:spPr bwMode="auto">
              <a:xfrm>
                <a:off x="2731"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8" name="Oval 76"/>
              <p:cNvSpPr>
                <a:spLocks noChangeArrowheads="1"/>
              </p:cNvSpPr>
              <p:nvPr/>
            </p:nvSpPr>
            <p:spPr bwMode="auto">
              <a:xfrm>
                <a:off x="2747" y="316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9" name="Oval 77"/>
              <p:cNvSpPr>
                <a:spLocks noChangeArrowheads="1"/>
              </p:cNvSpPr>
              <p:nvPr/>
            </p:nvSpPr>
            <p:spPr bwMode="auto">
              <a:xfrm>
                <a:off x="2329" y="346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0" name="Oval 78"/>
              <p:cNvSpPr>
                <a:spLocks noChangeArrowheads="1"/>
              </p:cNvSpPr>
              <p:nvPr/>
            </p:nvSpPr>
            <p:spPr bwMode="auto">
              <a:xfrm>
                <a:off x="2530"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1" name="Oval 79"/>
              <p:cNvSpPr>
                <a:spLocks noChangeArrowheads="1"/>
              </p:cNvSpPr>
              <p:nvPr/>
            </p:nvSpPr>
            <p:spPr bwMode="auto">
              <a:xfrm>
                <a:off x="327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2" name="Oval 80"/>
              <p:cNvSpPr>
                <a:spLocks noChangeArrowheads="1"/>
              </p:cNvSpPr>
              <p:nvPr/>
            </p:nvSpPr>
            <p:spPr bwMode="auto">
              <a:xfrm>
                <a:off x="2715" y="323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3" name="Oval 81"/>
              <p:cNvSpPr>
                <a:spLocks noChangeArrowheads="1"/>
              </p:cNvSpPr>
              <p:nvPr/>
            </p:nvSpPr>
            <p:spPr bwMode="auto">
              <a:xfrm>
                <a:off x="2715" y="330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4" name="Oval 82"/>
              <p:cNvSpPr>
                <a:spLocks noChangeArrowheads="1"/>
              </p:cNvSpPr>
              <p:nvPr/>
            </p:nvSpPr>
            <p:spPr bwMode="auto">
              <a:xfrm>
                <a:off x="3095" y="296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5" name="Oval 83"/>
              <p:cNvSpPr>
                <a:spLocks noChangeArrowheads="1"/>
              </p:cNvSpPr>
              <p:nvPr/>
            </p:nvSpPr>
            <p:spPr bwMode="auto">
              <a:xfrm>
                <a:off x="3025" y="283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6" name="Oval 84"/>
              <p:cNvSpPr>
                <a:spLocks noChangeArrowheads="1"/>
              </p:cNvSpPr>
              <p:nvPr/>
            </p:nvSpPr>
            <p:spPr bwMode="auto">
              <a:xfrm>
                <a:off x="3497" y="2474"/>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7" name="Oval 85"/>
              <p:cNvSpPr>
                <a:spLocks noChangeArrowheads="1"/>
              </p:cNvSpPr>
              <p:nvPr/>
            </p:nvSpPr>
            <p:spPr bwMode="auto">
              <a:xfrm>
                <a:off x="3378" y="245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8" name="Oval 86"/>
              <p:cNvSpPr>
                <a:spLocks noChangeArrowheads="1"/>
              </p:cNvSpPr>
              <p:nvPr/>
            </p:nvSpPr>
            <p:spPr bwMode="auto">
              <a:xfrm>
                <a:off x="3329" y="266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9" name="Oval 87"/>
              <p:cNvSpPr>
                <a:spLocks noChangeArrowheads="1"/>
              </p:cNvSpPr>
              <p:nvPr/>
            </p:nvSpPr>
            <p:spPr bwMode="auto">
              <a:xfrm>
                <a:off x="2590" y="329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0" name="Oval 88"/>
              <p:cNvSpPr>
                <a:spLocks noChangeArrowheads="1"/>
              </p:cNvSpPr>
              <p:nvPr/>
            </p:nvSpPr>
            <p:spPr bwMode="auto">
              <a:xfrm>
                <a:off x="2780" y="326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1" name="Oval 89"/>
              <p:cNvSpPr>
                <a:spLocks noChangeArrowheads="1"/>
              </p:cNvSpPr>
              <p:nvPr/>
            </p:nvSpPr>
            <p:spPr bwMode="auto">
              <a:xfrm>
                <a:off x="2758" y="3300"/>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2" name="Oval 90"/>
              <p:cNvSpPr>
                <a:spLocks noChangeArrowheads="1"/>
              </p:cNvSpPr>
              <p:nvPr/>
            </p:nvSpPr>
            <p:spPr bwMode="auto">
              <a:xfrm>
                <a:off x="2530" y="346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3" name="Oval 91"/>
              <p:cNvSpPr>
                <a:spLocks noChangeArrowheads="1"/>
              </p:cNvSpPr>
              <p:nvPr/>
            </p:nvSpPr>
            <p:spPr bwMode="auto">
              <a:xfrm>
                <a:off x="2541" y="345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4" name="Oval 92"/>
              <p:cNvSpPr>
                <a:spLocks noChangeArrowheads="1"/>
              </p:cNvSpPr>
              <p:nvPr/>
            </p:nvSpPr>
            <p:spPr bwMode="auto">
              <a:xfrm>
                <a:off x="2356" y="3343"/>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5" name="Oval 93"/>
              <p:cNvSpPr>
                <a:spLocks noChangeArrowheads="1"/>
              </p:cNvSpPr>
              <p:nvPr/>
            </p:nvSpPr>
            <p:spPr bwMode="auto">
              <a:xfrm>
                <a:off x="259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6" name="Oval 94"/>
              <p:cNvSpPr>
                <a:spLocks noChangeArrowheads="1"/>
              </p:cNvSpPr>
              <p:nvPr/>
            </p:nvSpPr>
            <p:spPr bwMode="auto">
              <a:xfrm>
                <a:off x="2905"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7" name="Oval 95"/>
              <p:cNvSpPr>
                <a:spLocks noChangeArrowheads="1"/>
              </p:cNvSpPr>
              <p:nvPr/>
            </p:nvSpPr>
            <p:spPr bwMode="auto">
              <a:xfrm>
                <a:off x="2878" y="360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8" name="Oval 96"/>
              <p:cNvSpPr>
                <a:spLocks noChangeArrowheads="1"/>
              </p:cNvSpPr>
              <p:nvPr/>
            </p:nvSpPr>
            <p:spPr bwMode="auto">
              <a:xfrm>
                <a:off x="3889" y="265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9" name="Oval 97"/>
              <p:cNvSpPr>
                <a:spLocks noChangeArrowheads="1"/>
              </p:cNvSpPr>
              <p:nvPr/>
            </p:nvSpPr>
            <p:spPr bwMode="auto">
              <a:xfrm>
                <a:off x="3584"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0" name="Oval 98"/>
              <p:cNvSpPr>
                <a:spLocks noChangeArrowheads="1"/>
              </p:cNvSpPr>
              <p:nvPr/>
            </p:nvSpPr>
            <p:spPr bwMode="auto">
              <a:xfrm>
                <a:off x="2546" y="333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1" name="Oval 99"/>
              <p:cNvSpPr>
                <a:spLocks noChangeArrowheads="1"/>
              </p:cNvSpPr>
              <p:nvPr/>
            </p:nvSpPr>
            <p:spPr bwMode="auto">
              <a:xfrm>
                <a:off x="2639"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2" name="Oval 100"/>
              <p:cNvSpPr>
                <a:spLocks noChangeArrowheads="1"/>
              </p:cNvSpPr>
              <p:nvPr/>
            </p:nvSpPr>
            <p:spPr bwMode="auto">
              <a:xfrm>
                <a:off x="2535"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3" name="Oval 101"/>
              <p:cNvSpPr>
                <a:spLocks noChangeArrowheads="1"/>
              </p:cNvSpPr>
              <p:nvPr/>
            </p:nvSpPr>
            <p:spPr bwMode="auto">
              <a:xfrm>
                <a:off x="2579" y="348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4" name="Oval 102"/>
              <p:cNvSpPr>
                <a:spLocks noChangeArrowheads="1"/>
              </p:cNvSpPr>
              <p:nvPr/>
            </p:nvSpPr>
            <p:spPr bwMode="auto">
              <a:xfrm>
                <a:off x="2514" y="3305"/>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5" name="Oval 103"/>
              <p:cNvSpPr>
                <a:spLocks noChangeArrowheads="1"/>
              </p:cNvSpPr>
              <p:nvPr/>
            </p:nvSpPr>
            <p:spPr bwMode="auto">
              <a:xfrm>
                <a:off x="2443" y="3131"/>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6" name="Oval 104"/>
              <p:cNvSpPr>
                <a:spLocks noChangeArrowheads="1"/>
              </p:cNvSpPr>
              <p:nvPr/>
            </p:nvSpPr>
            <p:spPr bwMode="auto">
              <a:xfrm>
                <a:off x="2796" y="307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7" name="Oval 105"/>
              <p:cNvSpPr>
                <a:spLocks noChangeArrowheads="1"/>
              </p:cNvSpPr>
              <p:nvPr/>
            </p:nvSpPr>
            <p:spPr bwMode="auto">
              <a:xfrm>
                <a:off x="2236" y="3457"/>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8" name="Oval 106"/>
              <p:cNvSpPr>
                <a:spLocks noChangeArrowheads="1"/>
              </p:cNvSpPr>
              <p:nvPr/>
            </p:nvSpPr>
            <p:spPr bwMode="auto">
              <a:xfrm>
                <a:off x="2541" y="3359"/>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9" name="Oval 107"/>
              <p:cNvSpPr>
                <a:spLocks noChangeArrowheads="1"/>
              </p:cNvSpPr>
              <p:nvPr/>
            </p:nvSpPr>
            <p:spPr bwMode="auto">
              <a:xfrm>
                <a:off x="2253"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0" name="Oval 108"/>
              <p:cNvSpPr>
                <a:spLocks noChangeArrowheads="1"/>
              </p:cNvSpPr>
              <p:nvPr/>
            </p:nvSpPr>
            <p:spPr bwMode="auto">
              <a:xfrm>
                <a:off x="2742" y="313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1" name="Oval 109"/>
              <p:cNvSpPr>
                <a:spLocks noChangeArrowheads="1"/>
              </p:cNvSpPr>
              <p:nvPr/>
            </p:nvSpPr>
            <p:spPr bwMode="auto">
              <a:xfrm>
                <a:off x="1840" y="339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2" name="Oval 110"/>
              <p:cNvSpPr>
                <a:spLocks noChangeArrowheads="1"/>
              </p:cNvSpPr>
              <p:nvPr/>
            </p:nvSpPr>
            <p:spPr bwMode="auto">
              <a:xfrm>
                <a:off x="2649" y="3686"/>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3" name="Oval 111"/>
              <p:cNvSpPr>
                <a:spLocks noChangeArrowheads="1"/>
              </p:cNvSpPr>
              <p:nvPr/>
            </p:nvSpPr>
            <p:spPr bwMode="auto">
              <a:xfrm>
                <a:off x="2682" y="3321"/>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4" name="Oval 112"/>
              <p:cNvSpPr>
                <a:spLocks noChangeArrowheads="1"/>
              </p:cNvSpPr>
              <p:nvPr/>
            </p:nvSpPr>
            <p:spPr bwMode="auto">
              <a:xfrm>
                <a:off x="2601" y="258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5" name="Oval 113"/>
              <p:cNvSpPr>
                <a:spLocks noChangeArrowheads="1"/>
              </p:cNvSpPr>
              <p:nvPr/>
            </p:nvSpPr>
            <p:spPr bwMode="auto">
              <a:xfrm>
                <a:off x="4112"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6" name="Oval 114"/>
              <p:cNvSpPr>
                <a:spLocks noChangeArrowheads="1"/>
              </p:cNvSpPr>
              <p:nvPr/>
            </p:nvSpPr>
            <p:spPr bwMode="auto">
              <a:xfrm>
                <a:off x="3025" y="283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7" name="Oval 115"/>
              <p:cNvSpPr>
                <a:spLocks noChangeArrowheads="1"/>
              </p:cNvSpPr>
              <p:nvPr/>
            </p:nvSpPr>
            <p:spPr bwMode="auto">
              <a:xfrm>
                <a:off x="3296" y="3207"/>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8" name="Oval 116"/>
              <p:cNvSpPr>
                <a:spLocks noChangeArrowheads="1"/>
              </p:cNvSpPr>
              <p:nvPr/>
            </p:nvSpPr>
            <p:spPr bwMode="auto">
              <a:xfrm>
                <a:off x="3742" y="304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9" name="Oval 117"/>
              <p:cNvSpPr>
                <a:spLocks noChangeArrowheads="1"/>
              </p:cNvSpPr>
              <p:nvPr/>
            </p:nvSpPr>
            <p:spPr bwMode="auto">
              <a:xfrm>
                <a:off x="2573" y="3419"/>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0" name="Oval 118"/>
              <p:cNvSpPr>
                <a:spLocks noChangeArrowheads="1"/>
              </p:cNvSpPr>
              <p:nvPr/>
            </p:nvSpPr>
            <p:spPr bwMode="auto">
              <a:xfrm>
                <a:off x="2671" y="3278"/>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1" name="Oval 119"/>
              <p:cNvSpPr>
                <a:spLocks noChangeArrowheads="1"/>
              </p:cNvSpPr>
              <p:nvPr/>
            </p:nvSpPr>
            <p:spPr bwMode="auto">
              <a:xfrm>
                <a:off x="2851" y="341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2" name="Oval 120"/>
              <p:cNvSpPr>
                <a:spLocks noChangeArrowheads="1"/>
              </p:cNvSpPr>
              <p:nvPr/>
            </p:nvSpPr>
            <p:spPr bwMode="auto">
              <a:xfrm>
                <a:off x="4209" y="1702"/>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3" name="Oval 121"/>
              <p:cNvSpPr>
                <a:spLocks noChangeArrowheads="1"/>
              </p:cNvSpPr>
              <p:nvPr/>
            </p:nvSpPr>
            <p:spPr bwMode="auto">
              <a:xfrm>
                <a:off x="2726"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4" name="Oval 122"/>
              <p:cNvSpPr>
                <a:spLocks noChangeArrowheads="1"/>
              </p:cNvSpPr>
              <p:nvPr/>
            </p:nvSpPr>
            <p:spPr bwMode="auto">
              <a:xfrm>
                <a:off x="4932" y="386"/>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5" name="Oval 123"/>
              <p:cNvSpPr>
                <a:spLocks noChangeArrowheads="1"/>
              </p:cNvSpPr>
              <p:nvPr/>
            </p:nvSpPr>
            <p:spPr bwMode="auto">
              <a:xfrm>
                <a:off x="4237" y="310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6" name="Oval 124"/>
              <p:cNvSpPr>
                <a:spLocks noChangeArrowheads="1"/>
              </p:cNvSpPr>
              <p:nvPr/>
            </p:nvSpPr>
            <p:spPr bwMode="auto">
              <a:xfrm>
                <a:off x="3802" y="3022"/>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7" name="Oval 125"/>
              <p:cNvSpPr>
                <a:spLocks noChangeArrowheads="1"/>
              </p:cNvSpPr>
              <p:nvPr/>
            </p:nvSpPr>
            <p:spPr bwMode="auto">
              <a:xfrm>
                <a:off x="2747" y="3234"/>
                <a:ext cx="27" cy="28"/>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8" name="Oval 126"/>
              <p:cNvSpPr>
                <a:spLocks noChangeArrowheads="1"/>
              </p:cNvSpPr>
              <p:nvPr/>
            </p:nvSpPr>
            <p:spPr bwMode="auto">
              <a:xfrm>
                <a:off x="5253" y="702"/>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9" name="Oval 127"/>
              <p:cNvSpPr>
                <a:spLocks noChangeArrowheads="1"/>
              </p:cNvSpPr>
              <p:nvPr/>
            </p:nvSpPr>
            <p:spPr bwMode="auto">
              <a:xfrm>
                <a:off x="2508"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0" name="Oval 128"/>
              <p:cNvSpPr>
                <a:spLocks noChangeArrowheads="1"/>
              </p:cNvSpPr>
              <p:nvPr/>
            </p:nvSpPr>
            <p:spPr bwMode="auto">
              <a:xfrm>
                <a:off x="2611" y="3370"/>
                <a:ext cx="28"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1" name="Oval 129"/>
              <p:cNvSpPr>
                <a:spLocks noChangeArrowheads="1"/>
              </p:cNvSpPr>
              <p:nvPr/>
            </p:nvSpPr>
            <p:spPr bwMode="auto">
              <a:xfrm>
                <a:off x="2894" y="3044"/>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2" name="Oval 130"/>
              <p:cNvSpPr>
                <a:spLocks noChangeArrowheads="1"/>
              </p:cNvSpPr>
              <p:nvPr/>
            </p:nvSpPr>
            <p:spPr bwMode="auto">
              <a:xfrm>
                <a:off x="2541" y="3419"/>
                <a:ext cx="27" cy="27"/>
              </a:xfrm>
              <a:prstGeom prst="ellipse">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3" name="Rectangle 131"/>
              <p:cNvSpPr>
                <a:spLocks noChangeArrowheads="1"/>
              </p:cNvSpPr>
              <p:nvPr/>
            </p:nvSpPr>
            <p:spPr bwMode="auto">
              <a:xfrm>
                <a:off x="3139" y="4104"/>
                <a:ext cx="804"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Expected Accuracy Gain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4" name="Rectangle 132"/>
              <p:cNvSpPr>
                <a:spLocks noChangeArrowheads="1"/>
              </p:cNvSpPr>
              <p:nvPr/>
            </p:nvSpPr>
            <p:spPr bwMode="auto">
              <a:xfrm rot="16200000">
                <a:off x="1027" y="1976"/>
                <a:ext cx="712"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Actual Accuracy Gain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5" name="Rectangle 133"/>
              <p:cNvSpPr>
                <a:spLocks noChangeArrowheads="1"/>
              </p:cNvSpPr>
              <p:nvPr/>
            </p:nvSpPr>
            <p:spPr bwMode="auto">
              <a:xfrm>
                <a:off x="2655" y="3278"/>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6" name="Rectangle 134"/>
              <p:cNvSpPr>
                <a:spLocks noChangeArrowheads="1"/>
              </p:cNvSpPr>
              <p:nvPr/>
            </p:nvSpPr>
            <p:spPr bwMode="auto">
              <a:xfrm>
                <a:off x="2508" y="3256"/>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7" name="Rectangle 135"/>
              <p:cNvSpPr>
                <a:spLocks noChangeArrowheads="1"/>
              </p:cNvSpPr>
              <p:nvPr/>
            </p:nvSpPr>
            <p:spPr bwMode="auto">
              <a:xfrm>
                <a:off x="2894" y="3061"/>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8" name="Rectangle 136"/>
              <p:cNvSpPr>
                <a:spLocks noChangeArrowheads="1"/>
              </p:cNvSpPr>
              <p:nvPr/>
            </p:nvSpPr>
            <p:spPr bwMode="auto">
              <a:xfrm>
                <a:off x="2688" y="338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9" name="Rectangle 137"/>
              <p:cNvSpPr>
                <a:spLocks noChangeArrowheads="1"/>
              </p:cNvSpPr>
              <p:nvPr/>
            </p:nvSpPr>
            <p:spPr bwMode="auto">
              <a:xfrm>
                <a:off x="2986" y="2914"/>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0" name="Rectangle 138"/>
              <p:cNvSpPr>
                <a:spLocks noChangeArrowheads="1"/>
              </p:cNvSpPr>
              <p:nvPr/>
            </p:nvSpPr>
            <p:spPr bwMode="auto">
              <a:xfrm>
                <a:off x="3410" y="301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1" name="Rectangle 139"/>
              <p:cNvSpPr>
                <a:spLocks noChangeArrowheads="1"/>
              </p:cNvSpPr>
              <p:nvPr/>
            </p:nvSpPr>
            <p:spPr bwMode="auto">
              <a:xfrm>
                <a:off x="3660" y="289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2" name="Rectangle 140"/>
              <p:cNvSpPr>
                <a:spLocks noChangeArrowheads="1"/>
              </p:cNvSpPr>
              <p:nvPr/>
            </p:nvSpPr>
            <p:spPr bwMode="auto">
              <a:xfrm>
                <a:off x="2671" y="3186"/>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3" name="Rectangle 141"/>
              <p:cNvSpPr>
                <a:spLocks noChangeArrowheads="1"/>
              </p:cNvSpPr>
              <p:nvPr/>
            </p:nvSpPr>
            <p:spPr bwMode="auto">
              <a:xfrm>
                <a:off x="3090" y="2827"/>
                <a:ext cx="71"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4" name="Rectangle 142"/>
              <p:cNvSpPr>
                <a:spLocks noChangeArrowheads="1"/>
              </p:cNvSpPr>
              <p:nvPr/>
            </p:nvSpPr>
            <p:spPr bwMode="auto">
              <a:xfrm>
                <a:off x="3302" y="253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5" name="Rectangle 143"/>
              <p:cNvSpPr>
                <a:spLocks noChangeArrowheads="1"/>
              </p:cNvSpPr>
              <p:nvPr/>
            </p:nvSpPr>
            <p:spPr bwMode="auto">
              <a:xfrm>
                <a:off x="2796" y="311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6" name="Rectangle 144"/>
              <p:cNvSpPr>
                <a:spLocks noChangeArrowheads="1"/>
              </p:cNvSpPr>
              <p:nvPr/>
            </p:nvSpPr>
            <p:spPr bwMode="auto">
              <a:xfrm>
                <a:off x="257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7" name="Rectangle 145"/>
              <p:cNvSpPr>
                <a:spLocks noChangeArrowheads="1"/>
              </p:cNvSpPr>
              <p:nvPr/>
            </p:nvSpPr>
            <p:spPr bwMode="auto">
              <a:xfrm>
                <a:off x="2845" y="302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8" name="Rectangle 146"/>
              <p:cNvSpPr>
                <a:spLocks noChangeArrowheads="1"/>
              </p:cNvSpPr>
              <p:nvPr/>
            </p:nvSpPr>
            <p:spPr bwMode="auto">
              <a:xfrm>
                <a:off x="3035" y="296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9" name="Rectangle 147"/>
              <p:cNvSpPr>
                <a:spLocks noChangeArrowheads="1"/>
              </p:cNvSpPr>
              <p:nvPr/>
            </p:nvSpPr>
            <p:spPr bwMode="auto">
              <a:xfrm>
                <a:off x="3519" y="271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0" name="Rectangle 148"/>
              <p:cNvSpPr>
                <a:spLocks noChangeArrowheads="1"/>
              </p:cNvSpPr>
              <p:nvPr/>
            </p:nvSpPr>
            <p:spPr bwMode="auto">
              <a:xfrm>
                <a:off x="250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1" name="Rectangle 149"/>
              <p:cNvSpPr>
                <a:spLocks noChangeArrowheads="1"/>
              </p:cNvSpPr>
              <p:nvPr/>
            </p:nvSpPr>
            <p:spPr bwMode="auto">
              <a:xfrm>
                <a:off x="2530" y="339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2" name="Rectangle 150"/>
              <p:cNvSpPr>
                <a:spLocks noChangeArrowheads="1"/>
              </p:cNvSpPr>
              <p:nvPr/>
            </p:nvSpPr>
            <p:spPr bwMode="auto">
              <a:xfrm>
                <a:off x="2557" y="333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3" name="Rectangle 151"/>
              <p:cNvSpPr>
                <a:spLocks noChangeArrowheads="1"/>
              </p:cNvSpPr>
              <p:nvPr/>
            </p:nvSpPr>
            <p:spPr bwMode="auto">
              <a:xfrm>
                <a:off x="2611" y="316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19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4" name="Rectangle 152"/>
              <p:cNvSpPr>
                <a:spLocks noChangeArrowheads="1"/>
              </p:cNvSpPr>
              <p:nvPr/>
            </p:nvSpPr>
            <p:spPr bwMode="auto">
              <a:xfrm>
                <a:off x="1948"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5" name="Rectangle 153"/>
              <p:cNvSpPr>
                <a:spLocks noChangeArrowheads="1"/>
              </p:cNvSpPr>
              <p:nvPr/>
            </p:nvSpPr>
            <p:spPr bwMode="auto">
              <a:xfrm>
                <a:off x="255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6" name="Rectangle 154"/>
              <p:cNvSpPr>
                <a:spLocks noChangeArrowheads="1"/>
              </p:cNvSpPr>
              <p:nvPr/>
            </p:nvSpPr>
            <p:spPr bwMode="auto">
              <a:xfrm>
                <a:off x="265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7" name="Rectangle 155"/>
              <p:cNvSpPr>
                <a:spLocks noChangeArrowheads="1"/>
              </p:cNvSpPr>
              <p:nvPr/>
            </p:nvSpPr>
            <p:spPr bwMode="auto">
              <a:xfrm>
                <a:off x="2649" y="328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8" name="Rectangle 156"/>
              <p:cNvSpPr>
                <a:spLocks noChangeArrowheads="1"/>
              </p:cNvSpPr>
              <p:nvPr/>
            </p:nvSpPr>
            <p:spPr bwMode="auto">
              <a:xfrm>
                <a:off x="249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9" name="Rectangle 157"/>
              <p:cNvSpPr>
                <a:spLocks noChangeArrowheads="1"/>
              </p:cNvSpPr>
              <p:nvPr/>
            </p:nvSpPr>
            <p:spPr bwMode="auto">
              <a:xfrm>
                <a:off x="2563"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0" name="Rectangle 158"/>
              <p:cNvSpPr>
                <a:spLocks noChangeArrowheads="1"/>
              </p:cNvSpPr>
              <p:nvPr/>
            </p:nvSpPr>
            <p:spPr bwMode="auto">
              <a:xfrm>
                <a:off x="264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1" name="Rectangle 159"/>
              <p:cNvSpPr>
                <a:spLocks noChangeArrowheads="1"/>
              </p:cNvSpPr>
              <p:nvPr/>
            </p:nvSpPr>
            <p:spPr bwMode="auto">
              <a:xfrm>
                <a:off x="3057" y="286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2" name="Rectangle 160"/>
              <p:cNvSpPr>
                <a:spLocks noChangeArrowheads="1"/>
              </p:cNvSpPr>
              <p:nvPr/>
            </p:nvSpPr>
            <p:spPr bwMode="auto">
              <a:xfrm>
                <a:off x="3612" y="307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3" name="Rectangle 161"/>
              <p:cNvSpPr>
                <a:spLocks noChangeArrowheads="1"/>
              </p:cNvSpPr>
              <p:nvPr/>
            </p:nvSpPr>
            <p:spPr bwMode="auto">
              <a:xfrm>
                <a:off x="3117" y="301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29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4" name="Rectangle 162"/>
              <p:cNvSpPr>
                <a:spLocks noChangeArrowheads="1"/>
              </p:cNvSpPr>
              <p:nvPr/>
            </p:nvSpPr>
            <p:spPr bwMode="auto">
              <a:xfrm>
                <a:off x="2557"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5" name="Rectangle 163"/>
              <p:cNvSpPr>
                <a:spLocks noChangeArrowheads="1"/>
              </p:cNvSpPr>
              <p:nvPr/>
            </p:nvSpPr>
            <p:spPr bwMode="auto">
              <a:xfrm>
                <a:off x="274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6" name="Rectangle 164"/>
              <p:cNvSpPr>
                <a:spLocks noChangeArrowheads="1"/>
              </p:cNvSpPr>
              <p:nvPr/>
            </p:nvSpPr>
            <p:spPr bwMode="auto">
              <a:xfrm>
                <a:off x="2758" y="313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7" name="Rectangle 165"/>
              <p:cNvSpPr>
                <a:spLocks noChangeArrowheads="1"/>
              </p:cNvSpPr>
              <p:nvPr/>
            </p:nvSpPr>
            <p:spPr bwMode="auto">
              <a:xfrm>
                <a:off x="2340" y="343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8" name="Rectangle 166"/>
              <p:cNvSpPr>
                <a:spLocks noChangeArrowheads="1"/>
              </p:cNvSpPr>
              <p:nvPr/>
            </p:nvSpPr>
            <p:spPr bwMode="auto">
              <a:xfrm>
                <a:off x="2541"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9" name="Rectangle 167"/>
              <p:cNvSpPr>
                <a:spLocks noChangeArrowheads="1"/>
              </p:cNvSpPr>
              <p:nvPr/>
            </p:nvSpPr>
            <p:spPr bwMode="auto">
              <a:xfrm>
                <a:off x="328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0" name="Rectangle 168"/>
              <p:cNvSpPr>
                <a:spLocks noChangeArrowheads="1"/>
              </p:cNvSpPr>
              <p:nvPr/>
            </p:nvSpPr>
            <p:spPr bwMode="auto">
              <a:xfrm>
                <a:off x="2726" y="320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1" name="Rectangle 169"/>
              <p:cNvSpPr>
                <a:spLocks noChangeArrowheads="1"/>
              </p:cNvSpPr>
              <p:nvPr/>
            </p:nvSpPr>
            <p:spPr bwMode="auto">
              <a:xfrm>
                <a:off x="2726" y="327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2" name="Rectangle 170"/>
              <p:cNvSpPr>
                <a:spLocks noChangeArrowheads="1"/>
              </p:cNvSpPr>
              <p:nvPr/>
            </p:nvSpPr>
            <p:spPr bwMode="auto">
              <a:xfrm>
                <a:off x="3106" y="293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3" name="Rectangle 171"/>
              <p:cNvSpPr>
                <a:spLocks noChangeArrowheads="1"/>
              </p:cNvSpPr>
              <p:nvPr/>
            </p:nvSpPr>
            <p:spPr bwMode="auto">
              <a:xfrm>
                <a:off x="3035" y="280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39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4" name="Rectangle 172"/>
              <p:cNvSpPr>
                <a:spLocks noChangeArrowheads="1"/>
              </p:cNvSpPr>
              <p:nvPr/>
            </p:nvSpPr>
            <p:spPr bwMode="auto">
              <a:xfrm>
                <a:off x="3508" y="244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5" name="Rectangle 173"/>
              <p:cNvSpPr>
                <a:spLocks noChangeArrowheads="1"/>
              </p:cNvSpPr>
              <p:nvPr/>
            </p:nvSpPr>
            <p:spPr bwMode="auto">
              <a:xfrm>
                <a:off x="3389" y="242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6" name="Rectangle 174"/>
              <p:cNvSpPr>
                <a:spLocks noChangeArrowheads="1"/>
              </p:cNvSpPr>
              <p:nvPr/>
            </p:nvSpPr>
            <p:spPr bwMode="auto">
              <a:xfrm>
                <a:off x="3340" y="263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7" name="Rectangle 175"/>
              <p:cNvSpPr>
                <a:spLocks noChangeArrowheads="1"/>
              </p:cNvSpPr>
              <p:nvPr/>
            </p:nvSpPr>
            <p:spPr bwMode="auto">
              <a:xfrm>
                <a:off x="2601" y="326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8" name="Rectangle 176"/>
              <p:cNvSpPr>
                <a:spLocks noChangeArrowheads="1"/>
              </p:cNvSpPr>
              <p:nvPr/>
            </p:nvSpPr>
            <p:spPr bwMode="auto">
              <a:xfrm>
                <a:off x="2791" y="323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9" name="Rectangle 177"/>
              <p:cNvSpPr>
                <a:spLocks noChangeArrowheads="1"/>
              </p:cNvSpPr>
              <p:nvPr/>
            </p:nvSpPr>
            <p:spPr bwMode="auto">
              <a:xfrm>
                <a:off x="2769" y="326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0" name="Rectangle 178"/>
              <p:cNvSpPr>
                <a:spLocks noChangeArrowheads="1"/>
              </p:cNvSpPr>
              <p:nvPr/>
            </p:nvSpPr>
            <p:spPr bwMode="auto">
              <a:xfrm>
                <a:off x="2541" y="3436"/>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1" name="Rectangle 179"/>
              <p:cNvSpPr>
                <a:spLocks noChangeArrowheads="1"/>
              </p:cNvSpPr>
              <p:nvPr/>
            </p:nvSpPr>
            <p:spPr bwMode="auto">
              <a:xfrm>
                <a:off x="2552" y="341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2" name="Rectangle 180"/>
              <p:cNvSpPr>
                <a:spLocks noChangeArrowheads="1"/>
              </p:cNvSpPr>
              <p:nvPr/>
            </p:nvSpPr>
            <p:spPr bwMode="auto">
              <a:xfrm>
                <a:off x="2367" y="331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3" name="Rectangle 181"/>
              <p:cNvSpPr>
                <a:spLocks noChangeArrowheads="1"/>
              </p:cNvSpPr>
              <p:nvPr/>
            </p:nvSpPr>
            <p:spPr bwMode="auto">
              <a:xfrm>
                <a:off x="260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49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4" name="Rectangle 182"/>
              <p:cNvSpPr>
                <a:spLocks noChangeArrowheads="1"/>
              </p:cNvSpPr>
              <p:nvPr/>
            </p:nvSpPr>
            <p:spPr bwMode="auto">
              <a:xfrm>
                <a:off x="291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5" name="Rectangle 183"/>
              <p:cNvSpPr>
                <a:spLocks noChangeArrowheads="1"/>
              </p:cNvSpPr>
              <p:nvPr/>
            </p:nvSpPr>
            <p:spPr bwMode="auto">
              <a:xfrm>
                <a:off x="2895" y="3577"/>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B050"/>
                    </a:solidFill>
                    <a:effectLst/>
                    <a:latin typeface="Helvetica" pitchFamily="34" charset="0"/>
                    <a:cs typeface="Arial" pitchFamily="34" charset="0"/>
                  </a:rPr>
                  <a:t>51</a:t>
                </a:r>
                <a:endParaRPr kumimoji="0" lang="en-US" sz="2000" b="1" i="0" u="none" strike="noStrike" cap="none" normalizeH="0" baseline="0" dirty="0" smtClean="0">
                  <a:ln>
                    <a:noFill/>
                  </a:ln>
                  <a:solidFill>
                    <a:srgbClr val="00B050"/>
                  </a:solidFill>
                  <a:effectLst/>
                  <a:latin typeface="Arial" pitchFamily="34" charset="0"/>
                  <a:cs typeface="Arial" pitchFamily="34" charset="0"/>
                </a:endParaRPr>
              </a:p>
            </p:txBody>
          </p:sp>
          <p:sp>
            <p:nvSpPr>
              <p:cNvPr id="3256" name="Rectangle 184"/>
              <p:cNvSpPr>
                <a:spLocks noChangeArrowheads="1"/>
              </p:cNvSpPr>
              <p:nvPr/>
            </p:nvSpPr>
            <p:spPr bwMode="auto">
              <a:xfrm>
                <a:off x="3900" y="2626"/>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7" name="Rectangle 185"/>
              <p:cNvSpPr>
                <a:spLocks noChangeArrowheads="1"/>
              </p:cNvSpPr>
              <p:nvPr/>
            </p:nvSpPr>
            <p:spPr bwMode="auto">
              <a:xfrm>
                <a:off x="3595"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8" name="Rectangle 186"/>
              <p:cNvSpPr>
                <a:spLocks noChangeArrowheads="1"/>
              </p:cNvSpPr>
              <p:nvPr/>
            </p:nvSpPr>
            <p:spPr bwMode="auto">
              <a:xfrm>
                <a:off x="2557" y="330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9" name="Rectangle 187"/>
              <p:cNvSpPr>
                <a:spLocks noChangeArrowheads="1"/>
              </p:cNvSpPr>
              <p:nvPr/>
            </p:nvSpPr>
            <p:spPr bwMode="auto">
              <a:xfrm>
                <a:off x="264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0" name="Rectangle 188"/>
              <p:cNvSpPr>
                <a:spLocks noChangeArrowheads="1"/>
              </p:cNvSpPr>
              <p:nvPr/>
            </p:nvSpPr>
            <p:spPr bwMode="auto">
              <a:xfrm>
                <a:off x="254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1" name="Rectangle 189"/>
              <p:cNvSpPr>
                <a:spLocks noChangeArrowheads="1"/>
              </p:cNvSpPr>
              <p:nvPr/>
            </p:nvSpPr>
            <p:spPr bwMode="auto">
              <a:xfrm>
                <a:off x="2590" y="345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2" name="Rectangle 190"/>
              <p:cNvSpPr>
                <a:spLocks noChangeArrowheads="1"/>
              </p:cNvSpPr>
              <p:nvPr/>
            </p:nvSpPr>
            <p:spPr bwMode="auto">
              <a:xfrm>
                <a:off x="2524" y="327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3" name="Rectangle 191"/>
              <p:cNvSpPr>
                <a:spLocks noChangeArrowheads="1"/>
              </p:cNvSpPr>
              <p:nvPr/>
            </p:nvSpPr>
            <p:spPr bwMode="auto">
              <a:xfrm>
                <a:off x="2454" y="309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59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4" name="Rectangle 192"/>
              <p:cNvSpPr>
                <a:spLocks noChangeArrowheads="1"/>
              </p:cNvSpPr>
              <p:nvPr/>
            </p:nvSpPr>
            <p:spPr bwMode="auto">
              <a:xfrm>
                <a:off x="2807" y="304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5" name="Rectangle 193"/>
              <p:cNvSpPr>
                <a:spLocks noChangeArrowheads="1"/>
              </p:cNvSpPr>
              <p:nvPr/>
            </p:nvSpPr>
            <p:spPr bwMode="auto">
              <a:xfrm>
                <a:off x="2247" y="342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6" name="Rectangle 194"/>
              <p:cNvSpPr>
                <a:spLocks noChangeArrowheads="1"/>
              </p:cNvSpPr>
              <p:nvPr/>
            </p:nvSpPr>
            <p:spPr bwMode="auto">
              <a:xfrm>
                <a:off x="2552" y="332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7" name="Rectangle 195"/>
              <p:cNvSpPr>
                <a:spLocks noChangeArrowheads="1"/>
              </p:cNvSpPr>
              <p:nvPr/>
            </p:nvSpPr>
            <p:spPr bwMode="auto">
              <a:xfrm>
                <a:off x="2264"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8" name="Rectangle 196"/>
              <p:cNvSpPr>
                <a:spLocks noChangeArrowheads="1"/>
              </p:cNvSpPr>
              <p:nvPr/>
            </p:nvSpPr>
            <p:spPr bwMode="auto">
              <a:xfrm>
                <a:off x="2753" y="310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9" name="Rectangle 197"/>
              <p:cNvSpPr>
                <a:spLocks noChangeArrowheads="1"/>
              </p:cNvSpPr>
              <p:nvPr/>
            </p:nvSpPr>
            <p:spPr bwMode="auto">
              <a:xfrm>
                <a:off x="1850" y="335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0" name="Rectangle 198"/>
              <p:cNvSpPr>
                <a:spLocks noChangeArrowheads="1"/>
              </p:cNvSpPr>
              <p:nvPr/>
            </p:nvSpPr>
            <p:spPr bwMode="auto">
              <a:xfrm>
                <a:off x="2660" y="3653"/>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1" name="Rectangle 199"/>
              <p:cNvSpPr>
                <a:spLocks noChangeArrowheads="1"/>
              </p:cNvSpPr>
              <p:nvPr/>
            </p:nvSpPr>
            <p:spPr bwMode="auto">
              <a:xfrm>
                <a:off x="2693" y="328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2" name="Rectangle 200"/>
              <p:cNvSpPr>
                <a:spLocks noChangeArrowheads="1"/>
              </p:cNvSpPr>
              <p:nvPr/>
            </p:nvSpPr>
            <p:spPr bwMode="auto">
              <a:xfrm>
                <a:off x="2611" y="255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3" name="Rectangle 201"/>
              <p:cNvSpPr>
                <a:spLocks noChangeArrowheads="1"/>
              </p:cNvSpPr>
              <p:nvPr/>
            </p:nvSpPr>
            <p:spPr bwMode="auto">
              <a:xfrm>
                <a:off x="412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69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4" name="Rectangle 202"/>
              <p:cNvSpPr>
                <a:spLocks noChangeArrowheads="1"/>
              </p:cNvSpPr>
              <p:nvPr/>
            </p:nvSpPr>
            <p:spPr bwMode="auto">
              <a:xfrm>
                <a:off x="3035" y="280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5" name="Rectangle 203"/>
              <p:cNvSpPr>
                <a:spLocks noChangeArrowheads="1"/>
              </p:cNvSpPr>
              <p:nvPr/>
            </p:nvSpPr>
            <p:spPr bwMode="auto">
              <a:xfrm>
                <a:off x="3307" y="317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6" name="Rectangle 204"/>
              <p:cNvSpPr>
                <a:spLocks noChangeArrowheads="1"/>
              </p:cNvSpPr>
              <p:nvPr/>
            </p:nvSpPr>
            <p:spPr bwMode="auto">
              <a:xfrm>
                <a:off x="3753" y="301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278" name="Rectangle 206"/>
            <p:cNvSpPr>
              <a:spLocks noChangeArrowheads="1"/>
            </p:cNvSpPr>
            <p:nvPr/>
          </p:nvSpPr>
          <p:spPr bwMode="auto">
            <a:xfrm>
              <a:off x="2584"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9" name="Rectangle 207"/>
            <p:cNvSpPr>
              <a:spLocks noChangeArrowheads="1"/>
            </p:cNvSpPr>
            <p:nvPr/>
          </p:nvSpPr>
          <p:spPr bwMode="auto">
            <a:xfrm>
              <a:off x="2682" y="3245"/>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0" name="Rectangle 208"/>
            <p:cNvSpPr>
              <a:spLocks noChangeArrowheads="1"/>
            </p:cNvSpPr>
            <p:nvPr/>
          </p:nvSpPr>
          <p:spPr bwMode="auto">
            <a:xfrm>
              <a:off x="2861" y="338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1" name="Rectangle 209"/>
            <p:cNvSpPr>
              <a:spLocks noChangeArrowheads="1"/>
            </p:cNvSpPr>
            <p:nvPr/>
          </p:nvSpPr>
          <p:spPr bwMode="auto">
            <a:xfrm>
              <a:off x="4232" y="1669"/>
              <a:ext cx="89"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0000FF"/>
                  </a:solidFill>
                  <a:effectLst/>
                  <a:latin typeface="Helvetica" pitchFamily="34" charset="0"/>
                  <a:cs typeface="Arial" pitchFamily="34" charset="0"/>
                </a:rPr>
                <a:t>76</a:t>
              </a:r>
              <a:endParaRPr kumimoji="0" lang="en-US" sz="1800" b="1" i="0" u="none" strike="noStrike" cap="none" normalizeH="0" baseline="0" dirty="0" smtClean="0">
                <a:ln>
                  <a:noFill/>
                </a:ln>
                <a:solidFill>
                  <a:srgbClr val="0000FF"/>
                </a:solidFill>
                <a:effectLst/>
                <a:latin typeface="Arial" pitchFamily="34" charset="0"/>
                <a:cs typeface="Arial" pitchFamily="34" charset="0"/>
              </a:endParaRPr>
            </a:p>
          </p:txBody>
        </p:sp>
        <p:sp>
          <p:nvSpPr>
            <p:cNvPr id="3282" name="Rectangle 210"/>
            <p:cNvSpPr>
              <a:spLocks noChangeArrowheads="1"/>
            </p:cNvSpPr>
            <p:nvPr/>
          </p:nvSpPr>
          <p:spPr bwMode="auto">
            <a:xfrm>
              <a:off x="2736"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3" name="Rectangle 211"/>
            <p:cNvSpPr>
              <a:spLocks noChangeArrowheads="1"/>
            </p:cNvSpPr>
            <p:nvPr/>
          </p:nvSpPr>
          <p:spPr bwMode="auto">
            <a:xfrm>
              <a:off x="4943" y="354"/>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4" name="Rectangle 212"/>
            <p:cNvSpPr>
              <a:spLocks noChangeArrowheads="1"/>
            </p:cNvSpPr>
            <p:nvPr/>
          </p:nvSpPr>
          <p:spPr bwMode="auto">
            <a:xfrm>
              <a:off x="4247" y="3071"/>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79</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5" name="Rectangle 213"/>
            <p:cNvSpPr>
              <a:spLocks noChangeArrowheads="1"/>
            </p:cNvSpPr>
            <p:nvPr/>
          </p:nvSpPr>
          <p:spPr bwMode="auto">
            <a:xfrm>
              <a:off x="3813" y="2990"/>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6" name="Rectangle 214"/>
            <p:cNvSpPr>
              <a:spLocks noChangeArrowheads="1"/>
            </p:cNvSpPr>
            <p:nvPr/>
          </p:nvSpPr>
          <p:spPr bwMode="auto">
            <a:xfrm>
              <a:off x="2758" y="320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7" name="Rectangle 215"/>
            <p:cNvSpPr>
              <a:spLocks noChangeArrowheads="1"/>
            </p:cNvSpPr>
            <p:nvPr/>
          </p:nvSpPr>
          <p:spPr bwMode="auto">
            <a:xfrm>
              <a:off x="5264" y="669"/>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8" name="Rectangle 216"/>
            <p:cNvSpPr>
              <a:spLocks noChangeArrowheads="1"/>
            </p:cNvSpPr>
            <p:nvPr/>
          </p:nvSpPr>
          <p:spPr bwMode="auto">
            <a:xfrm>
              <a:off x="2519"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89" name="Rectangle 217"/>
            <p:cNvSpPr>
              <a:spLocks noChangeArrowheads="1"/>
            </p:cNvSpPr>
            <p:nvPr/>
          </p:nvSpPr>
          <p:spPr bwMode="auto">
            <a:xfrm>
              <a:off x="2622" y="3338"/>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90" name="Rectangle 218"/>
            <p:cNvSpPr>
              <a:spLocks noChangeArrowheads="1"/>
            </p:cNvSpPr>
            <p:nvPr/>
          </p:nvSpPr>
          <p:spPr bwMode="auto">
            <a:xfrm>
              <a:off x="2905" y="3012"/>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91" name="Rectangle 219"/>
            <p:cNvSpPr>
              <a:spLocks noChangeArrowheads="1"/>
            </p:cNvSpPr>
            <p:nvPr/>
          </p:nvSpPr>
          <p:spPr bwMode="auto">
            <a:xfrm>
              <a:off x="2552" y="3387"/>
              <a:ext cx="109" cy="9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Helvetica" pitchFamily="34" charset="0"/>
                  <a:cs typeface="Arial" pitchFamily="34" charset="0"/>
                </a:rPr>
                <a:t>86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949325" y="-427038"/>
            <a:ext cx="8816975" cy="7899654"/>
          </a:xfrm>
          <a:prstGeom prst="rect">
            <a:avLst/>
          </a:prstGeom>
          <a:noFill/>
          <a:ln w="9525">
            <a:noFill/>
            <a:miter lim="800000"/>
            <a:headEnd/>
            <a:tailEnd/>
          </a:ln>
          <a:effectLst/>
        </p:spPr>
      </p:pic>
      <p:sp>
        <p:nvSpPr>
          <p:cNvPr id="3" name="TextBox 2"/>
          <p:cNvSpPr txBox="1"/>
          <p:nvPr/>
        </p:nvSpPr>
        <p:spPr>
          <a:xfrm>
            <a:off x="152400" y="762000"/>
            <a:ext cx="1752600" cy="938719"/>
          </a:xfrm>
          <a:prstGeom prst="rect">
            <a:avLst/>
          </a:prstGeom>
          <a:noFill/>
        </p:spPr>
        <p:txBody>
          <a:bodyPr wrap="square" rtlCol="0">
            <a:spAutoFit/>
          </a:bodyPr>
          <a:lstStyle/>
          <a:p>
            <a:r>
              <a:rPr lang="en-US" sz="1100" dirty="0" smtClean="0"/>
              <a:t>(after plotting in Matlab, the code is in Appendix A, you can zoom in to avoid the visual clutter seen to the right).</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Suggested Best Practices/Hints</a:t>
            </a:r>
            <a:endParaRPr lang="en-US" dirty="0"/>
          </a:p>
        </p:txBody>
      </p:sp>
      <p:sp>
        <p:nvSpPr>
          <p:cNvPr id="3" name="Content Placeholder 2"/>
          <p:cNvSpPr>
            <a:spLocks noGrp="1"/>
          </p:cNvSpPr>
          <p:nvPr>
            <p:ph idx="1"/>
          </p:nvPr>
        </p:nvSpPr>
        <p:spPr>
          <a:xfrm>
            <a:off x="152400" y="1059179"/>
            <a:ext cx="8823960" cy="5674995"/>
          </a:xfrm>
        </p:spPr>
        <p:txBody>
          <a:bodyPr>
            <a:noAutofit/>
          </a:bodyPr>
          <a:lstStyle/>
          <a:p>
            <a:pPr>
              <a:buFont typeface="+mj-lt"/>
              <a:buAutoNum type="arabicPeriod"/>
            </a:pPr>
            <a:r>
              <a:rPr lang="en-US" sz="1400" dirty="0" smtClean="0"/>
              <a:t>If you modify the data in anyway (add noise, add warping etc), please give the modified data back to the archive before you submit your paper (we will host it, and that way a diligent reviewer can test your claims while the paper is under review).</a:t>
            </a:r>
          </a:p>
          <a:p>
            <a:pPr>
              <a:buFont typeface="+mj-lt"/>
              <a:buAutoNum type="arabicPeriod"/>
            </a:pPr>
            <a:r>
              <a:rPr lang="en-US" sz="1400" dirty="0" smtClean="0"/>
              <a:t> Where possible, we strongly advocate testing and publishing results </a:t>
            </a:r>
            <a:r>
              <a:rPr lang="en-US" sz="1400" b="1" dirty="0" smtClean="0"/>
              <a:t>on all datasets </a:t>
            </a:r>
            <a:r>
              <a:rPr lang="en-US" sz="1400" dirty="0" smtClean="0"/>
              <a:t>(to avoid cherry-picking), unless of course you are making an explicit claim for only a certain type of data (i.e. classifying </a:t>
            </a:r>
            <a:r>
              <a:rPr lang="en-US" sz="1400" b="1" dirty="0" smtClean="0"/>
              <a:t>short</a:t>
            </a:r>
            <a:r>
              <a:rPr lang="en-US" sz="1400" dirty="0" smtClean="0"/>
              <a:t> time series). In the event you don't have space in your paper, we suggest you create an extended tech report online and point to it. Please see [4] (esp. Fig 14) for some ideas on how to visualize the accuracy results on so many datasets.</a:t>
            </a:r>
          </a:p>
          <a:p>
            <a:pPr>
              <a:buFont typeface="+mj-lt"/>
              <a:buAutoNum type="arabicPeriod"/>
            </a:pPr>
            <a:r>
              <a:rPr lang="en-US" sz="1400" dirty="0" smtClean="0"/>
              <a:t>If you have additional datasets, we ask that you donate them to the archive in our simple format.</a:t>
            </a:r>
          </a:p>
          <a:p>
            <a:pPr>
              <a:buFont typeface="+mj-lt"/>
              <a:buAutoNum type="arabicPeriod"/>
            </a:pPr>
            <a:r>
              <a:rPr lang="en-US" sz="1400" dirty="0" smtClean="0"/>
              <a:t>When you write your paper, please make </a:t>
            </a:r>
            <a:r>
              <a:rPr lang="en-US" sz="1400" i="1" dirty="0" smtClean="0"/>
              <a:t>reproducibility</a:t>
            </a:r>
            <a:r>
              <a:rPr lang="en-US" sz="1400" dirty="0" smtClean="0"/>
              <a:t> your goal. In particular, explicitly state all parameters. A good guiding principle is to ask yourself Could a smart grad student get the exact same results as claimed in this paper with a days effort?. If the answer is no, we believe that something is wrong. Help the imaginary grad student by rewriting your paper.</a:t>
            </a:r>
          </a:p>
          <a:p>
            <a:pPr>
              <a:buFont typeface="+mj-lt"/>
              <a:buAutoNum type="arabicPeriod"/>
            </a:pPr>
            <a:r>
              <a:rPr lang="en-US" sz="1400" dirty="0" smtClean="0"/>
              <a:t> Where possible, make your code available (as we have done), it will makes the reviewers task easier. </a:t>
            </a:r>
          </a:p>
          <a:p>
            <a:pPr>
              <a:buFont typeface="+mj-lt"/>
              <a:buAutoNum type="arabicPeriod"/>
            </a:pPr>
            <a:r>
              <a:rPr lang="en-US" sz="1400" dirty="0" smtClean="0"/>
              <a:t> If you are advocating a new distance/similarity measure, we strongly recommend you test and report the 1-NN accuracy (as we have done). Note that this does </a:t>
            </a:r>
            <a:r>
              <a:rPr lang="en-US" sz="1400" b="1" i="1" dirty="0" smtClean="0"/>
              <a:t>not</a:t>
            </a:r>
            <a:r>
              <a:rPr lang="en-US" sz="1400" dirty="0" smtClean="0"/>
              <a:t> preclude the addition of other of tests (we strongly encourage additional test), however the 1-NN test has the advantage of having no parameters and allowing comparisons between methods.</a:t>
            </a:r>
          </a:p>
          <a:p>
            <a:pPr>
              <a:buFont typeface="+mj-lt"/>
              <a:buAutoNum type="arabicPeriod"/>
            </a:pPr>
            <a:r>
              <a:rPr lang="en-US" sz="1400" dirty="0" smtClean="0"/>
              <a:t>Note that the data is z-normalized. Paper [7] explains why this is very important. </a:t>
            </a:r>
          </a:p>
          <a:p>
            <a:pPr>
              <a:buNone/>
            </a:pP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1297</TotalTime>
  <Words>4853</Words>
  <Application>Microsoft Office PowerPoint</Application>
  <PresentationFormat>On-screen Show (4:3)</PresentationFormat>
  <Paragraphs>1329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UCR Time Series Classification Archive</vt:lpstr>
      <vt:lpstr>Welcome!</vt:lpstr>
      <vt:lpstr>Data Format</vt:lpstr>
      <vt:lpstr>Slide 4</vt:lpstr>
      <vt:lpstr>Slide 5</vt:lpstr>
      <vt:lpstr>Worked Example</vt:lpstr>
      <vt:lpstr>Slide 7</vt:lpstr>
      <vt:lpstr>Slide 8</vt:lpstr>
      <vt:lpstr>Suggested Best Practices/Hints</vt:lpstr>
      <vt:lpstr>Suggested Reading</vt:lpstr>
      <vt:lpstr>Slide 11</vt:lpstr>
      <vt:lpstr>Slide 12</vt:lpstr>
      <vt:lpstr>Appendix A: Sharpshooter Plots </vt:lpstr>
      <vt:lpstr>The Password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UCR Time Series Classification Archive</dc:title>
  <dc:creator>eamonn</dc:creator>
  <cp:lastModifiedBy>eamonn</cp:lastModifiedBy>
  <cp:revision>34</cp:revision>
  <dcterms:created xsi:type="dcterms:W3CDTF">2015-07-09T20:51:56Z</dcterms:created>
  <dcterms:modified xsi:type="dcterms:W3CDTF">2015-08-22T22:14:47Z</dcterms:modified>
</cp:coreProperties>
</file>