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31"/>
    <p:restoredTop sz="96104"/>
  </p:normalViewPr>
  <p:slideViewPr>
    <p:cSldViewPr snapToGrid="0">
      <p:cViewPr>
        <p:scale>
          <a:sx n="64" d="100"/>
          <a:sy n="64" d="100"/>
        </p:scale>
        <p:origin x="2600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0D1B04-EE61-DB33-FA4E-06ED25F3E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87" y="986216"/>
            <a:ext cx="5235575" cy="4394988"/>
          </a:xfrm>
        </p:spPr>
        <p:txBody>
          <a:bodyPr>
            <a:normAutofit/>
          </a:bodyPr>
          <a:lstStyle/>
          <a:p>
            <a:pPr algn="l"/>
            <a:r>
              <a:rPr lang="pt-PT" sz="8000" dirty="0"/>
              <a:t>Mambos da banda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F54D01-380B-29B0-F50F-03133317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464" y="5557158"/>
            <a:ext cx="7946136" cy="84453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sz="1400" dirty="0" err="1">
                <a:solidFill>
                  <a:schemeClr val="tx1"/>
                </a:solidFill>
              </a:rPr>
              <a:t>Eularinani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ecombe</a:t>
            </a:r>
            <a:r>
              <a:rPr lang="pt-PT" sz="1400" dirty="0">
                <a:solidFill>
                  <a:schemeClr val="tx1"/>
                </a:solidFill>
              </a:rPr>
              <a:t>   Kevin dos santos</a:t>
            </a:r>
          </a:p>
          <a:p>
            <a:pPr algn="l"/>
            <a:r>
              <a:rPr lang="pt-PT" sz="1400" dirty="0">
                <a:solidFill>
                  <a:schemeClr val="tx1"/>
                </a:solidFill>
              </a:rPr>
              <a:t>Wesley Augusto       </a:t>
            </a:r>
            <a:r>
              <a:rPr lang="pt-PT" sz="1400" dirty="0" err="1">
                <a:solidFill>
                  <a:schemeClr val="tx1"/>
                </a:solidFill>
              </a:rPr>
              <a:t>Lesly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Gombet</a:t>
            </a:r>
            <a:endParaRPr lang="pt-PT" sz="1400" dirty="0">
              <a:solidFill>
                <a:schemeClr val="tx1"/>
              </a:solidFill>
            </a:endParaRPr>
          </a:p>
          <a:p>
            <a:pPr algn="l"/>
            <a:r>
              <a:rPr lang="pt-PT" sz="1400" dirty="0" err="1">
                <a:solidFill>
                  <a:schemeClr val="tx1"/>
                </a:solidFill>
              </a:rPr>
              <a:t>Djaline</a:t>
            </a:r>
            <a:r>
              <a:rPr lang="pt-PT" sz="1400" dirty="0">
                <a:solidFill>
                  <a:schemeClr val="tx1"/>
                </a:solidFill>
              </a:rPr>
              <a:t> Cortez</a:t>
            </a:r>
          </a:p>
        </p:txBody>
      </p:sp>
      <p:pic>
        <p:nvPicPr>
          <p:cNvPr id="5" name="Imagem 4" descr="Uma imagem com clipart, desenho, ilustração&#10;&#10;Descrição gerada automaticamente">
            <a:extLst>
              <a:ext uri="{FF2B5EF4-FFF2-40B4-BE49-F238E27FC236}">
                <a16:creationId xmlns:a16="http://schemas.microsoft.com/office/drawing/2014/main" id="{B6CAECA9-92A0-F501-278C-A3A290E8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61" y="1888844"/>
            <a:ext cx="3217333" cy="26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4C0C9-E29F-DC14-8ED3-ADE067D9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678" y="2682934"/>
            <a:ext cx="10178322" cy="1492132"/>
          </a:xfrm>
        </p:spPr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D66C23-521A-CF6D-6C63-CA246298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375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ED496-02A4-353B-80C9-E26F3ED5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a mambos da banda?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DB363-2A7A-FF25-ABA6-75C091C5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Mambos da banda" é uma aplicação web que agrega um conjunto de lojas de produtos para confeção de pratos típicos angolanos. Ao contrário de outras aplicações, você não terá que navegar d e uma loja para outra ate encontrar o produto desejado e comparar o preço em cada uma delas. A nossa aplicação apresentará todas as lojas que comercializam o produto, preços e localizações de várias lojas num só sítio. Reduzindo o tempo dos clientes.</a:t>
            </a:r>
          </a:p>
        </p:txBody>
      </p:sp>
    </p:spTree>
    <p:extLst>
      <p:ext uri="{BB962C8B-B14F-4D97-AF65-F5344CB8AC3E}">
        <p14:creationId xmlns:p14="http://schemas.microsoft.com/office/powerpoint/2010/main" val="21784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DD91A-A4AF-6C85-727D-82F3EAC0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funciona?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6E66FC-16A5-4601-D845-6EB221C6D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i="0" u="none" strike="noStrike" dirty="0">
                <a:effectLst/>
                <a:latin typeface="Söhne"/>
              </a:rPr>
              <a:t>Navegação e Pesquisa</a:t>
            </a:r>
            <a:r>
              <a:rPr lang="pt-PT" b="0" i="0" u="none" strike="noStrike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pt-PT" b="1" i="0" u="none" strike="noStrike" dirty="0">
                <a:effectLst/>
                <a:latin typeface="Söhne"/>
              </a:rPr>
              <a:t>Visualização de Produtos</a:t>
            </a:r>
            <a:endParaRPr lang="pt-PT" dirty="0">
              <a:solidFill>
                <a:srgbClr val="D1D5DB"/>
              </a:solidFill>
              <a:latin typeface="Söhne"/>
            </a:endParaRPr>
          </a:p>
          <a:p>
            <a:r>
              <a:rPr lang="pt-PT" b="1" i="0" u="none" strike="noStrike" dirty="0">
                <a:effectLst/>
                <a:latin typeface="Söhne"/>
              </a:rPr>
              <a:t>Carrinho de Compras</a:t>
            </a:r>
            <a:endParaRPr lang="pt-PT" b="1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PT" b="1" i="0" u="none" strike="noStrike" dirty="0">
                <a:effectLst/>
                <a:latin typeface="Söhne"/>
              </a:rPr>
              <a:t>Check-out</a:t>
            </a:r>
            <a:endParaRPr lang="pt-PT" b="1" dirty="0">
              <a:solidFill>
                <a:srgbClr val="D1D5DB"/>
              </a:solidFill>
              <a:latin typeface="Söhne"/>
            </a:endParaRPr>
          </a:p>
          <a:p>
            <a:r>
              <a:rPr lang="pt-PT" b="1" i="0" u="none" strike="noStrike" dirty="0">
                <a:effectLst/>
                <a:latin typeface="Söhne"/>
              </a:rPr>
              <a:t>Pagamento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683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197A2-3F7B-B644-4C31-E645B33B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722ECD-A4FD-EF77-EE64-5378E49A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Ajudar pequenos negócios ou pessoas que desejam obter uma renda extra ou única. </a:t>
            </a:r>
          </a:p>
          <a:p>
            <a:r>
              <a:rPr lang="pt-PT" dirty="0"/>
              <a:t>Pessoas, angolanas ou não que queiram preparar refeições angolanas. </a:t>
            </a:r>
          </a:p>
          <a:p>
            <a:r>
              <a:rPr lang="pt-PT" dirty="0"/>
              <a:t>Proporcionar esses produtos de forma mais rápida e prática.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664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1724-01F9-C052-34D0-55418F96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a resolver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D969B3-BFB2-3CEE-6289-37B8E1F9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effectLst/>
                <a:latin typeface="Helvetica" pitchFamily="2" charset="0"/>
              </a:rPr>
              <a:t>Existem poucas lojas em Portugal que vendem ingredientes da culinária angolana e muitas das lojas não têm redes sociais/websites o que leva bastante tempo para saber onde ficam localizadas e o preço de um produto em outras lojas.</a:t>
            </a:r>
          </a:p>
          <a:p>
            <a:pPr marL="0" indent="0">
              <a:buNone/>
            </a:pPr>
            <a:r>
              <a:rPr lang="pt-PT" dirty="0">
                <a:effectLst/>
                <a:latin typeface="Helvetica" pitchFamily="2" charset="0"/>
              </a:rPr>
              <a:t>Esta dificuldade motivou-nos a criar esta aplicação web que ajuda tanto os clientes quanto os vendedores.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757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29219-2FD6-6224-91F8-85E2FEC9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Público Alvo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B48C8D-6346-5B09-F6E8-51DBCB08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effectLst/>
                <a:latin typeface="Helvetica" pitchFamily="2" charset="0"/>
              </a:rPr>
              <a:t>A nossa aplicação é projetada para atender a uma ampla gama de usuários, incluindo angolanos e pessoas que não residem em Portugal, desde que tenham pelo menos 16 anos de idade. Queremos proporcionar uma experiência inclusiva e acessível a uma audiência diversificada, garantindo que pessoas de diferentes origens e locais possam desfrutar e se beneficiar dos nossos serviços.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742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5BCB2-BD6E-8F13-E291-43C5EE57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a utilizar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EAD670-748A-D1F8-157C-817D1B4A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Helvetica" pitchFamily="2" charset="0"/>
              </a:rPr>
              <a:t>Java Script, Html, </a:t>
            </a:r>
            <a:r>
              <a:rPr lang="pt-PT" dirty="0" err="1">
                <a:effectLst/>
                <a:latin typeface="Helvetica" pitchFamily="2" charset="0"/>
              </a:rPr>
              <a:t>Css</a:t>
            </a:r>
            <a:r>
              <a:rPr lang="pt-PT" dirty="0">
                <a:latin typeface="Helvetica" pitchFamily="2" charset="0"/>
              </a:rPr>
              <a:t>, </a:t>
            </a:r>
            <a:r>
              <a:rPr lang="pt-PT" dirty="0" err="1">
                <a:effectLst/>
                <a:latin typeface="Helvetica" pitchFamily="2" charset="0"/>
              </a:rPr>
              <a:t>NodeJs</a:t>
            </a:r>
            <a:r>
              <a:rPr lang="pt-PT" dirty="0">
                <a:effectLst/>
                <a:latin typeface="Helvetica" pitchFamily="2" charset="0"/>
              </a:rPr>
              <a:t>(Desenvolvimento </a:t>
            </a:r>
            <a:r>
              <a:rPr lang="pt-PT" dirty="0" err="1">
                <a:effectLst/>
                <a:latin typeface="Helvetica" pitchFamily="2" charset="0"/>
              </a:rPr>
              <a:t>Front-end</a:t>
            </a:r>
            <a:r>
              <a:rPr lang="pt-PT" dirty="0">
                <a:effectLst/>
                <a:latin typeface="Helvetica" pitchFamily="2" charset="0"/>
              </a:rPr>
              <a:t> e </a:t>
            </a:r>
            <a:r>
              <a:rPr lang="pt-PT" dirty="0" err="1">
                <a:effectLst/>
                <a:latin typeface="Helvetica" pitchFamily="2" charset="0"/>
              </a:rPr>
              <a:t>backend</a:t>
            </a:r>
            <a:r>
              <a:rPr lang="pt-PT" dirty="0">
                <a:effectLst/>
                <a:latin typeface="Helvetica" pitchFamily="2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Helvetica" pitchFamily="2" charset="0"/>
              </a:rPr>
              <a:t>﻿﻿</a:t>
            </a:r>
            <a:r>
              <a:rPr lang="pt-PT" dirty="0" err="1">
                <a:effectLst/>
                <a:latin typeface="Helvetica" pitchFamily="2" charset="0"/>
              </a:rPr>
              <a:t>Postgres</a:t>
            </a:r>
            <a:r>
              <a:rPr lang="pt-PT" dirty="0">
                <a:effectLst/>
                <a:latin typeface="Helvetica" pitchFamily="2" charset="0"/>
              </a:rPr>
              <a:t> e </a:t>
            </a:r>
            <a:r>
              <a:rPr lang="pt-PT" dirty="0" err="1">
                <a:effectLst/>
                <a:latin typeface="Helvetica" pitchFamily="2" charset="0"/>
              </a:rPr>
              <a:t>Postgis</a:t>
            </a:r>
            <a:r>
              <a:rPr lang="pt-PT" dirty="0">
                <a:effectLst/>
                <a:latin typeface="Helvetica" pitchFamily="2" charset="0"/>
              </a:rPr>
              <a:t> (banco de dados);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Helvetica" pitchFamily="2" charset="0"/>
              </a:rPr>
              <a:t>﻿﻿﻿﻿</a:t>
            </a:r>
            <a:r>
              <a:rPr lang="pt-PT" dirty="0" err="1">
                <a:effectLst/>
                <a:latin typeface="Helvetica" pitchFamily="2" charset="0"/>
              </a:rPr>
              <a:t>Github</a:t>
            </a:r>
            <a:r>
              <a:rPr lang="pt-PT" dirty="0">
                <a:effectLst/>
                <a:latin typeface="Helvetica" pitchFamily="2" charset="0"/>
              </a:rPr>
              <a:t> (Gerenciamento de Projeto e do código);</a:t>
            </a:r>
          </a:p>
          <a:p>
            <a:r>
              <a:rPr lang="pt-PT" dirty="0" err="1">
                <a:effectLst/>
                <a:latin typeface="Helvetica" pitchFamily="2" charset="0"/>
              </a:rPr>
              <a:t>PgAdmin</a:t>
            </a:r>
            <a:r>
              <a:rPr lang="pt-PT" dirty="0">
                <a:effectLst/>
                <a:latin typeface="Helvetica" pitchFamily="2" charset="0"/>
              </a:rPr>
              <a:t> e </a:t>
            </a:r>
            <a:r>
              <a:rPr lang="pt-PT" dirty="0" err="1">
                <a:effectLst/>
                <a:latin typeface="Helvetica" pitchFamily="2" charset="0"/>
              </a:rPr>
              <a:t>VSCode</a:t>
            </a:r>
            <a:r>
              <a:rPr lang="pt-PT" dirty="0">
                <a:effectLst/>
                <a:latin typeface="Helvetica" pitchFamily="2" charset="0"/>
              </a:rPr>
              <a:t> (outras ferramentas).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601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6CB99-424B-9F70-1732-5E0E22FD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50DEB5-6B1C-3BE9-BC64-6DA1B48C5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Qualquer utilizador poderá:                              </a:t>
            </a:r>
          </a:p>
          <a:p>
            <a:pPr marL="0" indent="0">
              <a:buNone/>
            </a:pPr>
            <a:r>
              <a:rPr lang="pt-PT" dirty="0"/>
              <a:t>-Visualizar lojas;</a:t>
            </a:r>
          </a:p>
          <a:p>
            <a:pPr marL="0" indent="0">
              <a:buNone/>
            </a:pPr>
            <a:r>
              <a:rPr lang="pt-PT" dirty="0"/>
              <a:t>-Visualizar produtos;</a:t>
            </a:r>
          </a:p>
          <a:p>
            <a:pPr marL="0" indent="0">
              <a:buNone/>
            </a:pPr>
            <a:r>
              <a:rPr lang="pt-PT" dirty="0"/>
              <a:t>-Registar-se.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175121-1F59-D6E3-0FC0-17B222A65206}"/>
              </a:ext>
            </a:extLst>
          </p:cNvPr>
          <p:cNvSpPr txBox="1"/>
          <p:nvPr/>
        </p:nvSpPr>
        <p:spPr>
          <a:xfrm>
            <a:off x="6096000" y="2274838"/>
            <a:ext cx="3743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Utilizadores registados conseguem:</a:t>
            </a:r>
          </a:p>
          <a:p>
            <a:r>
              <a:rPr lang="pt-PT" dirty="0"/>
              <a:t>-Ter uma área pessoal;</a:t>
            </a:r>
          </a:p>
          <a:p>
            <a:r>
              <a:rPr lang="pt-PT" dirty="0"/>
              <a:t>-Visualizar lojas que contêm um</a:t>
            </a:r>
          </a:p>
          <a:p>
            <a:r>
              <a:rPr lang="pt-PT" dirty="0"/>
              <a:t>produto; -Visualizar mapa das lojas;</a:t>
            </a:r>
          </a:p>
          <a:p>
            <a:r>
              <a:rPr lang="pt-PT" dirty="0"/>
              <a:t>-Atualizar quantidade de produtos nas</a:t>
            </a:r>
          </a:p>
          <a:p>
            <a:r>
              <a:rPr lang="pt-PT" dirty="0"/>
              <a:t>lojas;</a:t>
            </a:r>
          </a:p>
          <a:p>
            <a:r>
              <a:rPr lang="pt-PT" dirty="0"/>
              <a:t>-Adicionar produtos ao carrinho;</a:t>
            </a:r>
          </a:p>
          <a:p>
            <a:r>
              <a:rPr lang="pt-PT" dirty="0"/>
              <a:t>-Finalizar compra.</a:t>
            </a:r>
          </a:p>
        </p:txBody>
      </p:sp>
    </p:spTree>
    <p:extLst>
      <p:ext uri="{BB962C8B-B14F-4D97-AF65-F5344CB8AC3E}">
        <p14:creationId xmlns:p14="http://schemas.microsoft.com/office/powerpoint/2010/main" val="100601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6696B-C5B7-4A3C-7384-359493C3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Novas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BDEAB2-8648-F152-DC03-8910F2B4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Botão físico;</a:t>
            </a:r>
          </a:p>
          <a:p>
            <a:r>
              <a:rPr lang="pt-PT" dirty="0"/>
              <a:t>Método de pagamento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264511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128</TotalTime>
  <Words>390</Words>
  <Application>Microsoft Macintosh PowerPoint</Application>
  <PresentationFormat>Ecrã Panorâmico</PresentationFormat>
  <Paragraphs>43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Helvetica</vt:lpstr>
      <vt:lpstr>Impact</vt:lpstr>
      <vt:lpstr>Söhne</vt:lpstr>
      <vt:lpstr>Distintivo</vt:lpstr>
      <vt:lpstr>Mambos da banda</vt:lpstr>
      <vt:lpstr>O que é a mambos da banda?</vt:lpstr>
      <vt:lpstr>Como funciona?</vt:lpstr>
      <vt:lpstr>objetivos</vt:lpstr>
      <vt:lpstr>Problema a resolver</vt:lpstr>
      <vt:lpstr>Público Alvo</vt:lpstr>
      <vt:lpstr>Tecnologias a utilizar</vt:lpstr>
      <vt:lpstr>Funcionalidades</vt:lpstr>
      <vt:lpstr>Novas funcionalidades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Mambos da banda</dc:title>
  <dc:creator>Kevin Alexandre Lima dos Santos</dc:creator>
  <cp:lastModifiedBy>Kevin Alexandre Lima dos Santos</cp:lastModifiedBy>
  <cp:revision>2</cp:revision>
  <dcterms:created xsi:type="dcterms:W3CDTF">2023-10-08T14:21:12Z</dcterms:created>
  <dcterms:modified xsi:type="dcterms:W3CDTF">2023-10-08T16:29:38Z</dcterms:modified>
</cp:coreProperties>
</file>