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9F21-6216-AE5A-9F23-CC6CA3BAC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chemeClr val="bg1"/>
                </a:solidFill>
              </a:rPr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82330-D351-9942-CCF5-E78FAFA6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a Full-Stack Web Application with OCR Functionalities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1A5F279-0245-1F62-10E6-7602CC99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5" r="34672" b="1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ABDA-99D4-0865-F9CC-198D148A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AE10-4594-B9B0-768C-DBCBBE93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1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1A846-95BA-752E-58C4-E358C06A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219" y="2018361"/>
            <a:ext cx="5408670" cy="277838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End </a:t>
            </a:r>
            <a:r>
              <a:rPr lang="en-GB">
                <a:solidFill>
                  <a:schemeClr val="bg1"/>
                </a:solidFill>
              </a:rPr>
              <a:t>of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64" y="0"/>
            <a:ext cx="465843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19278-7F2F-4811-B6C9-3045E7DCC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574051"/>
            <a:ext cx="4626864" cy="36356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30AE-EB63-8E64-F7F4-FBDC8F96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404" y="2138901"/>
            <a:ext cx="3580678" cy="2721857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4CA9-278D-37E0-656A-C9BEA80E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5F63-D96F-2920-E439-068CEA45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D769-3C79-4893-CD29-A848DD3B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039A-B6C1-6D09-2B2E-46429056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6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21D-ED04-AEE8-2637-625CF9F3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FE69-AA61-C0E8-AF50-B3C49D87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0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F631-353A-6F55-94EC-BDF5E4C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/>
          </a:bodyPr>
          <a:lstStyle/>
          <a:p>
            <a:r>
              <a:rPr lang="en-GB" dirty="0"/>
              <a:t>Technologies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B0F1-FACF-837A-6407-17797770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7610536" cy="3030599"/>
          </a:xfr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EAD4-F7DB-BFD1-7D8E-6345B7E1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40E2-5537-3B62-5AE5-0D153E4A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A866-08BA-2887-DE59-C12EFE92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709530"/>
            <a:ext cx="8677275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600" b="0" cap="all" dirty="0">
                <a:solidFill>
                  <a:schemeClr val="tx2"/>
                </a:solidFill>
              </a:rPr>
              <a:t>Implementation 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10181-4471-CC02-A6BC-0CB4E43F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9CCB-EC87-58E5-3022-091379BF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GB" dirty="0"/>
              <a:t>Show your plan in sprints</a:t>
            </a:r>
          </a:p>
        </p:txBody>
      </p:sp>
    </p:spTree>
    <p:extLst>
      <p:ext uri="{BB962C8B-B14F-4D97-AF65-F5344CB8AC3E}">
        <p14:creationId xmlns:p14="http://schemas.microsoft.com/office/powerpoint/2010/main" val="237022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0F2CE-C2EA-469B-CFF0-E69D1D8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6600" b="0" cap="all" dirty="0">
                <a:solidFill>
                  <a:schemeClr val="tx2"/>
                </a:solidFill>
              </a:rPr>
              <a:t>Work in progress demonstration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116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392021"/>
      </a:dk2>
      <a:lt2>
        <a:srgbClr val="E8E2E6"/>
      </a:lt2>
      <a:accent1>
        <a:srgbClr val="16B854"/>
      </a:accent1>
      <a:accent2>
        <a:srgbClr val="29BB23"/>
      </a:accent2>
      <a:accent3>
        <a:srgbClr val="22B597"/>
      </a:accent3>
      <a:accent4>
        <a:srgbClr val="BC1AD3"/>
      </a:accent4>
      <a:accent5>
        <a:srgbClr val="E42BAE"/>
      </a:accent5>
      <a:accent6>
        <a:srgbClr val="D31A4F"/>
      </a:accent6>
      <a:hlink>
        <a:srgbClr val="BF3F8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Meiryo</vt:lpstr>
      <vt:lpstr>Corbel</vt:lpstr>
      <vt:lpstr>ShojiVTI</vt:lpstr>
      <vt:lpstr>Interim Presentation</vt:lpstr>
      <vt:lpstr>Project Background</vt:lpstr>
      <vt:lpstr>Existing Applications</vt:lpstr>
      <vt:lpstr>Research</vt:lpstr>
      <vt:lpstr>Technologies</vt:lpstr>
      <vt:lpstr>PowerPoint Presentation</vt:lpstr>
      <vt:lpstr>Implementation Plan</vt:lpstr>
      <vt:lpstr>PowerPoint Presentation</vt:lpstr>
      <vt:lpstr>Work in progress demonstration</vt:lpstr>
      <vt:lpstr>Questions?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</dc:title>
  <dc:creator>Clemente Gonzales</dc:creator>
  <cp:lastModifiedBy>Clemente Gonzales</cp:lastModifiedBy>
  <cp:revision>1</cp:revision>
  <dcterms:created xsi:type="dcterms:W3CDTF">2023-03-02T17:59:04Z</dcterms:created>
  <dcterms:modified xsi:type="dcterms:W3CDTF">2023-03-02T18:03:08Z</dcterms:modified>
</cp:coreProperties>
</file>