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e Gonzales" userId="0bc2cb185a7af034" providerId="LiveId" clId="{895D7940-6A2F-4973-A503-25AFACD83EC8}"/>
    <pc:docChg chg="undo custSel addSld delSld modSld">
      <pc:chgData name="Clemente Gonzales" userId="0bc2cb185a7af034" providerId="LiveId" clId="{895D7940-6A2F-4973-A503-25AFACD83EC8}" dt="2023-03-06T13:31:03.894" v="1342" actId="26606"/>
      <pc:docMkLst>
        <pc:docMk/>
      </pc:docMkLst>
      <pc:sldChg chg="modSp mod">
        <pc:chgData name="Clemente Gonzales" userId="0bc2cb185a7af034" providerId="LiveId" clId="{895D7940-6A2F-4973-A503-25AFACD83EC8}" dt="2023-03-06T11:47:50.228" v="39" actId="207"/>
        <pc:sldMkLst>
          <pc:docMk/>
          <pc:sldMk cId="2529632479" sldId="256"/>
        </pc:sldMkLst>
        <pc:spChg chg="mod">
          <ac:chgData name="Clemente Gonzales" userId="0bc2cb185a7af034" providerId="LiveId" clId="{895D7940-6A2F-4973-A503-25AFACD83EC8}" dt="2023-03-06T11:47:50.228" v="39" actId="207"/>
          <ac:spMkLst>
            <pc:docMk/>
            <pc:sldMk cId="2529632479" sldId="256"/>
            <ac:spMk id="3" creationId="{BD682330-D351-9942-CCF5-E78FAFA67BFA}"/>
          </ac:spMkLst>
        </pc:spChg>
      </pc:sldChg>
      <pc:sldChg chg="addSp modSp mod setBg">
        <pc:chgData name="Clemente Gonzales" userId="0bc2cb185a7af034" providerId="LiveId" clId="{895D7940-6A2F-4973-A503-25AFACD83EC8}" dt="2023-03-06T12:41:39.803" v="368" actId="20577"/>
        <pc:sldMkLst>
          <pc:docMk/>
          <pc:sldMk cId="3109550933" sldId="257"/>
        </pc:sldMkLst>
        <pc:spChg chg="mo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2" creationId="{35454CA9-278D-37E0-656A-C9BEA80EBDCA}"/>
          </ac:spMkLst>
        </pc:spChg>
        <pc:spChg chg="mod">
          <ac:chgData name="Clemente Gonzales" userId="0bc2cb185a7af034" providerId="LiveId" clId="{895D7940-6A2F-4973-A503-25AFACD83EC8}" dt="2023-03-06T12:41:39.803" v="368" actId="20577"/>
          <ac:spMkLst>
            <pc:docMk/>
            <pc:sldMk cId="3109550933" sldId="257"/>
            <ac:spMk id="3" creationId="{01D15F63-D96F-2920-E439-068CEA45B7EF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8" creationId="{72526924-84D3-45FB-A5FE-62D8FCBF53B6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0" creationId="{5C2A6256-1DD0-4E4B-A8B3-9A711B4DBE0C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2" creationId="{41760540-185E-4652-BFD2-9B362EF3BC99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4" creationId="{729789F4-85C1-41A0-83EB-992E22210CB9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6" creationId="{9D9D367D-6DD2-4A7C-8918-0DCAC297559A}"/>
          </ac:spMkLst>
        </pc:spChg>
      </pc:sldChg>
      <pc:sldChg chg="addSp modSp mod setBg">
        <pc:chgData name="Clemente Gonzales" userId="0bc2cb185a7af034" providerId="LiveId" clId="{895D7940-6A2F-4973-A503-25AFACD83EC8}" dt="2023-03-06T12:41:07.343" v="264" actId="26606"/>
        <pc:sldMkLst>
          <pc:docMk/>
          <pc:sldMk cId="1249671360" sldId="258"/>
        </pc:sldMkLst>
        <pc:spChg chg="mo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2" creationId="{D0D1D769-3C79-4893-CD29-A848DD3BF1DA}"/>
          </ac:spMkLst>
        </pc:spChg>
        <pc:spChg chg="mo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3" creationId="{39E9039A-B6C1-6D09-2B2E-4642905685AD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8" creationId="{72526924-84D3-45FB-A5FE-62D8FCBF53B6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0" creationId="{5C2A6256-1DD0-4E4B-A8B3-9A711B4DBE0C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2" creationId="{41760540-185E-4652-BFD2-9B362EF3BC99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4" creationId="{729789F4-85C1-41A0-83EB-992E22210CB9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6" creationId="{9D9D367D-6DD2-4A7C-8918-0DCAC297559A}"/>
          </ac:spMkLst>
        </pc:spChg>
      </pc:sldChg>
      <pc:sldChg chg="modSp mod">
        <pc:chgData name="Clemente Gonzales" userId="0bc2cb185a7af034" providerId="LiveId" clId="{895D7940-6A2F-4973-A503-25AFACD83EC8}" dt="2023-03-06T12:48:22.379" v="565" actId="20577"/>
        <pc:sldMkLst>
          <pc:docMk/>
          <pc:sldMk cId="2997908188" sldId="259"/>
        </pc:sldMkLst>
        <pc:spChg chg="mod">
          <ac:chgData name="Clemente Gonzales" userId="0bc2cb185a7af034" providerId="LiveId" clId="{895D7940-6A2F-4973-A503-25AFACD83EC8}" dt="2023-03-06T12:48:22.379" v="565" actId="20577"/>
          <ac:spMkLst>
            <pc:docMk/>
            <pc:sldMk cId="2997908188" sldId="259"/>
            <ac:spMk id="3" creationId="{136AFE69-AA61-C0E8-AF50-B3C49D87F39E}"/>
          </ac:spMkLst>
        </pc:spChg>
      </pc:sldChg>
      <pc:sldChg chg="modSp mod">
        <pc:chgData name="Clemente Gonzales" userId="0bc2cb185a7af034" providerId="LiveId" clId="{895D7940-6A2F-4973-A503-25AFACD83EC8}" dt="2023-03-06T12:48:39.249" v="571" actId="20577"/>
        <pc:sldMkLst>
          <pc:docMk/>
          <pc:sldMk cId="2906010196" sldId="260"/>
        </pc:sldMkLst>
        <pc:spChg chg="mod">
          <ac:chgData name="Clemente Gonzales" userId="0bc2cb185a7af034" providerId="LiveId" clId="{895D7940-6A2F-4973-A503-25AFACD83EC8}" dt="2023-03-06T12:48:39.249" v="571" actId="20577"/>
          <ac:spMkLst>
            <pc:docMk/>
            <pc:sldMk cId="2906010196" sldId="260"/>
            <ac:spMk id="3" creationId="{9F8BB0F1-FACF-837A-6407-17797770D295}"/>
          </ac:spMkLst>
        </pc:spChg>
      </pc:sldChg>
      <pc:sldChg chg="addSp delSp modSp mod">
        <pc:chgData name="Clemente Gonzales" userId="0bc2cb185a7af034" providerId="LiveId" clId="{895D7940-6A2F-4973-A503-25AFACD83EC8}" dt="2023-03-06T13:00:28.389" v="851" actId="26606"/>
        <pc:sldMkLst>
          <pc:docMk/>
          <pc:sldMk cId="4161704325" sldId="261"/>
        </pc:sldMkLst>
        <pc:spChg chg="mo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" creationId="{1895A866-08BA-2887-DE59-C12EFE92A784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8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0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2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4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6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8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0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2" creationId="{91DF095C-665A-4B22-A777-D3196F49510F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4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6" creationId="{985AAE23-FCB6-4663-907C-0110B0FDC58E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8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0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6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8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0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2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4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6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8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0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2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4" creationId="{7C60369F-A41B-4D6E-8990-30E2715C5730}"/>
          </ac:spMkLst>
        </pc:spChg>
        <pc:picChg chg="add">
          <ac:chgData name="Clemente Gonzales" userId="0bc2cb185a7af034" providerId="LiveId" clId="{895D7940-6A2F-4973-A503-25AFACD83EC8}" dt="2023-03-06T13:00:28.389" v="851" actId="26606"/>
          <ac:picMkLst>
            <pc:docMk/>
            <pc:sldMk cId="4161704325" sldId="261"/>
            <ac:picMk id="32" creationId="{EC1BA186-BB85-1315-AE6E-E7887CE7515E}"/>
          </ac:picMkLst>
        </pc:picChg>
      </pc:sldChg>
      <pc:sldChg chg="modSp mod">
        <pc:chgData name="Clemente Gonzales" userId="0bc2cb185a7af034" providerId="LiveId" clId="{895D7940-6A2F-4973-A503-25AFACD83EC8}" dt="2023-03-06T13:29:00.424" v="1319" actId="20577"/>
        <pc:sldMkLst>
          <pc:docMk/>
          <pc:sldMk cId="2370223019" sldId="262"/>
        </pc:sldMkLst>
        <pc:spChg chg="mod">
          <ac:chgData name="Clemente Gonzales" userId="0bc2cb185a7af034" providerId="LiveId" clId="{895D7940-6A2F-4973-A503-25AFACD83EC8}" dt="2023-03-06T12:50:18.636" v="579" actId="20577"/>
          <ac:spMkLst>
            <pc:docMk/>
            <pc:sldMk cId="2370223019" sldId="262"/>
            <ac:spMk id="2" creationId="{39110181-4471-CC02-A6BC-0CB4E43F3924}"/>
          </ac:spMkLst>
        </pc:spChg>
        <pc:spChg chg="mod">
          <ac:chgData name="Clemente Gonzales" userId="0bc2cb185a7af034" providerId="LiveId" clId="{895D7940-6A2F-4973-A503-25AFACD83EC8}" dt="2023-03-06T13:29:00.424" v="1319" actId="20577"/>
          <ac:spMkLst>
            <pc:docMk/>
            <pc:sldMk cId="2370223019" sldId="262"/>
            <ac:spMk id="3" creationId="{29129CCB-EC87-58E5-3022-091379BF97BC}"/>
          </ac:spMkLst>
        </pc:spChg>
      </pc:sldChg>
      <pc:sldChg chg="addSp delSp modSp mod">
        <pc:chgData name="Clemente Gonzales" userId="0bc2cb185a7af034" providerId="LiveId" clId="{895D7940-6A2F-4973-A503-25AFACD83EC8}" dt="2023-03-06T13:31:03.894" v="1342" actId="26606"/>
        <pc:sldMkLst>
          <pc:docMk/>
          <pc:sldMk cId="3656531160" sldId="263"/>
        </pc:sldMkLst>
        <pc:spChg chg="mo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2" creationId="{3C30F2CE-C2EA-469B-CFF0-E69D1D84A4F5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6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8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0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2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4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6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8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30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5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36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7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38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9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0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1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2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3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4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5" creationId="{3CC6B177-0D45-4129-AAC6-121B645D0641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6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7" creationId="{32C3162B-47DE-4EA0-A4BE-9A143AEC634B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8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9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0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1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2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3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5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6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7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2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4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6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8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0" creationId="{32C3162B-47DE-4EA0-A4BE-9A143AEC634B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2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4" creationId="{9263D6F5-598D-4A1D-B50B-2AC99EDE8F5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6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8" creationId="{985AAE23-FCB6-4663-907C-0110B0FDC58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80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82" creationId="{7C60369F-A41B-4D6E-8990-30E2715C5730}"/>
          </ac:spMkLst>
        </pc:spChg>
        <pc:picChg chg="add del">
          <ac:chgData name="Clemente Gonzales" userId="0bc2cb185a7af034" providerId="LiveId" clId="{895D7940-6A2F-4973-A503-25AFACD83EC8}" dt="2023-03-06T13:30:56.313" v="1340" actId="26606"/>
          <ac:picMkLst>
            <pc:docMk/>
            <pc:sldMk cId="3656531160" sldId="263"/>
            <ac:picMk id="32" creationId="{6BD907F1-BCA7-6FAD-6BB1-A14C82D89795}"/>
          </ac:picMkLst>
        </pc:picChg>
      </pc:sldChg>
      <pc:sldChg chg="del">
        <pc:chgData name="Clemente Gonzales" userId="0bc2cb185a7af034" providerId="LiveId" clId="{895D7940-6A2F-4973-A503-25AFACD83EC8}" dt="2023-03-06T12:48:57.047" v="572" actId="47"/>
        <pc:sldMkLst>
          <pc:docMk/>
          <pc:sldMk cId="3779359666" sldId="264"/>
        </pc:sldMkLst>
      </pc:sldChg>
      <pc:sldChg chg="addSp delSp modSp mod">
        <pc:chgData name="Clemente Gonzales" userId="0bc2cb185a7af034" providerId="LiveId" clId="{895D7940-6A2F-4973-A503-25AFACD83EC8}" dt="2023-03-06T13:30:03.165" v="1322" actId="26606"/>
        <pc:sldMkLst>
          <pc:docMk/>
          <pc:sldMk cId="1359617282" sldId="265"/>
        </pc:sldMkLst>
        <pc:spChg chg="mo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" creationId="{0EC3ABDA-99D4-0865-F9CC-198D148AAACD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3" creationId="{AE28AE10-4594-B9B0-768C-DBCBBE936B1D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8" creationId="{099405E2-1A96-4DBA-A9DC-4C2A1B421CA9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0" creationId="{6186DD79-F4CA-4DD7-9C78-AC180665FA3C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2" creationId="{BCF4857D-F003-4CA1-82AB-00900B1008BA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4" creationId="{79855050-A75B-4DD0-9B56-8B1C7722D884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6" creationId="{5E6738EB-6FF0-4AF9-8462-57F4494B88B2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8" creationId="{DB791336-FCAA-4174-9303-B3F374861110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0" creationId="{CA212158-300D-44D0-9CCE-472C3F669EE1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2" creationId="{988521F4-D44A-42C5-9BDB-5CA25554098B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2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6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8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2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4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6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8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0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1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2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3" creationId="{CA22F210-7186-4074-94C5-FAD2C2EB15B2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5" creationId="{11C4FED8-D85F-4B52-875F-AB6873B50373}"/>
          </ac:spMkLst>
        </pc:spChg>
        <pc:picChg chg="add del">
          <ac:chgData name="Clemente Gonzales" userId="0bc2cb185a7af034" providerId="LiveId" clId="{895D7940-6A2F-4973-A503-25AFACD83EC8}" dt="2023-03-06T13:30:03.153" v="1321" actId="26606"/>
          <ac:picMkLst>
            <pc:docMk/>
            <pc:sldMk cId="1359617282" sldId="265"/>
            <ac:picMk id="24" creationId="{AE594EE5-9AC0-6144-F446-153EBEF1192D}"/>
          </ac:picMkLst>
        </pc:picChg>
        <pc:picChg chg="add">
          <ac:chgData name="Clemente Gonzales" userId="0bc2cb185a7af034" providerId="LiveId" clId="{895D7940-6A2F-4973-A503-25AFACD83EC8}" dt="2023-03-06T13:30:03.165" v="1322" actId="26606"/>
          <ac:picMkLst>
            <pc:docMk/>
            <pc:sldMk cId="1359617282" sldId="265"/>
            <ac:picMk id="54" creationId="{407491EC-C8B6-0860-201D-93D5D81939D8}"/>
          </ac:picMkLst>
        </pc:picChg>
      </pc:sldChg>
      <pc:sldChg chg="addSp delSp modSp mod">
        <pc:chgData name="Clemente Gonzales" userId="0bc2cb185a7af034" providerId="LiveId" clId="{895D7940-6A2F-4973-A503-25AFACD83EC8}" dt="2023-03-06T13:30:23.251" v="1338" actId="20577"/>
        <pc:sldMkLst>
          <pc:docMk/>
          <pc:sldMk cId="1944323641" sldId="266"/>
        </pc:sldMkLst>
        <pc:spChg chg="mod">
          <ac:chgData name="Clemente Gonzales" userId="0bc2cb185a7af034" providerId="LiveId" clId="{895D7940-6A2F-4973-A503-25AFACD83EC8}" dt="2023-03-06T13:30:23.251" v="1338" actId="20577"/>
          <ac:spMkLst>
            <pc:docMk/>
            <pc:sldMk cId="1944323641" sldId="266"/>
            <ac:spMk id="2" creationId="{40B1A846-95BA-752E-58C4-E358C06A8D60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3" creationId="{A06030AE-EB63-8E64-F7F4-FBDC8F966FF1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8" creationId="{C3B59E90-C2E6-4C7B-B62A-9A39E4D132D9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0" creationId="{F41B2979-9B0F-4F3C-A912-A0A5339D706C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2" creationId="{0D88D065-482C-41CF-99A2-50EFB1B94E59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4" creationId="{23E1A6E1-A101-407D-9872-0506425C7DDD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6" creationId="{BB719278-7F2F-4811-B6C9-3045E7DCC120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8" creationId="{E49E4F89-BD43-4E3D-88E8-6C7E8AA9F70D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0" creationId="{71153701-84AC-48F8-BF95-FD091301A00B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2" creationId="{025FF1E9-6522-482B-A20C-EA7AF7CAA134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4" creationId="{760CEDF7-1225-4242-8C30-EA518372A71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29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1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3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5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7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9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1" creationId="{48F8051A-999C-4F38-985C-673617805A23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3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5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7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9" creationId="{D5E389A3-2501-4131-8C64-1530AAF5FC9D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51" creationId="{8A001026-2FEF-483E-964D-67CD7E096141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53" creationId="{FAEB196E-F444-432F-8790-88C18E667EAC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5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6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7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8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9" creationId="{32C3162B-47DE-4EA0-A4BE-9A143AEC634B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0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1" creationId="{9263D6F5-598D-4A1D-B50B-2AC99EDE8F5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2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3" creationId="{985AAE23-FCB6-4663-907C-0110B0FDC58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4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5" creationId="{7C60369F-A41B-4D6E-8990-30E2715C5730}"/>
          </ac:spMkLst>
        </pc:spChg>
      </pc:sldChg>
      <pc:sldChg chg="addSp delSp modSp new mod setBg">
        <pc:chgData name="Clemente Gonzales" userId="0bc2cb185a7af034" providerId="LiveId" clId="{895D7940-6A2F-4973-A503-25AFACD83EC8}" dt="2023-03-06T12:43:04.077" v="381" actId="26606"/>
        <pc:sldMkLst>
          <pc:docMk/>
          <pc:sldMk cId="3517532055" sldId="267"/>
        </pc:sldMkLst>
        <pc:spChg chg="mod or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" creationId="{1E667144-1EA0-6DA5-17BA-8248DFEDF647}"/>
          </ac:spMkLst>
        </pc:spChg>
        <pc:spChg chg="add del">
          <ac:chgData name="Clemente Gonzales" userId="0bc2cb185a7af034" providerId="LiveId" clId="{895D7940-6A2F-4973-A503-25AFACD83EC8}" dt="2023-03-06T12:39:30.067" v="230" actId="26606"/>
          <ac:spMkLst>
            <pc:docMk/>
            <pc:sldMk cId="3517532055" sldId="267"/>
            <ac:spMk id="3" creationId="{426AAAAD-BA16-C236-C2EF-67B8D359E229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6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8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0" creationId="{48F8051A-999C-4F38-985C-673617805A23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2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4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6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8" creationId="{D5E389A3-2501-4131-8C64-1530AAF5FC9D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30" creationId="{8A001026-2FEF-483E-964D-67CD7E096141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32" creationId="{FAEB196E-F444-432F-8790-88C18E667EAC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4" creationId="{099405E2-1A96-4DBA-A9DC-4C2A1B421CA9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5" creationId="{6186DD79-F4CA-4DD7-9C78-AC180665FA3C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6" creationId="{BCF4857D-F003-4CA1-82AB-00900B1008BA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7" creationId="{79855050-A75B-4DD0-9B56-8B1C7722D884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8" creationId="{5E6738EB-6FF0-4AF9-8462-57F4494B88B2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9" creationId="{DB791336-FCAA-4174-9303-B3F374861110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0" creationId="{CA212158-300D-44D0-9CCE-472C3F669EE1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1" creationId="{988521F4-D44A-42C5-9BDB-5CA25554098B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2" creationId="{426AAAAD-BA16-C236-C2EF-67B8D359E229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4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4" creationId="{B725BC23-E0DD-4037-B2B8-7B6FA64543FB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6" creationId="{199EE120-2D35-4A48-BAAE-238F986A13DC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8" creationId="{552F9EAC-0C70-441C-AC78-65174C285730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0" creationId="{0D48F6B8-EF56-4340-982E-F4D6F5DC2F57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2" creationId="{AC596C40-FEA6-4867-853D-CF37DE3B6BF3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4" creationId="{9DC7C5E2-274E-49A3-A8E0-46A5B8CAC3D4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6" creationId="{D6CF8D2C-9E01-48EC-8DDF-8A1FF60AED22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1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3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5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9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81" creationId="{BBD49B71-B686-4DFD-93AD-40CB19B626B9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8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5" creationId="{6D529F17-FB87-4ECB-9485-C58500A1BA42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6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7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8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9" creationId="{F45F8234-3080-4C07-B575-B79541029884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0" creationId="{1B0E0466-9F2F-4C27-AE6F-953F891B0020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1" creationId="{E4F2DCBC-B44F-4E3C-871F-87CC2B8BDF91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2" creationId="{943065B8-2E07-4810-B74C-42FD0409160E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7" creationId="{B725BC23-E0DD-4037-B2B8-7B6FA64543FB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8" creationId="{199EE120-2D35-4A48-BAAE-238F986A13DC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9" creationId="{552F9EAC-0C70-441C-AC78-65174C285730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0" creationId="{0D48F6B8-EF56-4340-982E-F4D6F5DC2F57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1" creationId="{AC596C40-FEA6-4867-853D-CF37DE3B6BF3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2" creationId="{9DC7C5E2-274E-49A3-A8E0-46A5B8CAC3D4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3" creationId="{D6CF8D2C-9E01-48EC-8DDF-8A1FF60AED22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0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6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8" creationId="{BBD49B71-B686-4DFD-93AD-40CB19B626B9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20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2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3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6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7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8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9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30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31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32" creationId="{9BCBF7BE-192C-47B7-816B-8213C256E8AB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3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4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5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6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7" creationId="{4413CD7F-736E-4AF7-AB2B-473CAA9E1D09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8" creationId="{55EDA2F5-6B28-478B-9AC4-43FE41E2B3C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9" creationId="{701D712E-ABB9-4258-877D-9349C8577A07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40" creationId="{E7528E56-1447-4C98-882B-CE26279501A1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2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3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4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5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6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7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8" creationId="{A894967F-D57B-433D-9A92-5C82B10CFD78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9" creationId="{41828A56-78F8-49CB-B2C3-4C7C093B875A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0" creationId="{BB57D892-A065-4003-93F3-65AB1A248371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1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2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3" creationId="{9C67C3D3-B919-4C65-907E-45C21C631E42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5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6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7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8" creationId="{F45F8234-3080-4C07-B575-B79541029884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9" creationId="{1B0E0466-9F2F-4C27-AE6F-953F891B0020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0" creationId="{E4F2DCBC-B44F-4E3C-871F-87CC2B8BDF91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1" creationId="{943065B8-2E07-4810-B74C-42FD0409160E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2" creationId="{6D529F17-FB87-4ECB-9485-C58500A1BA42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9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1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4" creationId="{CA22F210-7186-4074-94C5-FAD2C2EB15B2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6" creationId="{7ED93057-B056-4D1D-B0DA-F1619DAAF5A1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8" creationId="{F5B41592-BC5E-4AE2-8CA7-91C73FD8F744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0" creationId="{CB574A3D-9991-4D4A-91DF-0D0DE47DB31E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5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7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9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1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3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5" creationId="{BBD49B71-B686-4DFD-93AD-40CB19B626B9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7" creationId="{7C60369F-A41B-4D6E-8990-30E2715C5730}"/>
          </ac:spMkLst>
        </pc:spChg>
        <pc:picChg chg="add mod ord">
          <ac:chgData name="Clemente Gonzales" userId="0bc2cb185a7af034" providerId="LiveId" clId="{895D7940-6A2F-4973-A503-25AFACD83EC8}" dt="2023-03-06T12:43:04.077" v="381" actId="26606"/>
          <ac:picMkLst>
            <pc:docMk/>
            <pc:sldMk cId="3517532055" sldId="267"/>
            <ac:picMk id="5" creationId="{5658BCDB-95BA-A944-24B4-9EE79CC32E79}"/>
          </ac:picMkLst>
        </pc:picChg>
        <pc:picChg chg="add del">
          <ac:chgData name="Clemente Gonzales" userId="0bc2cb185a7af034" providerId="LiveId" clId="{895D7940-6A2F-4973-A503-25AFACD83EC8}" dt="2023-03-06T12:40:22.376" v="240" actId="478"/>
          <ac:picMkLst>
            <pc:docMk/>
            <pc:sldMk cId="3517532055" sldId="267"/>
            <ac:picMk id="44" creationId="{F7169EAB-FC57-2F41-F88A-8725328176BA}"/>
          </ac:picMkLst>
        </pc:picChg>
      </pc:sldChg>
      <pc:sldChg chg="addSp delSp modSp add mod">
        <pc:chgData name="Clemente Gonzales" userId="0bc2cb185a7af034" providerId="LiveId" clId="{895D7940-6A2F-4973-A503-25AFACD83EC8}" dt="2023-03-06T12:43:44.177" v="388" actId="26606"/>
        <pc:sldMkLst>
          <pc:docMk/>
          <pc:sldMk cId="4084343101" sldId="268"/>
        </pc:sldMkLst>
        <pc:spChg chg="mod or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" creationId="{1E667144-1EA0-6DA5-17BA-8248DFEDF647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4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5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6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7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8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9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0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1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2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6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0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2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6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1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3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5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7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9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1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3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5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7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9" creationId="{7C60369F-A41B-4D6E-8990-30E2715C5730}"/>
          </ac:spMkLst>
        </pc:spChg>
        <pc:picChg chg="add mod">
          <ac:chgData name="Clemente Gonzales" userId="0bc2cb185a7af034" providerId="LiveId" clId="{895D7940-6A2F-4973-A503-25AFACD83EC8}" dt="2023-03-06T12:43:44.177" v="388" actId="26606"/>
          <ac:picMkLst>
            <pc:docMk/>
            <pc:sldMk cId="4084343101" sldId="268"/>
            <ac:picMk id="4" creationId="{48B3E9BC-C168-9C05-8E24-23A40832C005}"/>
          </ac:picMkLst>
        </pc:picChg>
        <pc:picChg chg="del mod">
          <ac:chgData name="Clemente Gonzales" userId="0bc2cb185a7af034" providerId="LiveId" clId="{895D7940-6A2F-4973-A503-25AFACD83EC8}" dt="2023-03-06T12:43:42.276" v="386" actId="478"/>
          <ac:picMkLst>
            <pc:docMk/>
            <pc:sldMk cId="4084343101" sldId="268"/>
            <ac:picMk id="5" creationId="{5658BCDB-95BA-A944-24B4-9EE79CC32E79}"/>
          </ac:picMkLst>
        </pc:picChg>
      </pc:sldChg>
      <pc:sldChg chg="addSp delSp modSp add mod">
        <pc:chgData name="Clemente Gonzales" userId="0bc2cb185a7af034" providerId="LiveId" clId="{895D7940-6A2F-4973-A503-25AFACD83EC8}" dt="2023-03-06T12:44:35.571" v="399" actId="26606"/>
        <pc:sldMkLst>
          <pc:docMk/>
          <pc:sldMk cId="1761295539" sldId="269"/>
        </pc:sldMkLst>
        <pc:spChg chg="mod or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2" creationId="{1E667144-1EA0-6DA5-17BA-8248DFEDF647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4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5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6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7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8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9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0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1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2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3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8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0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2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4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6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8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0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2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4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6" creationId="{7C60369F-A41B-4D6E-8990-30E2715C5730}"/>
          </ac:spMkLst>
        </pc:spChg>
        <pc:picChg chg="add mod">
          <ac:chgData name="Clemente Gonzales" userId="0bc2cb185a7af034" providerId="LiveId" clId="{895D7940-6A2F-4973-A503-25AFACD83EC8}" dt="2023-03-06T12:44:35.571" v="399" actId="26606"/>
          <ac:picMkLst>
            <pc:docMk/>
            <pc:sldMk cId="1761295539" sldId="269"/>
            <ac:picMk id="4" creationId="{A2220AC8-CC1F-DE77-AD80-70F8FD9F6A55}"/>
          </ac:picMkLst>
        </pc:picChg>
        <pc:picChg chg="del">
          <ac:chgData name="Clemente Gonzales" userId="0bc2cb185a7af034" providerId="LiveId" clId="{895D7940-6A2F-4973-A503-25AFACD83EC8}" dt="2023-03-06T12:44:32.235" v="397" actId="478"/>
          <ac:picMkLst>
            <pc:docMk/>
            <pc:sldMk cId="1761295539" sldId="269"/>
            <ac:picMk id="5" creationId="{5658BCDB-95BA-A944-24B4-9EE79CC32E79}"/>
          </ac:picMkLst>
        </pc:picChg>
      </pc:sldChg>
      <pc:sldChg chg="addSp delSp modSp add mod">
        <pc:chgData name="Clemente Gonzales" userId="0bc2cb185a7af034" providerId="LiveId" clId="{895D7940-6A2F-4973-A503-25AFACD83EC8}" dt="2023-03-06T12:45:27.128" v="422" actId="26606"/>
        <pc:sldMkLst>
          <pc:docMk/>
          <pc:sldMk cId="2432800764" sldId="270"/>
        </pc:sldMkLst>
        <pc:spChg chg="mod or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" creationId="{1E667144-1EA0-6DA5-17BA-8248DFEDF647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9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1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6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8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0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4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6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7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8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9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0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1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2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3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4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5" creationId="{9C969C2C-E7E3-4052-87D4-61E733EC1BBD}"/>
          </ac:spMkLst>
        </pc:spChg>
        <pc:picChg chg="add mod">
          <ac:chgData name="Clemente Gonzales" userId="0bc2cb185a7af034" providerId="LiveId" clId="{895D7940-6A2F-4973-A503-25AFACD83EC8}" dt="2023-03-06T12:45:27.128" v="422" actId="26606"/>
          <ac:picMkLst>
            <pc:docMk/>
            <pc:sldMk cId="2432800764" sldId="270"/>
            <ac:picMk id="4" creationId="{B67558F6-3ADF-0A89-B8E6-7277ED650E7E}"/>
          </ac:picMkLst>
        </pc:picChg>
        <pc:picChg chg="del">
          <ac:chgData name="Clemente Gonzales" userId="0bc2cb185a7af034" providerId="LiveId" clId="{895D7940-6A2F-4973-A503-25AFACD83EC8}" dt="2023-03-06T12:45:23.665" v="418" actId="478"/>
          <ac:picMkLst>
            <pc:docMk/>
            <pc:sldMk cId="2432800764" sldId="270"/>
            <ac:picMk id="5" creationId="{5658BCDB-95BA-A944-24B4-9EE79CC32E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9F21-6216-AE5A-9F23-CC6CA3BAC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chemeClr val="bg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2330-D351-9942-CCF5-E78FAFA6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2436617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a Full-Stack Web Application with OCR Functionalities</a:t>
            </a:r>
          </a:p>
          <a:p>
            <a:pPr>
              <a:lnSpc>
                <a:spcPct val="140000"/>
              </a:lnSpc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Clemente Gonzales – N00193107</a:t>
            </a:r>
          </a:p>
          <a:p>
            <a:pPr>
              <a:lnSpc>
                <a:spcPct val="140000"/>
              </a:lnSpc>
            </a:pP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1A5F279-0245-1F62-10E6-7602CC99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5" r="34672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ersonne écrivant sur un bloc-notes">
            <a:extLst>
              <a:ext uri="{FF2B5EF4-FFF2-40B4-BE49-F238E27FC236}">
                <a16:creationId xmlns:a16="http://schemas.microsoft.com/office/drawing/2014/main" id="{EC1BA186-BB85-1315-AE6E-E7887CE75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" r="-2" b="9097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A866-08BA-2887-DE59-C12EFE92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0" cap="all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10181-4471-CC02-A6BC-0CB4E43F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CCB-EC87-58E5-3022-091379BF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4009261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1 – Research and Prototype OCR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2 – Design the User Interface and Backend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3 – Prototype Development of Text Editor and Folder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4 – Complete the development of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5 – Connect the existing prototypes together to create a skeleton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6 – Begin implementing design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7 – Add React Native to allow for mobile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8 – Implement extra features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9 – Implement extra features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0F2CE-C2EA-469B-CFF0-E69D1D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600" b="0" cap="all" dirty="0">
                <a:solidFill>
                  <a:schemeClr val="bg1"/>
                </a:solidFill>
              </a:rPr>
              <a:t>Work in progress demonstration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23" descr="Yellow question mark">
            <a:extLst>
              <a:ext uri="{FF2B5EF4-FFF2-40B4-BE49-F238E27FC236}">
                <a16:creationId xmlns:a16="http://schemas.microsoft.com/office/drawing/2014/main" id="{407491EC-C8B6-0860-201D-93D5D819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ABDA-99D4-0865-F9CC-198D148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5961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3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A846-95BA-752E-58C4-E358C06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600" b="0" cap="all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0" name="Rectangle 3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4CA9-278D-37E0-656A-C9BEA80E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Project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5F63-D96F-2920-E439-068CEA45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will be a web based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Containing an OCR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notes taking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should contain a user-friendly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5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D769-3C79-4893-CD29-A848DD3B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Existing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039A-B6C1-6D09-2B2E-46429056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Scanner [OCR]</a:t>
            </a:r>
          </a:p>
        </p:txBody>
      </p:sp>
    </p:spTree>
    <p:extLst>
      <p:ext uri="{BB962C8B-B14F-4D97-AF65-F5344CB8AC3E}">
        <p14:creationId xmlns:p14="http://schemas.microsoft.com/office/powerpoint/2010/main" val="12496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Notion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BCDB-95BA-A944-24B4-9EE79CC32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3" r="10540"/>
          <a:stretch/>
        </p:blipFill>
        <p:spPr>
          <a:xfrm>
            <a:off x="5312285" y="1850018"/>
            <a:ext cx="6236248" cy="3507874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3E9BC-C168-9C05-8E24-23A40832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133366"/>
            <a:ext cx="6224713" cy="2941177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Google Keep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20AC8-CC1F-DE77-AD80-70F8FD9F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226737"/>
            <a:ext cx="6224713" cy="2754435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Evernote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7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9" name="Rectangle 18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Rectangle 18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 18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8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8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58F6-3ADF-0A89-B8E6-7277ED65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172270"/>
            <a:ext cx="6224713" cy="2863369"/>
          </a:xfrm>
          <a:prstGeom prst="rect">
            <a:avLst/>
          </a:prstGeom>
        </p:spPr>
      </p:pic>
      <p:sp>
        <p:nvSpPr>
          <p:cNvPr id="204" name="Rectangle 19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Text scanner [ocr]</a:t>
            </a:r>
            <a:endParaRPr lang="en-US" b="0" cap="all" dirty="0">
              <a:solidFill>
                <a:schemeClr val="bg1"/>
              </a:solidFill>
            </a:endParaRPr>
          </a:p>
        </p:txBody>
      </p:sp>
      <p:sp>
        <p:nvSpPr>
          <p:cNvPr id="205" name="Rectangle 19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21D-ED04-AEE8-2637-625CF9F3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FE69-AA61-C0E8-AF50-B3C49D87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Viewing Similar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9979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F631-353A-6F55-94EC-BDF5E4C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en-GB" dirty="0"/>
              <a:t>Technologies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0F1-FACF-837A-6407-17797770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Tesseract 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Quill.js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01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92021"/>
      </a:dk2>
      <a:lt2>
        <a:srgbClr val="E8E2E6"/>
      </a:lt2>
      <a:accent1>
        <a:srgbClr val="16B854"/>
      </a:accent1>
      <a:accent2>
        <a:srgbClr val="29BB23"/>
      </a:accent2>
      <a:accent3>
        <a:srgbClr val="22B597"/>
      </a:accent3>
      <a:accent4>
        <a:srgbClr val="BC1AD3"/>
      </a:accent4>
      <a:accent5>
        <a:srgbClr val="E42BAE"/>
      </a:accent5>
      <a:accent6>
        <a:srgbClr val="D31A4F"/>
      </a:accent6>
      <a:hlink>
        <a:srgbClr val="BF3F8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ShojiVTI</vt:lpstr>
      <vt:lpstr>Interim Presentation</vt:lpstr>
      <vt:lpstr>Project Background</vt:lpstr>
      <vt:lpstr>Existing Applications</vt:lpstr>
      <vt:lpstr>Notion</vt:lpstr>
      <vt:lpstr>Google Keep</vt:lpstr>
      <vt:lpstr>Evernote</vt:lpstr>
      <vt:lpstr>Text scanner [ocr]</vt:lpstr>
      <vt:lpstr>Research</vt:lpstr>
      <vt:lpstr>Technologies</vt:lpstr>
      <vt:lpstr>Implementation Plan</vt:lpstr>
      <vt:lpstr>Sprints</vt:lpstr>
      <vt:lpstr>Work in progress demonstration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</dc:title>
  <dc:creator>Clemente Gonzales</dc:creator>
  <cp:lastModifiedBy>Clemente Gonzales</cp:lastModifiedBy>
  <cp:revision>1</cp:revision>
  <dcterms:created xsi:type="dcterms:W3CDTF">2023-03-02T17:59:04Z</dcterms:created>
  <dcterms:modified xsi:type="dcterms:W3CDTF">2023-03-06T13:31:12Z</dcterms:modified>
</cp:coreProperties>
</file>