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67" r:id="rId6"/>
    <p:sldId id="268" r:id="rId7"/>
    <p:sldId id="272" r:id="rId8"/>
    <p:sldId id="269" r:id="rId9"/>
    <p:sldId id="270" r:id="rId10"/>
    <p:sldId id="259" r:id="rId11"/>
    <p:sldId id="260" r:id="rId12"/>
    <p:sldId id="261" r:id="rId13"/>
    <p:sldId id="262" r:id="rId14"/>
    <p:sldId id="263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D7940-6A2F-4973-A503-25AFACD83EC8}" v="1" dt="2023-03-07T19:54:25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960" autoAdjust="0"/>
  </p:normalViewPr>
  <p:slideViewPr>
    <p:cSldViewPr snapToGrid="0">
      <p:cViewPr varScale="1">
        <p:scale>
          <a:sx n="57" d="100"/>
          <a:sy n="57" d="100"/>
        </p:scale>
        <p:origin x="16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e Gonzales" userId="0bc2cb185a7af034" providerId="LiveId" clId="{895D7940-6A2F-4973-A503-25AFACD83EC8}"/>
    <pc:docChg chg="undo custSel addSld delSld modSld sldOrd">
      <pc:chgData name="Clemente Gonzales" userId="0bc2cb185a7af034" providerId="LiveId" clId="{895D7940-6A2F-4973-A503-25AFACD83EC8}" dt="2023-03-07T19:59:41.917" v="4718" actId="20577"/>
      <pc:docMkLst>
        <pc:docMk/>
      </pc:docMkLst>
      <pc:sldChg chg="modSp mod">
        <pc:chgData name="Clemente Gonzales" userId="0bc2cb185a7af034" providerId="LiveId" clId="{895D7940-6A2F-4973-A503-25AFACD83EC8}" dt="2023-03-07T19:35:29.003" v="1416" actId="20577"/>
        <pc:sldMkLst>
          <pc:docMk/>
          <pc:sldMk cId="2529632479" sldId="256"/>
        </pc:sldMkLst>
        <pc:spChg chg="mod">
          <ac:chgData name="Clemente Gonzales" userId="0bc2cb185a7af034" providerId="LiveId" clId="{895D7940-6A2F-4973-A503-25AFACD83EC8}" dt="2023-03-07T19:35:29.003" v="1416" actId="20577"/>
          <ac:spMkLst>
            <pc:docMk/>
            <pc:sldMk cId="2529632479" sldId="256"/>
            <ac:spMk id="3" creationId="{BD682330-D351-9942-CCF5-E78FAFA67BFA}"/>
          </ac:spMkLst>
        </pc:spChg>
      </pc:sldChg>
      <pc:sldChg chg="addSp modSp mod setBg modNotesTx">
        <pc:chgData name="Clemente Gonzales" userId="0bc2cb185a7af034" providerId="LiveId" clId="{895D7940-6A2F-4973-A503-25AFACD83EC8}" dt="2023-03-07T19:41:48.355" v="1932" actId="20577"/>
        <pc:sldMkLst>
          <pc:docMk/>
          <pc:sldMk cId="3109550933" sldId="257"/>
        </pc:sldMkLst>
        <pc:spChg chg="mo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2" creationId="{35454CA9-278D-37E0-656A-C9BEA80EBDCA}"/>
          </ac:spMkLst>
        </pc:spChg>
        <pc:spChg chg="mod">
          <ac:chgData name="Clemente Gonzales" userId="0bc2cb185a7af034" providerId="LiveId" clId="{895D7940-6A2F-4973-A503-25AFACD83EC8}" dt="2023-03-07T19:37:58.715" v="1671" actId="20577"/>
          <ac:spMkLst>
            <pc:docMk/>
            <pc:sldMk cId="3109550933" sldId="257"/>
            <ac:spMk id="3" creationId="{01D15F63-D96F-2920-E439-068CEA45B7EF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8" creationId="{72526924-84D3-45FB-A5FE-62D8FCBF53B6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10" creationId="{5C2A6256-1DD0-4E4B-A8B3-9A711B4DBE0C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12" creationId="{41760540-185E-4652-BFD2-9B362EF3BC99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14" creationId="{729789F4-85C1-41A0-83EB-992E22210CB9}"/>
          </ac:spMkLst>
        </pc:spChg>
        <pc:spChg chg="add">
          <ac:chgData name="Clemente Gonzales" userId="0bc2cb185a7af034" providerId="LiveId" clId="{895D7940-6A2F-4973-A503-25AFACD83EC8}" dt="2023-03-06T12:41:10.257" v="265" actId="26606"/>
          <ac:spMkLst>
            <pc:docMk/>
            <pc:sldMk cId="3109550933" sldId="257"/>
            <ac:spMk id="16" creationId="{9D9D367D-6DD2-4A7C-8918-0DCAC297559A}"/>
          </ac:spMkLst>
        </pc:spChg>
      </pc:sldChg>
      <pc:sldChg chg="addSp modSp mod setBg">
        <pc:chgData name="Clemente Gonzales" userId="0bc2cb185a7af034" providerId="LiveId" clId="{895D7940-6A2F-4973-A503-25AFACD83EC8}" dt="2023-03-06T12:41:07.343" v="264" actId="26606"/>
        <pc:sldMkLst>
          <pc:docMk/>
          <pc:sldMk cId="1249671360" sldId="258"/>
        </pc:sldMkLst>
        <pc:spChg chg="mo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2" creationId="{D0D1D769-3C79-4893-CD29-A848DD3BF1DA}"/>
          </ac:spMkLst>
        </pc:spChg>
        <pc:spChg chg="mo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3" creationId="{39E9039A-B6C1-6D09-2B2E-4642905685AD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8" creationId="{72526924-84D3-45FB-A5FE-62D8FCBF53B6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10" creationId="{5C2A6256-1DD0-4E4B-A8B3-9A711B4DBE0C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12" creationId="{41760540-185E-4652-BFD2-9B362EF3BC99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14" creationId="{729789F4-85C1-41A0-83EB-992E22210CB9}"/>
          </ac:spMkLst>
        </pc:spChg>
        <pc:spChg chg="add">
          <ac:chgData name="Clemente Gonzales" userId="0bc2cb185a7af034" providerId="LiveId" clId="{895D7940-6A2F-4973-A503-25AFACD83EC8}" dt="2023-03-06T12:41:07.343" v="264" actId="26606"/>
          <ac:spMkLst>
            <pc:docMk/>
            <pc:sldMk cId="1249671360" sldId="258"/>
            <ac:spMk id="16" creationId="{9D9D367D-6DD2-4A7C-8918-0DCAC297559A}"/>
          </ac:spMkLst>
        </pc:spChg>
      </pc:sldChg>
      <pc:sldChg chg="modSp mod modNotesTx">
        <pc:chgData name="Clemente Gonzales" userId="0bc2cb185a7af034" providerId="LiveId" clId="{895D7940-6A2F-4973-A503-25AFACD83EC8}" dt="2023-03-07T19:54:47.011" v="3925" actId="20577"/>
        <pc:sldMkLst>
          <pc:docMk/>
          <pc:sldMk cId="2997908188" sldId="259"/>
        </pc:sldMkLst>
        <pc:spChg chg="mod">
          <ac:chgData name="Clemente Gonzales" userId="0bc2cb185a7af034" providerId="LiveId" clId="{895D7940-6A2F-4973-A503-25AFACD83EC8}" dt="2023-03-07T19:49:18.372" v="2908"/>
          <ac:spMkLst>
            <pc:docMk/>
            <pc:sldMk cId="2997908188" sldId="259"/>
            <ac:spMk id="3" creationId="{136AFE69-AA61-C0E8-AF50-B3C49D87F39E}"/>
          </ac:spMkLst>
        </pc:spChg>
      </pc:sldChg>
      <pc:sldChg chg="modSp mod modNotesTx">
        <pc:chgData name="Clemente Gonzales" userId="0bc2cb185a7af034" providerId="LiveId" clId="{895D7940-6A2F-4973-A503-25AFACD83EC8}" dt="2023-03-07T19:57:06.722" v="4325" actId="20577"/>
        <pc:sldMkLst>
          <pc:docMk/>
          <pc:sldMk cId="2906010196" sldId="260"/>
        </pc:sldMkLst>
        <pc:spChg chg="mod">
          <ac:chgData name="Clemente Gonzales" userId="0bc2cb185a7af034" providerId="LiveId" clId="{895D7940-6A2F-4973-A503-25AFACD83EC8}" dt="2023-03-07T19:56:45.171" v="4255" actId="20577"/>
          <ac:spMkLst>
            <pc:docMk/>
            <pc:sldMk cId="2906010196" sldId="260"/>
            <ac:spMk id="3" creationId="{9F8BB0F1-FACF-837A-6407-17797770D295}"/>
          </ac:spMkLst>
        </pc:spChg>
      </pc:sldChg>
      <pc:sldChg chg="addSp delSp modSp mod">
        <pc:chgData name="Clemente Gonzales" userId="0bc2cb185a7af034" providerId="LiveId" clId="{895D7940-6A2F-4973-A503-25AFACD83EC8}" dt="2023-03-06T13:00:28.389" v="851" actId="26606"/>
        <pc:sldMkLst>
          <pc:docMk/>
          <pc:sldMk cId="4161704325" sldId="261"/>
        </pc:sldMkLst>
        <pc:spChg chg="mo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" creationId="{1895A866-08BA-2887-DE59-C12EFE92A784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8" creationId="{1ED69555-EE48-4B19-812B-4E1068DBF976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0" creationId="{57AEB73D-F521-4B19-820F-12DB6BCC8406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2" creationId="{6B72EEBA-3A5D-41CE-8465-A45A0F65674E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4" creationId="{EA164D6B-6878-4B9F-A2D0-985D39B17B46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6" creationId="{362F176A-9349-4CD7-8042-59C0200C8CE9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18" creationId="{064738AB-B6BE-4867-889A-52CE4AC8DBD0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0" creationId="{57851D67-7085-40E2-B146-F91433A28E08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2" creationId="{91DF095C-665A-4B22-A777-D3196F49510F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4" creationId="{4E9A171F-91A7-42F8-B25C-E38B244E757C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6" creationId="{985AAE23-FCB6-4663-907C-0110B0FDC58E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28" creationId="{9C969C2C-E7E3-4052-87D4-61E733EC1BBD}"/>
          </ac:spMkLst>
        </pc:spChg>
        <pc:spChg chg="del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30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36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38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0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2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4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6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48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50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52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3:00:28.389" v="851" actId="26606"/>
          <ac:spMkLst>
            <pc:docMk/>
            <pc:sldMk cId="4161704325" sldId="261"/>
            <ac:spMk id="54" creationId="{7C60369F-A41B-4D6E-8990-30E2715C5730}"/>
          </ac:spMkLst>
        </pc:spChg>
        <pc:picChg chg="add">
          <ac:chgData name="Clemente Gonzales" userId="0bc2cb185a7af034" providerId="LiveId" clId="{895D7940-6A2F-4973-A503-25AFACD83EC8}" dt="2023-03-06T13:00:28.389" v="851" actId="26606"/>
          <ac:picMkLst>
            <pc:docMk/>
            <pc:sldMk cId="4161704325" sldId="261"/>
            <ac:picMk id="32" creationId="{EC1BA186-BB85-1315-AE6E-E7887CE7515E}"/>
          </ac:picMkLst>
        </pc:picChg>
      </pc:sldChg>
      <pc:sldChg chg="modSp mod modNotesTx">
        <pc:chgData name="Clemente Gonzales" userId="0bc2cb185a7af034" providerId="LiveId" clId="{895D7940-6A2F-4973-A503-25AFACD83EC8}" dt="2023-03-07T19:59:41.917" v="4718" actId="20577"/>
        <pc:sldMkLst>
          <pc:docMk/>
          <pc:sldMk cId="2370223019" sldId="262"/>
        </pc:sldMkLst>
        <pc:spChg chg="mod">
          <ac:chgData name="Clemente Gonzales" userId="0bc2cb185a7af034" providerId="LiveId" clId="{895D7940-6A2F-4973-A503-25AFACD83EC8}" dt="2023-03-06T12:50:18.636" v="579" actId="20577"/>
          <ac:spMkLst>
            <pc:docMk/>
            <pc:sldMk cId="2370223019" sldId="262"/>
            <ac:spMk id="2" creationId="{39110181-4471-CC02-A6BC-0CB4E43F3924}"/>
          </ac:spMkLst>
        </pc:spChg>
        <pc:spChg chg="mod">
          <ac:chgData name="Clemente Gonzales" userId="0bc2cb185a7af034" providerId="LiveId" clId="{895D7940-6A2F-4973-A503-25AFACD83EC8}" dt="2023-03-06T13:29:00.424" v="1319" actId="20577"/>
          <ac:spMkLst>
            <pc:docMk/>
            <pc:sldMk cId="2370223019" sldId="262"/>
            <ac:spMk id="3" creationId="{29129CCB-EC87-58E5-3022-091379BF97BC}"/>
          </ac:spMkLst>
        </pc:spChg>
      </pc:sldChg>
      <pc:sldChg chg="addSp delSp modSp mod">
        <pc:chgData name="Clemente Gonzales" userId="0bc2cb185a7af034" providerId="LiveId" clId="{895D7940-6A2F-4973-A503-25AFACD83EC8}" dt="2023-03-06T13:31:03.894" v="1342" actId="26606"/>
        <pc:sldMkLst>
          <pc:docMk/>
          <pc:sldMk cId="3656531160" sldId="263"/>
        </pc:sldMkLst>
        <pc:spChg chg="mo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2" creationId="{3C30F2CE-C2EA-469B-CFF0-E69D1D84A4F5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6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18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0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2" creationId="{91DF095C-665A-4B22-A777-D3196F49510F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4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6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28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3:30:56.332" v="1341" actId="26606"/>
          <ac:spMkLst>
            <pc:docMk/>
            <pc:sldMk cId="3656531160" sldId="263"/>
            <ac:spMk id="30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35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36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37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38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39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0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1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2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3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4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5" creationId="{3CC6B177-0D45-4129-AAC6-121B645D0641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6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7" creationId="{32C3162B-47DE-4EA0-A4BE-9A143AEC634B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48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49" creationId="{91DF095C-665A-4B22-A777-D3196F49510F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50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51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52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53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54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55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3:30:56.313" v="1340" actId="26606"/>
          <ac:spMkLst>
            <pc:docMk/>
            <pc:sldMk cId="3656531160" sldId="263"/>
            <ac:spMk id="56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57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62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64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66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68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0" creationId="{32C3162B-47DE-4EA0-A4BE-9A143AEC634B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2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4" creationId="{9263D6F5-598D-4A1D-B50B-2AC99EDE8F5E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6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78" creationId="{985AAE23-FCB6-4663-907C-0110B0FDC58E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80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3:31:03.894" v="1342" actId="26606"/>
          <ac:spMkLst>
            <pc:docMk/>
            <pc:sldMk cId="3656531160" sldId="263"/>
            <ac:spMk id="82" creationId="{7C60369F-A41B-4D6E-8990-30E2715C5730}"/>
          </ac:spMkLst>
        </pc:spChg>
        <pc:picChg chg="add del">
          <ac:chgData name="Clemente Gonzales" userId="0bc2cb185a7af034" providerId="LiveId" clId="{895D7940-6A2F-4973-A503-25AFACD83EC8}" dt="2023-03-06T13:30:56.313" v="1340" actId="26606"/>
          <ac:picMkLst>
            <pc:docMk/>
            <pc:sldMk cId="3656531160" sldId="263"/>
            <ac:picMk id="32" creationId="{6BD907F1-BCA7-6FAD-6BB1-A14C82D89795}"/>
          </ac:picMkLst>
        </pc:picChg>
      </pc:sldChg>
      <pc:sldChg chg="del">
        <pc:chgData name="Clemente Gonzales" userId="0bc2cb185a7af034" providerId="LiveId" clId="{895D7940-6A2F-4973-A503-25AFACD83EC8}" dt="2023-03-06T12:48:57.047" v="572" actId="47"/>
        <pc:sldMkLst>
          <pc:docMk/>
          <pc:sldMk cId="3779359666" sldId="264"/>
        </pc:sldMkLst>
      </pc:sldChg>
      <pc:sldChg chg="addSp delSp modSp mod">
        <pc:chgData name="Clemente Gonzales" userId="0bc2cb185a7af034" providerId="LiveId" clId="{895D7940-6A2F-4973-A503-25AFACD83EC8}" dt="2023-03-06T13:30:03.165" v="1322" actId="26606"/>
        <pc:sldMkLst>
          <pc:docMk/>
          <pc:sldMk cId="1359617282" sldId="265"/>
        </pc:sldMkLst>
        <pc:spChg chg="mo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2" creationId="{0EC3ABDA-99D4-0865-F9CC-198D148AAACD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3" creationId="{AE28AE10-4594-B9B0-768C-DBCBBE936B1D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8" creationId="{099405E2-1A96-4DBA-A9DC-4C2A1B421CA9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0" creationId="{6186DD79-F4CA-4DD7-9C78-AC180665FA3C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2" creationId="{BCF4857D-F003-4CA1-82AB-00900B1008BA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4" creationId="{79855050-A75B-4DD0-9B56-8B1C7722D884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6" creationId="{5E6738EB-6FF0-4AF9-8462-57F4494B88B2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18" creationId="{DB791336-FCAA-4174-9303-B3F374861110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20" creationId="{CA212158-300D-44D0-9CCE-472C3F669EE1}"/>
          </ac:spMkLst>
        </pc:spChg>
        <pc:spChg chg="add del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22" creationId="{988521F4-D44A-42C5-9BDB-5CA25554098B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2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6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38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0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2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4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6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3:30:03.153" v="1321" actId="26606"/>
          <ac:spMkLst>
            <pc:docMk/>
            <pc:sldMk cId="1359617282" sldId="265"/>
            <ac:spMk id="48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0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1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2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3" creationId="{CA22F210-7186-4074-94C5-FAD2C2EB15B2}"/>
          </ac:spMkLst>
        </pc:spChg>
        <pc:spChg chg="add">
          <ac:chgData name="Clemente Gonzales" userId="0bc2cb185a7af034" providerId="LiveId" clId="{895D7940-6A2F-4973-A503-25AFACD83EC8}" dt="2023-03-06T13:30:03.165" v="1322" actId="26606"/>
          <ac:spMkLst>
            <pc:docMk/>
            <pc:sldMk cId="1359617282" sldId="265"/>
            <ac:spMk id="55" creationId="{11C4FED8-D85F-4B52-875F-AB6873B50373}"/>
          </ac:spMkLst>
        </pc:spChg>
        <pc:picChg chg="add del">
          <ac:chgData name="Clemente Gonzales" userId="0bc2cb185a7af034" providerId="LiveId" clId="{895D7940-6A2F-4973-A503-25AFACD83EC8}" dt="2023-03-06T13:30:03.153" v="1321" actId="26606"/>
          <ac:picMkLst>
            <pc:docMk/>
            <pc:sldMk cId="1359617282" sldId="265"/>
            <ac:picMk id="24" creationId="{AE594EE5-9AC0-6144-F446-153EBEF1192D}"/>
          </ac:picMkLst>
        </pc:picChg>
        <pc:picChg chg="add">
          <ac:chgData name="Clemente Gonzales" userId="0bc2cb185a7af034" providerId="LiveId" clId="{895D7940-6A2F-4973-A503-25AFACD83EC8}" dt="2023-03-06T13:30:03.165" v="1322" actId="26606"/>
          <ac:picMkLst>
            <pc:docMk/>
            <pc:sldMk cId="1359617282" sldId="265"/>
            <ac:picMk id="54" creationId="{407491EC-C8B6-0860-201D-93D5D81939D8}"/>
          </ac:picMkLst>
        </pc:picChg>
      </pc:sldChg>
      <pc:sldChg chg="addSp delSp modSp mod">
        <pc:chgData name="Clemente Gonzales" userId="0bc2cb185a7af034" providerId="LiveId" clId="{895D7940-6A2F-4973-A503-25AFACD83EC8}" dt="2023-03-06T13:30:23.251" v="1338" actId="20577"/>
        <pc:sldMkLst>
          <pc:docMk/>
          <pc:sldMk cId="1944323641" sldId="266"/>
        </pc:sldMkLst>
        <pc:spChg chg="mod">
          <ac:chgData name="Clemente Gonzales" userId="0bc2cb185a7af034" providerId="LiveId" clId="{895D7940-6A2F-4973-A503-25AFACD83EC8}" dt="2023-03-06T13:30:23.251" v="1338" actId="20577"/>
          <ac:spMkLst>
            <pc:docMk/>
            <pc:sldMk cId="1944323641" sldId="266"/>
            <ac:spMk id="2" creationId="{40B1A846-95BA-752E-58C4-E358C06A8D60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3" creationId="{A06030AE-EB63-8E64-F7F4-FBDC8F966FF1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8" creationId="{C3B59E90-C2E6-4C7B-B62A-9A39E4D132D9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0" creationId="{F41B2979-9B0F-4F3C-A912-A0A5339D706C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2" creationId="{0D88D065-482C-41CF-99A2-50EFB1B94E59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4" creationId="{23E1A6E1-A101-407D-9872-0506425C7DDD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6" creationId="{BB719278-7F2F-4811-B6C9-3045E7DCC120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18" creationId="{E49E4F89-BD43-4E3D-88E8-6C7E8AA9F70D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20" creationId="{71153701-84AC-48F8-BF95-FD091301A00B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22" creationId="{025FF1E9-6522-482B-A20C-EA7AF7CAA134}"/>
          </ac:spMkLst>
        </pc:spChg>
        <pc:spChg chg="add del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24" creationId="{760CEDF7-1225-4242-8C30-EA518372A71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29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1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3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5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7" creationId="{2A175829-70EA-4A6D-978C-4D0923059C3D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39" creationId="{EE5D2B4A-3399-4CCF-A171-7F8B1BF54596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1" creationId="{48F8051A-999C-4F38-985C-673617805A23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3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5" creationId="{91DF095C-665A-4B22-A777-D3196F49510F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7" creationId="{BEA1DA1C-6CE0-4AE4-918F-CC0E685C5F0F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49" creationId="{D5E389A3-2501-4131-8C64-1530AAF5FC9D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51" creationId="{8A001026-2FEF-483E-964D-67CD7E096141}"/>
          </ac:spMkLst>
        </pc:spChg>
        <pc:spChg chg="add del">
          <ac:chgData name="Clemente Gonzales" userId="0bc2cb185a7af034" providerId="LiveId" clId="{895D7940-6A2F-4973-A503-25AFACD83EC8}" dt="2023-03-06T13:30:18.383" v="1324" actId="26606"/>
          <ac:spMkLst>
            <pc:docMk/>
            <pc:sldMk cId="1944323641" sldId="266"/>
            <ac:spMk id="53" creationId="{FAEB196E-F444-432F-8790-88C18E667EAC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5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6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7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8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59" creationId="{32C3162B-47DE-4EA0-A4BE-9A143AEC634B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0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1" creationId="{9263D6F5-598D-4A1D-B50B-2AC99EDE8F5E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2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3" creationId="{985AAE23-FCB6-4663-907C-0110B0FDC58E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4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3:30:18.399" v="1325" actId="26606"/>
          <ac:spMkLst>
            <pc:docMk/>
            <pc:sldMk cId="1944323641" sldId="266"/>
            <ac:spMk id="65" creationId="{7C60369F-A41B-4D6E-8990-30E2715C5730}"/>
          </ac:spMkLst>
        </pc:spChg>
      </pc:sldChg>
      <pc:sldChg chg="addSp delSp modSp new mod setBg modNotesTx">
        <pc:chgData name="Clemente Gonzales" userId="0bc2cb185a7af034" providerId="LiveId" clId="{895D7940-6A2F-4973-A503-25AFACD83EC8}" dt="2023-03-07T19:43:52.501" v="2270" actId="20577"/>
        <pc:sldMkLst>
          <pc:docMk/>
          <pc:sldMk cId="3517532055" sldId="267"/>
        </pc:sldMkLst>
        <pc:spChg chg="mod or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" creationId="{1E667144-1EA0-6DA5-17BA-8248DFEDF647}"/>
          </ac:spMkLst>
        </pc:spChg>
        <pc:spChg chg="add del">
          <ac:chgData name="Clemente Gonzales" userId="0bc2cb185a7af034" providerId="LiveId" clId="{895D7940-6A2F-4973-A503-25AFACD83EC8}" dt="2023-03-06T12:39:30.067" v="230" actId="26606"/>
          <ac:spMkLst>
            <pc:docMk/>
            <pc:sldMk cId="3517532055" sldId="267"/>
            <ac:spMk id="3" creationId="{426AAAAD-BA16-C236-C2EF-67B8D359E229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6" creationId="{2A175829-70EA-4A6D-978C-4D0923059C3D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18" creationId="{EE5D2B4A-3399-4CCF-A171-7F8B1BF54596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0" creationId="{48F8051A-999C-4F38-985C-673617805A23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2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4" creationId="{91DF095C-665A-4B22-A777-D3196F49510F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6" creationId="{BEA1DA1C-6CE0-4AE4-918F-CC0E685C5F0F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28" creationId="{D5E389A3-2501-4131-8C64-1530AAF5FC9D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30" creationId="{8A001026-2FEF-483E-964D-67CD7E096141}"/>
          </ac:spMkLst>
        </pc:spChg>
        <pc:spChg chg="add del">
          <ac:chgData name="Clemente Gonzales" userId="0bc2cb185a7af034" providerId="LiveId" clId="{895D7940-6A2F-4973-A503-25AFACD83EC8}" dt="2023-03-06T12:39:30.050" v="229" actId="26606"/>
          <ac:spMkLst>
            <pc:docMk/>
            <pc:sldMk cId="3517532055" sldId="267"/>
            <ac:spMk id="32" creationId="{FAEB196E-F444-432F-8790-88C18E667EAC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4" creationId="{099405E2-1A96-4DBA-A9DC-4C2A1B421CA9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5" creationId="{6186DD79-F4CA-4DD7-9C78-AC180665FA3C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6" creationId="{BCF4857D-F003-4CA1-82AB-00900B1008BA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7" creationId="{79855050-A75B-4DD0-9B56-8B1C7722D884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8" creationId="{5E6738EB-6FF0-4AF9-8462-57F4494B88B2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39" creationId="{DB791336-FCAA-4174-9303-B3F374861110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40" creationId="{CA212158-300D-44D0-9CCE-472C3F669EE1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41" creationId="{988521F4-D44A-42C5-9BDB-5CA25554098B}"/>
          </ac:spMkLst>
        </pc:spChg>
        <pc:spChg chg="add del">
          <ac:chgData name="Clemente Gonzales" userId="0bc2cb185a7af034" providerId="LiveId" clId="{895D7940-6A2F-4973-A503-25AFACD83EC8}" dt="2023-03-06T12:39:41.251" v="237" actId="26606"/>
          <ac:spMkLst>
            <pc:docMk/>
            <pc:sldMk cId="3517532055" sldId="267"/>
            <ac:spMk id="42" creationId="{426AAAAD-BA16-C236-C2EF-67B8D359E229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4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4" creationId="{B725BC23-E0DD-4037-B2B8-7B6FA64543FB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6" creationId="{199EE120-2D35-4A48-BAAE-238F986A13DC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58" creationId="{552F9EAC-0C70-441C-AC78-65174C285730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60" creationId="{0D48F6B8-EF56-4340-982E-F4D6F5DC2F57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62" creationId="{AC596C40-FEA6-4867-853D-CF37DE3B6BF3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64" creationId="{9DC7C5E2-274E-49A3-A8E0-46A5B8CAC3D4}"/>
          </ac:spMkLst>
        </pc:spChg>
        <pc:spChg chg="add del">
          <ac:chgData name="Clemente Gonzales" userId="0bc2cb185a7af034" providerId="LiveId" clId="{895D7940-6A2F-4973-A503-25AFACD83EC8}" dt="2023-03-06T12:40:38.866" v="247" actId="26606"/>
          <ac:spMkLst>
            <pc:docMk/>
            <pc:sldMk cId="3517532055" sldId="267"/>
            <ac:spMk id="66" creationId="{D6CF8D2C-9E01-48EC-8DDF-8A1FF60AED22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1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3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5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7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79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81" creationId="{BBD49B71-B686-4DFD-93AD-40CB19B626B9}"/>
          </ac:spMkLst>
        </pc:spChg>
        <pc:spChg chg="add del">
          <ac:chgData name="Clemente Gonzales" userId="0bc2cb185a7af034" providerId="LiveId" clId="{895D7940-6A2F-4973-A503-25AFACD83EC8}" dt="2023-03-06T12:40:31.200" v="244" actId="26606"/>
          <ac:spMkLst>
            <pc:docMk/>
            <pc:sldMk cId="3517532055" sldId="267"/>
            <ac:spMk id="83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5" creationId="{6D529F17-FB87-4ECB-9485-C58500A1BA42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6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7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8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89" creationId="{F45F8234-3080-4C07-B575-B79541029884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90" creationId="{1B0E0466-9F2F-4C27-AE6F-953F891B0020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91" creationId="{E4F2DCBC-B44F-4E3C-871F-87CC2B8BDF91}"/>
          </ac:spMkLst>
        </pc:spChg>
        <pc:spChg chg="add del">
          <ac:chgData name="Clemente Gonzales" userId="0bc2cb185a7af034" providerId="LiveId" clId="{895D7940-6A2F-4973-A503-25AFACD83EC8}" dt="2023-03-06T12:40:38.851" v="246" actId="26606"/>
          <ac:spMkLst>
            <pc:docMk/>
            <pc:sldMk cId="3517532055" sldId="267"/>
            <ac:spMk id="92" creationId="{943065B8-2E07-4810-B74C-42FD0409160E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4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5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6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7" creationId="{B725BC23-E0DD-4037-B2B8-7B6FA64543FB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8" creationId="{199EE120-2D35-4A48-BAAE-238F986A13DC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99" creationId="{552F9EAC-0C70-441C-AC78-65174C285730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100" creationId="{0D48F6B8-EF56-4340-982E-F4D6F5DC2F57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101" creationId="{AC596C40-FEA6-4867-853D-CF37DE3B6BF3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102" creationId="{9DC7C5E2-274E-49A3-A8E0-46A5B8CAC3D4}"/>
          </ac:spMkLst>
        </pc:spChg>
        <pc:spChg chg="add del">
          <ac:chgData name="Clemente Gonzales" userId="0bc2cb185a7af034" providerId="LiveId" clId="{895D7940-6A2F-4973-A503-25AFACD83EC8}" dt="2023-03-06T12:40:51.383" v="260" actId="26606"/>
          <ac:spMkLst>
            <pc:docMk/>
            <pc:sldMk cId="3517532055" sldId="267"/>
            <ac:spMk id="103" creationId="{D6CF8D2C-9E01-48EC-8DDF-8A1FF60AED22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0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6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18" creationId="{BBD49B71-B686-4DFD-93AD-40CB19B626B9}"/>
          </ac:spMkLst>
        </pc:spChg>
        <pc:spChg chg="add del">
          <ac:chgData name="Clemente Gonzales" userId="0bc2cb185a7af034" providerId="LiveId" clId="{895D7940-6A2F-4973-A503-25AFACD83EC8}" dt="2023-03-06T12:40:45.795" v="251" actId="26606"/>
          <ac:spMkLst>
            <pc:docMk/>
            <pc:sldMk cId="3517532055" sldId="267"/>
            <ac:spMk id="120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2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3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4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5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6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7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8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29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30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2:40:46.250" v="253" actId="26606"/>
          <ac:spMkLst>
            <pc:docMk/>
            <pc:sldMk cId="3517532055" sldId="267"/>
            <ac:spMk id="131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32" creationId="{9BCBF7BE-192C-47B7-816B-8213C256E8AB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3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4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5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6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7" creationId="{4413CD7F-736E-4AF7-AB2B-473CAA9E1D09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8" creationId="{55EDA2F5-6B28-478B-9AC4-43FE41E2B3C6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39" creationId="{701D712E-ABB9-4258-877D-9349C8577A07}"/>
          </ac:spMkLst>
        </pc:spChg>
        <pc:spChg chg="add del">
          <ac:chgData name="Clemente Gonzales" userId="0bc2cb185a7af034" providerId="LiveId" clId="{895D7940-6A2F-4973-A503-25AFACD83EC8}" dt="2023-03-06T12:40:47.423" v="255" actId="26606"/>
          <ac:spMkLst>
            <pc:docMk/>
            <pc:sldMk cId="3517532055" sldId="267"/>
            <ac:spMk id="140" creationId="{E7528E56-1447-4C98-882B-CE26279501A1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2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3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4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5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6" creationId="{2A175829-70EA-4A6D-978C-4D0923059C3D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7" creationId="{EE5D2B4A-3399-4CCF-A171-7F8B1BF54596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8" creationId="{A894967F-D57B-433D-9A92-5C82B10CFD78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49" creationId="{41828A56-78F8-49CB-B2C3-4C7C093B875A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50" creationId="{BB57D892-A065-4003-93F3-65AB1A248371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51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52" creationId="{BEA1DA1C-6CE0-4AE4-918F-CC0E685C5F0F}"/>
          </ac:spMkLst>
        </pc:spChg>
        <pc:spChg chg="add del">
          <ac:chgData name="Clemente Gonzales" userId="0bc2cb185a7af034" providerId="LiveId" clId="{895D7940-6A2F-4973-A503-25AFACD83EC8}" dt="2023-03-06T12:40:48.629" v="257" actId="26606"/>
          <ac:spMkLst>
            <pc:docMk/>
            <pc:sldMk cId="3517532055" sldId="267"/>
            <ac:spMk id="153" creationId="{9C67C3D3-B919-4C65-907E-45C21C631E42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5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6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7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8" creationId="{F45F8234-3080-4C07-B575-B79541029884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59" creationId="{1B0E0466-9F2F-4C27-AE6F-953F891B0020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60" creationId="{E4F2DCBC-B44F-4E3C-871F-87CC2B8BDF91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61" creationId="{943065B8-2E07-4810-B74C-42FD0409160E}"/>
          </ac:spMkLst>
        </pc:spChg>
        <pc:spChg chg="add del">
          <ac:chgData name="Clemente Gonzales" userId="0bc2cb185a7af034" providerId="LiveId" clId="{895D7940-6A2F-4973-A503-25AFACD83EC8}" dt="2023-03-06T12:40:51.367" v="259" actId="26606"/>
          <ac:spMkLst>
            <pc:docMk/>
            <pc:sldMk cId="3517532055" sldId="267"/>
            <ac:spMk id="162" creationId="{6D529F17-FB87-4ECB-9485-C58500A1BA42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4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5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6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7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8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69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70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71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72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2:38.300" v="380" actId="26606"/>
          <ac:spMkLst>
            <pc:docMk/>
            <pc:sldMk cId="3517532055" sldId="267"/>
            <ac:spMk id="173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7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4" creationId="{CA22F210-7186-4074-94C5-FAD2C2EB15B2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6" creationId="{7ED93057-B056-4D1D-B0DA-F1619DAAF5A1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88" creationId="{F5B41592-BC5E-4AE2-8CA7-91C73FD8F744}"/>
          </ac:spMkLst>
        </pc:spChg>
        <pc:spChg chg="add del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90" creationId="{CB574A3D-9991-4D4A-91DF-0D0DE47DB31E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95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97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199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01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03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05" creationId="{BBD49B71-B686-4DFD-93AD-40CB19B626B9}"/>
          </ac:spMkLst>
        </pc:spChg>
        <pc:spChg chg="add">
          <ac:chgData name="Clemente Gonzales" userId="0bc2cb185a7af034" providerId="LiveId" clId="{895D7940-6A2F-4973-A503-25AFACD83EC8}" dt="2023-03-06T12:43:04.077" v="381" actId="26606"/>
          <ac:spMkLst>
            <pc:docMk/>
            <pc:sldMk cId="3517532055" sldId="267"/>
            <ac:spMk id="207" creationId="{7C60369F-A41B-4D6E-8990-30E2715C5730}"/>
          </ac:spMkLst>
        </pc:spChg>
        <pc:picChg chg="add mod ord">
          <ac:chgData name="Clemente Gonzales" userId="0bc2cb185a7af034" providerId="LiveId" clId="{895D7940-6A2F-4973-A503-25AFACD83EC8}" dt="2023-03-06T12:43:04.077" v="381" actId="26606"/>
          <ac:picMkLst>
            <pc:docMk/>
            <pc:sldMk cId="3517532055" sldId="267"/>
            <ac:picMk id="5" creationId="{5658BCDB-95BA-A944-24B4-9EE79CC32E79}"/>
          </ac:picMkLst>
        </pc:picChg>
        <pc:picChg chg="add del">
          <ac:chgData name="Clemente Gonzales" userId="0bc2cb185a7af034" providerId="LiveId" clId="{895D7940-6A2F-4973-A503-25AFACD83EC8}" dt="2023-03-06T12:40:22.376" v="240" actId="478"/>
          <ac:picMkLst>
            <pc:docMk/>
            <pc:sldMk cId="3517532055" sldId="267"/>
            <ac:picMk id="44" creationId="{F7169EAB-FC57-2F41-F88A-8725328176BA}"/>
          </ac:picMkLst>
        </pc:picChg>
      </pc:sldChg>
      <pc:sldChg chg="addSp delSp modSp add mod modNotesTx">
        <pc:chgData name="Clemente Gonzales" userId="0bc2cb185a7af034" providerId="LiveId" clId="{895D7940-6A2F-4973-A503-25AFACD83EC8}" dt="2023-03-07T19:44:59.479" v="2509" actId="20577"/>
        <pc:sldMkLst>
          <pc:docMk/>
          <pc:sldMk cId="4084343101" sldId="268"/>
        </pc:sldMkLst>
        <pc:spChg chg="mod or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" creationId="{1E667144-1EA0-6DA5-17BA-8248DFEDF647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4" creationId="{1ED69555-EE48-4B19-812B-4E1068DBF976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5" creationId="{57AEB73D-F521-4B19-820F-12DB6BCC8406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6" creationId="{6B72EEBA-3A5D-41CE-8465-A45A0F65674E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7" creationId="{EA164D6B-6878-4B9F-A2D0-985D39B17B46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8" creationId="{362F176A-9349-4CD7-8042-59C0200C8CE9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69" creationId="{4E9A171F-91A7-42F8-B25C-E38B244E757C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70" creationId="{064738AB-B6BE-4867-889A-52CE4AC8DBD0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71" creationId="{57851D67-7085-40E2-B146-F91433A28E08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72" creationId="{9C969C2C-E7E3-4052-87D4-61E733EC1BBD}"/>
          </ac:spMkLst>
        </pc:spChg>
        <pc:spChg chg="del">
          <ac:chgData name="Clemente Gonzales" userId="0bc2cb185a7af034" providerId="LiveId" clId="{895D7940-6A2F-4973-A503-25AFACD83EC8}" dt="2023-03-06T12:43:18.007" v="383" actId="26606"/>
          <ac:spMkLst>
            <pc:docMk/>
            <pc:sldMk cId="4084343101" sldId="268"/>
            <ac:spMk id="173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7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6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88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90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92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94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196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1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3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5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7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09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1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3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5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7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2:43:44.177" v="388" actId="26606"/>
          <ac:spMkLst>
            <pc:docMk/>
            <pc:sldMk cId="4084343101" sldId="268"/>
            <ac:spMk id="219" creationId="{7C60369F-A41B-4D6E-8990-30E2715C5730}"/>
          </ac:spMkLst>
        </pc:spChg>
        <pc:picChg chg="add mod">
          <ac:chgData name="Clemente Gonzales" userId="0bc2cb185a7af034" providerId="LiveId" clId="{895D7940-6A2F-4973-A503-25AFACD83EC8}" dt="2023-03-06T12:43:44.177" v="388" actId="26606"/>
          <ac:picMkLst>
            <pc:docMk/>
            <pc:sldMk cId="4084343101" sldId="268"/>
            <ac:picMk id="4" creationId="{48B3E9BC-C168-9C05-8E24-23A40832C005}"/>
          </ac:picMkLst>
        </pc:picChg>
        <pc:picChg chg="del mod">
          <ac:chgData name="Clemente Gonzales" userId="0bc2cb185a7af034" providerId="LiveId" clId="{895D7940-6A2F-4973-A503-25AFACD83EC8}" dt="2023-03-06T12:43:42.276" v="386" actId="478"/>
          <ac:picMkLst>
            <pc:docMk/>
            <pc:sldMk cId="4084343101" sldId="268"/>
            <ac:picMk id="5" creationId="{5658BCDB-95BA-A944-24B4-9EE79CC32E79}"/>
          </ac:picMkLst>
        </pc:picChg>
      </pc:sldChg>
      <pc:sldChg chg="addSp delSp modSp add mod modNotesTx">
        <pc:chgData name="Clemente Gonzales" userId="0bc2cb185a7af034" providerId="LiveId" clId="{895D7940-6A2F-4973-A503-25AFACD83EC8}" dt="2023-03-07T19:48:17.367" v="2903" actId="20577"/>
        <pc:sldMkLst>
          <pc:docMk/>
          <pc:sldMk cId="1761295539" sldId="269"/>
        </pc:sldMkLst>
        <pc:spChg chg="mod or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2" creationId="{1E667144-1EA0-6DA5-17BA-8248DFEDF647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4" creationId="{1ED69555-EE48-4B19-812B-4E1068DBF976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5" creationId="{57AEB73D-F521-4B19-820F-12DB6BCC8406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6" creationId="{6B72EEBA-3A5D-41CE-8465-A45A0F65674E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7" creationId="{EA164D6B-6878-4B9F-A2D0-985D39B17B46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8" creationId="{362F176A-9349-4CD7-8042-59C0200C8CE9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69" creationId="{4E9A171F-91A7-42F8-B25C-E38B244E757C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0" creationId="{064738AB-B6BE-4867-889A-52CE4AC8DBD0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1" creationId="{57851D67-7085-40E2-B146-F91433A28E08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2" creationId="{9C969C2C-E7E3-4052-87D4-61E733EC1BBD}"/>
          </ac:spMkLst>
        </pc:spChg>
        <pc:spChg chg="del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3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78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0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2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4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6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88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90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92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94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6T12:44:35.571" v="399" actId="26606"/>
          <ac:spMkLst>
            <pc:docMk/>
            <pc:sldMk cId="1761295539" sldId="269"/>
            <ac:spMk id="196" creationId="{7C60369F-A41B-4D6E-8990-30E2715C5730}"/>
          </ac:spMkLst>
        </pc:spChg>
        <pc:picChg chg="add mod">
          <ac:chgData name="Clemente Gonzales" userId="0bc2cb185a7af034" providerId="LiveId" clId="{895D7940-6A2F-4973-A503-25AFACD83EC8}" dt="2023-03-06T12:44:35.571" v="399" actId="26606"/>
          <ac:picMkLst>
            <pc:docMk/>
            <pc:sldMk cId="1761295539" sldId="269"/>
            <ac:picMk id="4" creationId="{A2220AC8-CC1F-DE77-AD80-70F8FD9F6A55}"/>
          </ac:picMkLst>
        </pc:picChg>
        <pc:picChg chg="del">
          <ac:chgData name="Clemente Gonzales" userId="0bc2cb185a7af034" providerId="LiveId" clId="{895D7940-6A2F-4973-A503-25AFACD83EC8}" dt="2023-03-06T12:44:32.235" v="397" actId="478"/>
          <ac:picMkLst>
            <pc:docMk/>
            <pc:sldMk cId="1761295539" sldId="269"/>
            <ac:picMk id="5" creationId="{5658BCDB-95BA-A944-24B4-9EE79CC32E79}"/>
          </ac:picMkLst>
        </pc:picChg>
      </pc:sldChg>
      <pc:sldChg chg="addSp delSp modSp add mod">
        <pc:chgData name="Clemente Gonzales" userId="0bc2cb185a7af034" providerId="LiveId" clId="{895D7940-6A2F-4973-A503-25AFACD83EC8}" dt="2023-03-06T12:45:27.128" v="422" actId="26606"/>
        <pc:sldMkLst>
          <pc:docMk/>
          <pc:sldMk cId="2432800764" sldId="270"/>
        </pc:sldMkLst>
        <pc:spChg chg="mod or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" creationId="{1E667144-1EA0-6DA5-17BA-8248DFEDF647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4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5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6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7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8" creationId="{362F176A-9349-4CD7-8042-59C0200C8CE9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69" creationId="{4E9A171F-91A7-42F8-B25C-E38B244E757C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70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71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72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73" creationId="{7C60369F-A41B-4D6E-8990-30E2715C5730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78" creationId="{1ED69555-EE48-4B19-812B-4E1068DBF976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0" creationId="{57AEB73D-F521-4B19-820F-12DB6BCC8406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2" creationId="{6B72EEBA-3A5D-41CE-8465-A45A0F65674E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4" creationId="{EA164D6B-6878-4B9F-A2D0-985D39B17B46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6" creationId="{064738AB-B6BE-4867-889A-52CE4AC8DBD0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88" creationId="{57851D67-7085-40E2-B146-F91433A28E08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90" creationId="{985AAE23-FCB6-4663-907C-0110B0FDC58E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92" creationId="{9C969C2C-E7E3-4052-87D4-61E733EC1BBD}"/>
          </ac:spMkLst>
        </pc:spChg>
        <pc:spChg chg="add del">
          <ac:chgData name="Clemente Gonzales" userId="0bc2cb185a7af034" providerId="LiveId" clId="{895D7940-6A2F-4973-A503-25AFACD83EC8}" dt="2023-03-06T12:45:27.112" v="421" actId="26606"/>
          <ac:spMkLst>
            <pc:docMk/>
            <pc:sldMk cId="2432800764" sldId="270"/>
            <ac:spMk id="194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96" creationId="{7C60369F-A41B-4D6E-8990-30E2715C5730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97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98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199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0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1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2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3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4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6T12:45:27.128" v="422" actId="26606"/>
          <ac:spMkLst>
            <pc:docMk/>
            <pc:sldMk cId="2432800764" sldId="270"/>
            <ac:spMk id="205" creationId="{9C969C2C-E7E3-4052-87D4-61E733EC1BBD}"/>
          </ac:spMkLst>
        </pc:spChg>
        <pc:picChg chg="add mod">
          <ac:chgData name="Clemente Gonzales" userId="0bc2cb185a7af034" providerId="LiveId" clId="{895D7940-6A2F-4973-A503-25AFACD83EC8}" dt="2023-03-06T12:45:27.128" v="422" actId="26606"/>
          <ac:picMkLst>
            <pc:docMk/>
            <pc:sldMk cId="2432800764" sldId="270"/>
            <ac:picMk id="4" creationId="{B67558F6-3ADF-0A89-B8E6-7277ED650E7E}"/>
          </ac:picMkLst>
        </pc:picChg>
        <pc:picChg chg="del">
          <ac:chgData name="Clemente Gonzales" userId="0bc2cb185a7af034" providerId="LiveId" clId="{895D7940-6A2F-4973-A503-25AFACD83EC8}" dt="2023-03-06T12:45:23.665" v="418" actId="478"/>
          <ac:picMkLst>
            <pc:docMk/>
            <pc:sldMk cId="2432800764" sldId="270"/>
            <ac:picMk id="5" creationId="{5658BCDB-95BA-A944-24B4-9EE79CC32E79}"/>
          </ac:picMkLst>
        </pc:picChg>
      </pc:sldChg>
      <pc:sldChg chg="addSp delSp modSp new mod ord setBg">
        <pc:chgData name="Clemente Gonzales" userId="0bc2cb185a7af034" providerId="LiveId" clId="{895D7940-6A2F-4973-A503-25AFACD83EC8}" dt="2023-03-07T19:39:43.499" v="1695"/>
        <pc:sldMkLst>
          <pc:docMk/>
          <pc:sldMk cId="1815576924" sldId="271"/>
        </pc:sldMkLst>
        <pc:spChg chg="mod or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2" creationId="{FA332F58-3D24-F064-66F6-2F4B3162F7B0}"/>
          </ac:spMkLst>
        </pc:spChg>
        <pc:spChg chg="del">
          <ac:chgData name="Clemente Gonzales" userId="0bc2cb185a7af034" providerId="LiveId" clId="{895D7940-6A2F-4973-A503-25AFACD83EC8}" dt="2023-03-07T19:39:10.890" v="1673" actId="22"/>
          <ac:spMkLst>
            <pc:docMk/>
            <pc:sldMk cId="1815576924" sldId="271"/>
            <ac:spMk id="3" creationId="{93EBD7F1-4C5F-A07B-7EF2-4CBA4EAE3575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10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12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14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16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18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20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22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24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26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7T19:39:37.570" v="1693" actId="26606"/>
          <ac:spMkLst>
            <pc:docMk/>
            <pc:sldMk cId="1815576924" sldId="271"/>
            <ac:spMk id="28" creationId="{7C60369F-A41B-4D6E-8990-30E2715C5730}"/>
          </ac:spMkLst>
        </pc:spChg>
        <pc:picChg chg="add mod ord">
          <ac:chgData name="Clemente Gonzales" userId="0bc2cb185a7af034" providerId="LiveId" clId="{895D7940-6A2F-4973-A503-25AFACD83EC8}" dt="2023-03-07T19:39:37.570" v="1693" actId="26606"/>
          <ac:picMkLst>
            <pc:docMk/>
            <pc:sldMk cId="1815576924" sldId="271"/>
            <ac:picMk id="5" creationId="{B2E6864B-37AB-D220-2B79-B25F314322EC}"/>
          </ac:picMkLst>
        </pc:picChg>
      </pc:sldChg>
      <pc:sldChg chg="addSp delSp modSp new mod setBg">
        <pc:chgData name="Clemente Gonzales" userId="0bc2cb185a7af034" providerId="LiveId" clId="{895D7940-6A2F-4973-A503-25AFACD83EC8}" dt="2023-03-07T19:46:09.946" v="2536" actId="20577"/>
        <pc:sldMkLst>
          <pc:docMk/>
          <pc:sldMk cId="3701261906" sldId="272"/>
        </pc:sldMkLst>
        <pc:spChg chg="mod ord">
          <ac:chgData name="Clemente Gonzales" userId="0bc2cb185a7af034" providerId="LiveId" clId="{895D7940-6A2F-4973-A503-25AFACD83EC8}" dt="2023-03-07T19:46:09.946" v="2536" actId="20577"/>
          <ac:spMkLst>
            <pc:docMk/>
            <pc:sldMk cId="3701261906" sldId="272"/>
            <ac:spMk id="2" creationId="{FA1F750F-99CE-643E-C236-A3C3E7AFA2F1}"/>
          </ac:spMkLst>
        </pc:spChg>
        <pc:spChg chg="del">
          <ac:chgData name="Clemente Gonzales" userId="0bc2cb185a7af034" providerId="LiveId" clId="{895D7940-6A2F-4973-A503-25AFACD83EC8}" dt="2023-03-07T19:45:36.474" v="2511" actId="22"/>
          <ac:spMkLst>
            <pc:docMk/>
            <pc:sldMk cId="3701261906" sldId="272"/>
            <ac:spMk id="3" creationId="{013692E2-805E-292B-33B1-9CB0829B3F37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10" creationId="{1ED69555-EE48-4B19-812B-4E1068DBF976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12" creationId="{57AEB73D-F521-4B19-820F-12DB6BCC8406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14" creationId="{6B72EEBA-3A5D-41CE-8465-A45A0F65674E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16" creationId="{EA164D6B-6878-4B9F-A2D0-985D39B17B46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18" creationId="{57851D67-7085-40E2-B146-F91433A28E08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20" creationId="{362F176A-9349-4CD7-8042-59C0200C8CE9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22" creationId="{4E9A171F-91A7-42F8-B25C-E38B244E757C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24" creationId="{064738AB-B6BE-4867-889A-52CE4AC8DBD0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26" creationId="{9C969C2C-E7E3-4052-87D4-61E733EC1BBD}"/>
          </ac:spMkLst>
        </pc:spChg>
        <pc:spChg chg="add">
          <ac:chgData name="Clemente Gonzales" userId="0bc2cb185a7af034" providerId="LiveId" clId="{895D7940-6A2F-4973-A503-25AFACD83EC8}" dt="2023-03-07T19:46:02.081" v="2512" actId="26606"/>
          <ac:spMkLst>
            <pc:docMk/>
            <pc:sldMk cId="3701261906" sldId="272"/>
            <ac:spMk id="28" creationId="{7C60369F-A41B-4D6E-8990-30E2715C5730}"/>
          </ac:spMkLst>
        </pc:spChg>
        <pc:picChg chg="add mod ord">
          <ac:chgData name="Clemente Gonzales" userId="0bc2cb185a7af034" providerId="LiveId" clId="{895D7940-6A2F-4973-A503-25AFACD83EC8}" dt="2023-03-07T19:46:02.081" v="2512" actId="26606"/>
          <ac:picMkLst>
            <pc:docMk/>
            <pc:sldMk cId="3701261906" sldId="272"/>
            <ac:picMk id="5" creationId="{E8D805F6-EB1D-0D46-C216-771D48AA42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20CA6-C65A-42F7-A541-41C99E5884C5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62ED-B27C-4D67-8CAC-08D94EEA2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7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the MERN Stack, more on this later</a:t>
            </a:r>
          </a:p>
          <a:p>
            <a:endParaRPr lang="en-GB" dirty="0"/>
          </a:p>
          <a:p>
            <a:r>
              <a:rPr lang="en-GB" dirty="0"/>
              <a:t>A notes taking app similar to that of Notion or Evernote</a:t>
            </a:r>
          </a:p>
          <a:p>
            <a:endParaRPr lang="en-GB" dirty="0"/>
          </a:p>
          <a:p>
            <a:r>
              <a:rPr lang="en-GB" dirty="0"/>
              <a:t>App should be user friendly in design, and will be discussed on later on</a:t>
            </a:r>
          </a:p>
          <a:p>
            <a:endParaRPr lang="en-GB" dirty="0"/>
          </a:p>
          <a:p>
            <a:r>
              <a:rPr lang="en-GB" dirty="0"/>
              <a:t>OCR – Optical Character Recognition</a:t>
            </a:r>
          </a:p>
          <a:p>
            <a:r>
              <a:rPr lang="en-GB" dirty="0"/>
              <a:t>Which is when a person can send an image containing text to a program, and retrieve the words and letters and the program can give it back to the user</a:t>
            </a:r>
          </a:p>
          <a:p>
            <a:r>
              <a:rPr lang="en-GB" dirty="0"/>
              <a:t>For example it can be seen in google translate, where it can read and translate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62ED-B27C-4D67-8CAC-08D94EEA27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27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Notion is a notes taking app</a:t>
            </a:r>
          </a:p>
          <a:p>
            <a:r>
              <a:rPr lang="en-GB" dirty="0"/>
              <a:t>Lot of features, such as sort, to-do list and rich text editor that allows users to customize their notes</a:t>
            </a:r>
          </a:p>
          <a:p>
            <a:endParaRPr lang="en-GB" dirty="0"/>
          </a:p>
          <a:p>
            <a:r>
              <a:rPr lang="en-GB" dirty="0"/>
              <a:t>One downside about notion, is that a lot of users from the interviews thought it contained a slightly confusing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62ED-B27C-4D67-8CAC-08D94EEA27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82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to notion where you can take notes</a:t>
            </a:r>
          </a:p>
          <a:p>
            <a:r>
              <a:rPr lang="en-GB" dirty="0"/>
              <a:t>More of a to-do list app, that google has</a:t>
            </a:r>
          </a:p>
          <a:p>
            <a:endParaRPr lang="en-GB" dirty="0"/>
          </a:p>
          <a:p>
            <a:r>
              <a:rPr lang="en-GB" dirty="0"/>
              <a:t>Not as deep of a notes taking app as notion</a:t>
            </a:r>
          </a:p>
          <a:p>
            <a:endParaRPr lang="en-GB" dirty="0"/>
          </a:p>
          <a:p>
            <a:r>
              <a:rPr lang="en-GB" dirty="0"/>
              <a:t>One cool thing about google keep is that it actually contains OCR functionalities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62ED-B27C-4D67-8CAC-08D94EEA27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0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to Notion</a:t>
            </a:r>
          </a:p>
          <a:p>
            <a:r>
              <a:rPr lang="en-GB" dirty="0"/>
              <a:t>It contains a rich text editor, sorting options, and a draw option</a:t>
            </a:r>
          </a:p>
          <a:p>
            <a:r>
              <a:rPr lang="en-GB" dirty="0"/>
              <a:t>However it is a lot more user-friendly than notion and UI is a lot easier and simpler to use</a:t>
            </a:r>
          </a:p>
          <a:p>
            <a:endParaRPr lang="en-GB" dirty="0"/>
          </a:p>
          <a:p>
            <a:r>
              <a:rPr lang="en-GB" dirty="0"/>
              <a:t>However the drawback is that some features are locked behind a paywall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62ED-B27C-4D67-8CAC-08D94EEA27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42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Apps -&gt;</a:t>
            </a:r>
          </a:p>
          <a:p>
            <a:r>
              <a:rPr lang="en-GB" dirty="0"/>
              <a:t>I mainly looked at notion, </a:t>
            </a:r>
            <a:r>
              <a:rPr lang="en-GB" dirty="0" err="1"/>
              <a:t>evernote</a:t>
            </a:r>
            <a:r>
              <a:rPr lang="en-GB" dirty="0"/>
              <a:t>, and google keep and looked at their functionalities and the benefits they provided and their downsides</a:t>
            </a:r>
          </a:p>
          <a:p>
            <a:endParaRPr lang="en-GB" dirty="0"/>
          </a:p>
          <a:p>
            <a:r>
              <a:rPr lang="en-GB" dirty="0"/>
              <a:t>I then conducted interviews, asking them about the applications notion and such, and applications that they used too</a:t>
            </a:r>
          </a:p>
          <a:p>
            <a:r>
              <a:rPr lang="en-GB" dirty="0"/>
              <a:t>A few extra features that can potentially be added were brought up during these interviews</a:t>
            </a:r>
          </a:p>
          <a:p>
            <a:r>
              <a:rPr lang="en-GB" dirty="0"/>
              <a:t>One of which is a global search feature, where a user can search a specific phrase for example, and the system will go through all files and bring back the result seen</a:t>
            </a:r>
          </a:p>
          <a:p>
            <a:r>
              <a:rPr lang="en-GB" dirty="0"/>
              <a:t>Another is simply having a bunch of sort options</a:t>
            </a:r>
          </a:p>
          <a:p>
            <a:r>
              <a:rPr lang="en-GB" dirty="0"/>
              <a:t>These features could potentially be added towards the end of development to polish the application</a:t>
            </a:r>
          </a:p>
          <a:p>
            <a:endParaRPr lang="en-GB" dirty="0"/>
          </a:p>
          <a:p>
            <a:r>
              <a:rPr lang="en-GB" dirty="0"/>
              <a:t>Finally surveys were conducted to gather mass data on opinions on various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62ED-B27C-4D67-8CAC-08D94EEA27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2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React.js is the front end that will be used to develop the application</a:t>
            </a:r>
          </a:p>
          <a:p>
            <a:endParaRPr lang="en-GB" dirty="0"/>
          </a:p>
          <a:p>
            <a:r>
              <a:rPr lang="en-GB" dirty="0"/>
              <a:t>MERN Stack was the full stack</a:t>
            </a:r>
          </a:p>
          <a:p>
            <a:r>
              <a:rPr lang="en-GB" dirty="0"/>
              <a:t>MERN Is for Mongo, Express, React, Node</a:t>
            </a:r>
          </a:p>
          <a:p>
            <a:endParaRPr lang="en-GB" dirty="0"/>
          </a:p>
          <a:p>
            <a:r>
              <a:rPr lang="en-GB" dirty="0"/>
              <a:t>Tesseract OCR -&gt; Library used for OCR functionalities</a:t>
            </a:r>
          </a:p>
          <a:p>
            <a:endParaRPr lang="en-GB" dirty="0"/>
          </a:p>
          <a:p>
            <a:r>
              <a:rPr lang="en-GB" dirty="0"/>
              <a:t>Quill.js -&gt; will be used for the notes taking app</a:t>
            </a:r>
          </a:p>
          <a:p>
            <a:r>
              <a:rPr lang="en-GB" dirty="0"/>
              <a:t>Socket io -&gt; Share</a:t>
            </a:r>
          </a:p>
          <a:p>
            <a:endParaRPr lang="en-GB" dirty="0"/>
          </a:p>
          <a:p>
            <a:r>
              <a:rPr lang="en-GB" dirty="0"/>
              <a:t>Figma -&gt; Figma was used to design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62ED-B27C-4D67-8CAC-08D94EEA27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30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62ED-B27C-4D67-8CAC-08D94EEA27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4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implementation of this project uses the SCRUM methodology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Scrum divides the workload of the project into sprints, where a developer can break down the project making it smaller for easier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Sprint 2 -&gt; Some things may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Sprint 3 -&gt; Some parts still aren’t complete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Sprint 4 -&gt; Backend may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Sprint 5 -&gt; Already working on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62ED-B27C-4D67-8CAC-08D94EEA27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6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62ED-B27C-4D67-8CAC-08D94EEA27E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9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6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7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6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E9F21-6216-AE5A-9F23-CC6CA3BAC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chemeClr val="bg1"/>
                </a:solidFill>
              </a:rPr>
              <a:t>Interim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82330-D351-9942-CCF5-E78FAFA6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2436617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Developing a Full-Stack Web Application with OCR Functionalities using the MERN Stack</a:t>
            </a:r>
          </a:p>
          <a:p>
            <a:pPr>
              <a:lnSpc>
                <a:spcPct val="140000"/>
              </a:lnSpc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Clemente Gonzales – N00193107</a:t>
            </a:r>
          </a:p>
          <a:p>
            <a:pPr>
              <a:lnSpc>
                <a:spcPct val="140000"/>
              </a:lnSpc>
            </a:pPr>
            <a:endParaRPr lang="en-GB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1A5F279-0245-1F62-10E6-7602CC991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5" r="34672" b="1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21D-ED04-AEE8-2637-625CF9F3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FE69-AA61-C0E8-AF50-B3C49D87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Viewing Similar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99790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F631-353A-6F55-94EC-BDF5E4CE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>
            <a:normAutofit/>
          </a:bodyPr>
          <a:lstStyle/>
          <a:p>
            <a:r>
              <a:rPr lang="en-GB" dirty="0"/>
              <a:t>Technologies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B0F1-FACF-837A-6407-17797770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7610536" cy="3030599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React.js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MERN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Tesseract OCR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Quill.js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Socket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1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Personne écrivant sur un bloc-notes">
            <a:extLst>
              <a:ext uri="{FF2B5EF4-FFF2-40B4-BE49-F238E27FC236}">
                <a16:creationId xmlns:a16="http://schemas.microsoft.com/office/drawing/2014/main" id="{EC1BA186-BB85-1315-AE6E-E7887CE75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1" r="-2" b="9097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5A866-08BA-2887-DE59-C12EFE92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0" cap="all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10181-4471-CC02-A6BC-0CB4E43F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Sprints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9CCB-EC87-58E5-3022-091379BF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6"/>
            <a:ext cx="9935571" cy="4009261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1 – Research and Prototype OCR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2 – Design the User Interface and Backend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3 – Prototype Development of Text Editor and Folder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4 – Complete the development of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5 – Connect the existing prototypes together to create a skeleton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6 – Begin implementing design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7 – Add React Native to allow for mobile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8 – Implement extra features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Sprint 9 – Implement extra features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22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31500"/>
            <a:ext cx="8516959" cy="5115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0F2CE-C2EA-469B-CFF0-E69D1D8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533526"/>
            <a:ext cx="7366236" cy="328858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5600" b="0" cap="all" dirty="0">
                <a:solidFill>
                  <a:schemeClr val="bg1"/>
                </a:solidFill>
              </a:rPr>
              <a:t>Work in progress demonstration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2" y="-4078"/>
            <a:ext cx="3027528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63D6F5-598D-4A1D-B50B-2AC99EDE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33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23" descr="Yellow question mark">
            <a:extLst>
              <a:ext uri="{FF2B5EF4-FFF2-40B4-BE49-F238E27FC236}">
                <a16:creationId xmlns:a16="http://schemas.microsoft.com/office/drawing/2014/main" id="{407491EC-C8B6-0860-201D-93D5D819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ABDA-99D4-0865-F9CC-198D148A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5961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7" name="Rectangle 3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3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36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31500"/>
            <a:ext cx="8516959" cy="5115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1A846-95BA-752E-58C4-E358C06A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533526"/>
            <a:ext cx="7366236" cy="328858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600" b="0" cap="all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60" name="Rectangle 38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2" y="-4078"/>
            <a:ext cx="3027528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0">
            <a:extLst>
              <a:ext uri="{FF2B5EF4-FFF2-40B4-BE49-F238E27FC236}">
                <a16:creationId xmlns:a16="http://schemas.microsoft.com/office/drawing/2014/main" id="{9263D6F5-598D-4A1D-B50B-2AC99EDE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54CA9-278D-37E0-656A-C9BEA80E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Project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5F63-D96F-2920-E439-068CEA45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project will be a web based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notes taking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should contain a user-friendly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Containing OCR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5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6864B-37AB-D220-2B79-B25F31432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479" y="1738975"/>
            <a:ext cx="6114687" cy="37299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32F58-3D24-F064-66F6-2F4B3162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OCR Example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1D769-3C79-4893-CD29-A848DD3B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Existing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039A-B6C1-6D09-2B2E-46429056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Google 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Scanner [OCR]</a:t>
            </a:r>
          </a:p>
        </p:txBody>
      </p:sp>
    </p:spTree>
    <p:extLst>
      <p:ext uri="{BB962C8B-B14F-4D97-AF65-F5344CB8AC3E}">
        <p14:creationId xmlns:p14="http://schemas.microsoft.com/office/powerpoint/2010/main" val="12496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7144-1EA0-6DA5-17BA-8248DFE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Notion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8BCDB-95BA-A944-24B4-9EE79CC32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93" r="10540"/>
          <a:stretch/>
        </p:blipFill>
        <p:spPr>
          <a:xfrm>
            <a:off x="5312285" y="1850018"/>
            <a:ext cx="6236248" cy="3507874"/>
          </a:xfrm>
          <a:prstGeom prst="rect">
            <a:avLst/>
          </a:prstGeom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3E9BC-C168-9C05-8E24-23A40832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133366"/>
            <a:ext cx="6224713" cy="2941177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7144-1EA0-6DA5-17BA-8248DFE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Google Keep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805F6-EB1D-0D46-C216-771D48AA4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965" y="1738975"/>
            <a:ext cx="3263714" cy="37299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F750F-99CE-643E-C236-A3C3E7AF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Google Keep </a:t>
            </a:r>
            <a:r>
              <a:rPr lang="en-US" b="0" cap="all" dirty="0" err="1">
                <a:solidFill>
                  <a:schemeClr val="bg1"/>
                </a:solidFill>
              </a:rPr>
              <a:t>ocr</a:t>
            </a:r>
            <a:r>
              <a:rPr lang="en-US" b="0" cap="all" dirty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6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20AC8-CC1F-DE77-AD80-70F8FD9F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226737"/>
            <a:ext cx="6224713" cy="2754435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7144-1EA0-6DA5-17BA-8248DFE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 dirty="0">
                <a:solidFill>
                  <a:schemeClr val="bg1"/>
                </a:solidFill>
              </a:rPr>
              <a:t>Evernote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7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99" name="Rectangle 18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0" name="Rectangle 18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Rectangle 18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18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18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558F6-3ADF-0A89-B8E6-7277ED65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2172270"/>
            <a:ext cx="6224713" cy="2863369"/>
          </a:xfrm>
          <a:prstGeom prst="rect">
            <a:avLst/>
          </a:prstGeom>
        </p:spPr>
      </p:pic>
      <p:sp>
        <p:nvSpPr>
          <p:cNvPr id="204" name="Rectangle 19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7144-1EA0-6DA5-17BA-8248DFE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Text scanner [ocr]</a:t>
            </a:r>
            <a:endParaRPr lang="en-US" b="0" cap="all" dirty="0">
              <a:solidFill>
                <a:schemeClr val="bg1"/>
              </a:solidFill>
            </a:endParaRPr>
          </a:p>
        </p:txBody>
      </p:sp>
      <p:sp>
        <p:nvSpPr>
          <p:cNvPr id="205" name="Rectangle 19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076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392021"/>
      </a:dk2>
      <a:lt2>
        <a:srgbClr val="E8E2E6"/>
      </a:lt2>
      <a:accent1>
        <a:srgbClr val="16B854"/>
      </a:accent1>
      <a:accent2>
        <a:srgbClr val="29BB23"/>
      </a:accent2>
      <a:accent3>
        <a:srgbClr val="22B597"/>
      </a:accent3>
      <a:accent4>
        <a:srgbClr val="BC1AD3"/>
      </a:accent4>
      <a:accent5>
        <a:srgbClr val="E42BAE"/>
      </a:accent5>
      <a:accent6>
        <a:srgbClr val="D31A4F"/>
      </a:accent6>
      <a:hlink>
        <a:srgbClr val="BF3F8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677</Words>
  <Application>Microsoft Office PowerPoint</Application>
  <PresentationFormat>Widescreen</PresentationFormat>
  <Paragraphs>106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Calibri</vt:lpstr>
      <vt:lpstr>Corbel</vt:lpstr>
      <vt:lpstr>ShojiVTI</vt:lpstr>
      <vt:lpstr>Interim Presentation</vt:lpstr>
      <vt:lpstr>Project Background</vt:lpstr>
      <vt:lpstr>OCR Example</vt:lpstr>
      <vt:lpstr>Existing Applications</vt:lpstr>
      <vt:lpstr>Notion</vt:lpstr>
      <vt:lpstr>Google Keep</vt:lpstr>
      <vt:lpstr>Google Keep ocr example</vt:lpstr>
      <vt:lpstr>Evernote</vt:lpstr>
      <vt:lpstr>Text scanner [ocr]</vt:lpstr>
      <vt:lpstr>Research</vt:lpstr>
      <vt:lpstr>Technologies</vt:lpstr>
      <vt:lpstr>Implementation Plan</vt:lpstr>
      <vt:lpstr>Sprints</vt:lpstr>
      <vt:lpstr>Work in progress demonstration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Presentation</dc:title>
  <dc:creator>Clemente Gonzales</dc:creator>
  <cp:lastModifiedBy>Clemente Gonzales</cp:lastModifiedBy>
  <cp:revision>1</cp:revision>
  <dcterms:created xsi:type="dcterms:W3CDTF">2023-03-02T17:59:04Z</dcterms:created>
  <dcterms:modified xsi:type="dcterms:W3CDTF">2023-03-07T20:00:17Z</dcterms:modified>
</cp:coreProperties>
</file>