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3" r:id="rId3"/>
    <p:sldId id="259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0551" autoAdjust="0"/>
  </p:normalViewPr>
  <p:slideViewPr>
    <p:cSldViewPr snapToGrid="0" snapToObjects="1">
      <p:cViewPr varScale="1">
        <p:scale>
          <a:sx n="100" d="100"/>
          <a:sy n="10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2D4F-9FA1-365E0D304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4-2D4F-9FA1-365E0D3041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4-2D4F-9FA1-365E0D304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gettyimages-1061332616-2048x2048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/>
              <a:t>Click icon to add picture</a:t>
            </a:r>
            <a:endParaRPr lang="en-US" altLang="ja-JP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5" name="Picture Placeholder 4" descr="woman standing in the street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pic>
        <p:nvPicPr>
          <p:cNvPr id="5" name="Picture Placeholder 4" descr="man in front of crowd">
            <a:extLst>
              <a:ext uri="{FF2B5EF4-FFF2-40B4-BE49-F238E27FC236}">
                <a16:creationId xmlns:a16="http://schemas.microsoft.com/office/drawing/2014/main" id="{EB446F87-E920-4084-8574-3F3BA2741E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 </a:t>
            </a:r>
          </a:p>
        </p:txBody>
      </p:sp>
      <p:pic>
        <p:nvPicPr>
          <p:cNvPr id="7" name="Picture Placeholder 6" descr="large city landscape">
            <a:extLst>
              <a:ext uri="{FF2B5EF4-FFF2-40B4-BE49-F238E27FC236}">
                <a16:creationId xmlns:a16="http://schemas.microsoft.com/office/drawing/2014/main" id="{E04F9018-8C84-43AA-B858-C90C833AD4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5</a:t>
            </a:r>
            <a:endParaRPr lang="en-US" altLang="ja-JP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6</a:t>
            </a:r>
          </a:p>
        </p:txBody>
      </p:sp>
      <p:graphicFrame>
        <p:nvGraphicFramePr>
          <p:cNvPr id="6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CD40C41F-A4A2-A745-B650-65EBCEB1C06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472214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2</TotalTime>
  <Words>254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 UI</vt:lpstr>
      <vt:lpstr>Arial</vt:lpstr>
      <vt:lpstr>Calibri</vt:lpstr>
      <vt:lpstr>Wingdings</vt:lpstr>
      <vt:lpstr>Minimal and Muted</vt:lpstr>
      <vt:lpstr>Title</vt:lpstr>
      <vt:lpstr>Title Slide 2</vt:lpstr>
      <vt:lpstr>Title Slide 3</vt:lpstr>
      <vt:lpstr>Title Slide 4</vt:lpstr>
      <vt:lpstr>Title Slide 5</vt:lpstr>
      <vt:lpstr>Title 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Conor Weldon</dc:creator>
  <cp:lastModifiedBy>Conor Weldon</cp:lastModifiedBy>
  <cp:revision>1</cp:revision>
  <dcterms:created xsi:type="dcterms:W3CDTF">2023-03-07T13:18:06Z</dcterms:created>
  <dcterms:modified xsi:type="dcterms:W3CDTF">2023-03-07T13:20:14Z</dcterms:modified>
</cp:coreProperties>
</file>