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04" r:id="rId3"/>
    <p:sldId id="310" r:id="rId4"/>
    <p:sldId id="311" r:id="rId5"/>
    <p:sldId id="312" r:id="rId6"/>
    <p:sldId id="313" r:id="rId7"/>
    <p:sldId id="303" r:id="rId8"/>
    <p:sldId id="305" r:id="rId9"/>
    <p:sldId id="308" r:id="rId10"/>
    <p:sldId id="307" r:id="rId11"/>
    <p:sldId id="306" r:id="rId12"/>
    <p:sldId id="309" r:id="rId13"/>
    <p:sldId id="259" r:id="rId14"/>
    <p:sldId id="289" r:id="rId15"/>
    <p:sldId id="287" r:id="rId16"/>
    <p:sldId id="288" r:id="rId17"/>
    <p:sldId id="31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D3F43-6A19-4FB6-85FE-6A1A0637D898}" v="12" dt="2023-03-07T23:46:27.522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0551" autoAdjust="0"/>
  </p:normalViewPr>
  <p:slideViewPr>
    <p:cSldViewPr snapToGrid="0" snapToObjects="1">
      <p:cViewPr varScale="1">
        <p:scale>
          <a:sx n="101" d="100"/>
          <a:sy n="101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Weldon" userId="cec216f5cb4ba868" providerId="LiveId" clId="{814D3F43-6A19-4FB6-85FE-6A1A0637D898}"/>
    <pc:docChg chg="custSel addSld modSld sldOrd">
      <pc:chgData name="Conor Weldon" userId="cec216f5cb4ba868" providerId="LiveId" clId="{814D3F43-6A19-4FB6-85FE-6A1A0637D898}" dt="2023-03-07T23:46:02.853" v="321" actId="20577"/>
      <pc:docMkLst>
        <pc:docMk/>
      </pc:docMkLst>
      <pc:sldChg chg="modSp mod">
        <pc:chgData name="Conor Weldon" userId="cec216f5cb4ba868" providerId="LiveId" clId="{814D3F43-6A19-4FB6-85FE-6A1A0637D898}" dt="2023-03-07T20:23:05.635" v="90" actId="27636"/>
        <pc:sldMkLst>
          <pc:docMk/>
          <pc:sldMk cId="17712397" sldId="302"/>
        </pc:sldMkLst>
        <pc:spChg chg="mod">
          <ac:chgData name="Conor Weldon" userId="cec216f5cb4ba868" providerId="LiveId" clId="{814D3F43-6A19-4FB6-85FE-6A1A0637D898}" dt="2023-03-07T20:22:47.668" v="47" actId="404"/>
          <ac:spMkLst>
            <pc:docMk/>
            <pc:sldMk cId="17712397" sldId="302"/>
            <ac:spMk id="10" creationId="{802AA36A-8685-4D91-92E4-CBC45883BFFF}"/>
          </ac:spMkLst>
        </pc:spChg>
        <pc:spChg chg="mod">
          <ac:chgData name="Conor Weldon" userId="cec216f5cb4ba868" providerId="LiveId" clId="{814D3F43-6A19-4FB6-85FE-6A1A0637D898}" dt="2023-03-07T20:23:05.635" v="90" actId="27636"/>
          <ac:spMkLst>
            <pc:docMk/>
            <pc:sldMk cId="17712397" sldId="302"/>
            <ac:spMk id="12" creationId="{FF1EEC5C-B452-49AC-85CC-33670A64C477}"/>
          </ac:spMkLst>
        </pc:spChg>
      </pc:sldChg>
      <pc:sldChg chg="modSp new mod ord">
        <pc:chgData name="Conor Weldon" userId="cec216f5cb4ba868" providerId="LiveId" clId="{814D3F43-6A19-4FB6-85FE-6A1A0637D898}" dt="2023-03-07T23:43:01.768" v="140" actId="20577"/>
        <pc:sldMkLst>
          <pc:docMk/>
          <pc:sldMk cId="3903720611" sldId="304"/>
        </pc:sldMkLst>
        <pc:spChg chg="mod">
          <ac:chgData name="Conor Weldon" userId="cec216f5cb4ba868" providerId="LiveId" clId="{814D3F43-6A19-4FB6-85FE-6A1A0637D898}" dt="2023-03-07T23:43:01.768" v="140" actId="20577"/>
          <ac:spMkLst>
            <pc:docMk/>
            <pc:sldMk cId="3903720611" sldId="304"/>
            <ac:spMk id="2" creationId="{98C07749-D2E3-A340-034C-A90215384B18}"/>
          </ac:spMkLst>
        </pc:spChg>
        <pc:spChg chg="mod">
          <ac:chgData name="Conor Weldon" userId="cec216f5cb4ba868" providerId="LiveId" clId="{814D3F43-6A19-4FB6-85FE-6A1A0637D898}" dt="2023-03-07T23:42:22.421" v="95" actId="20577"/>
          <ac:spMkLst>
            <pc:docMk/>
            <pc:sldMk cId="3903720611" sldId="304"/>
            <ac:spMk id="4" creationId="{0F845285-FF5D-0826-778E-C2A476735FE8}"/>
          </ac:spMkLst>
        </pc:spChg>
      </pc:sldChg>
      <pc:sldChg chg="modSp new mod ord">
        <pc:chgData name="Conor Weldon" userId="cec216f5cb4ba868" providerId="LiveId" clId="{814D3F43-6A19-4FB6-85FE-6A1A0637D898}" dt="2023-03-07T23:43:17.970" v="163" actId="20577"/>
        <pc:sldMkLst>
          <pc:docMk/>
          <pc:sldMk cId="2125880992" sldId="305"/>
        </pc:sldMkLst>
        <pc:spChg chg="mod">
          <ac:chgData name="Conor Weldon" userId="cec216f5cb4ba868" providerId="LiveId" clId="{814D3F43-6A19-4FB6-85FE-6A1A0637D898}" dt="2023-03-07T23:43:17.970" v="163" actId="20577"/>
          <ac:spMkLst>
            <pc:docMk/>
            <pc:sldMk cId="2125880992" sldId="305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3:23.763" v="175" actId="20577"/>
        <pc:sldMkLst>
          <pc:docMk/>
          <pc:sldMk cId="1888420494" sldId="306"/>
        </pc:sldMkLst>
        <pc:spChg chg="mod">
          <ac:chgData name="Conor Weldon" userId="cec216f5cb4ba868" providerId="LiveId" clId="{814D3F43-6A19-4FB6-85FE-6A1A0637D898}" dt="2023-03-07T23:43:23.763" v="175" actId="20577"/>
          <ac:spMkLst>
            <pc:docMk/>
            <pc:sldMk cId="1888420494" sldId="306"/>
            <ac:spMk id="2" creationId="{5A9453E5-8A87-BE57-9F74-3608E819E328}"/>
          </ac:spMkLst>
        </pc:spChg>
      </pc:sldChg>
      <pc:sldChg chg="modSp add mod ord">
        <pc:chgData name="Conor Weldon" userId="cec216f5cb4ba868" providerId="LiveId" clId="{814D3F43-6A19-4FB6-85FE-6A1A0637D898}" dt="2023-03-07T23:43:34.052" v="188"/>
        <pc:sldMkLst>
          <pc:docMk/>
          <pc:sldMk cId="3245299910" sldId="307"/>
        </pc:sldMkLst>
        <pc:spChg chg="mod">
          <ac:chgData name="Conor Weldon" userId="cec216f5cb4ba868" providerId="LiveId" clId="{814D3F43-6A19-4FB6-85FE-6A1A0637D898}" dt="2023-03-07T23:43:32.140" v="186" actId="20577"/>
          <ac:spMkLst>
            <pc:docMk/>
            <pc:sldMk cId="3245299910" sldId="307"/>
            <ac:spMk id="2" creationId="{5A9453E5-8A87-BE57-9F74-3608E819E328}"/>
          </ac:spMkLst>
        </pc:spChg>
      </pc:sldChg>
      <pc:sldChg chg="modSp add mod ord">
        <pc:chgData name="Conor Weldon" userId="cec216f5cb4ba868" providerId="LiveId" clId="{814D3F43-6A19-4FB6-85FE-6A1A0637D898}" dt="2023-03-07T23:43:46.991" v="207"/>
        <pc:sldMkLst>
          <pc:docMk/>
          <pc:sldMk cId="3690973007" sldId="308"/>
        </pc:sldMkLst>
        <pc:spChg chg="mod">
          <ac:chgData name="Conor Weldon" userId="cec216f5cb4ba868" providerId="LiveId" clId="{814D3F43-6A19-4FB6-85FE-6A1A0637D898}" dt="2023-03-07T23:43:43.021" v="203" actId="20577"/>
          <ac:spMkLst>
            <pc:docMk/>
            <pc:sldMk cId="3690973007" sldId="308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4:17.064" v="215" actId="20577"/>
        <pc:sldMkLst>
          <pc:docMk/>
          <pc:sldMk cId="2097516653" sldId="309"/>
        </pc:sldMkLst>
        <pc:spChg chg="mod">
          <ac:chgData name="Conor Weldon" userId="cec216f5cb4ba868" providerId="LiveId" clId="{814D3F43-6A19-4FB6-85FE-6A1A0637D898}" dt="2023-03-07T23:44:17.064" v="215" actId="20577"/>
          <ac:spMkLst>
            <pc:docMk/>
            <pc:sldMk cId="2097516653" sldId="309"/>
            <ac:spMk id="2" creationId="{5A9453E5-8A87-BE57-9F74-3608E819E328}"/>
          </ac:spMkLst>
        </pc:spChg>
      </pc:sldChg>
      <pc:sldChg chg="modSp add mod ord">
        <pc:chgData name="Conor Weldon" userId="cec216f5cb4ba868" providerId="LiveId" clId="{814D3F43-6A19-4FB6-85FE-6A1A0637D898}" dt="2023-03-07T23:44:48.205" v="241" actId="20577"/>
        <pc:sldMkLst>
          <pc:docMk/>
          <pc:sldMk cId="2340764024" sldId="310"/>
        </pc:sldMkLst>
        <pc:spChg chg="mod">
          <ac:chgData name="Conor Weldon" userId="cec216f5cb4ba868" providerId="LiveId" clId="{814D3F43-6A19-4FB6-85FE-6A1A0637D898}" dt="2023-03-07T23:44:48.205" v="241" actId="20577"/>
          <ac:spMkLst>
            <pc:docMk/>
            <pc:sldMk cId="2340764024" sldId="310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5:00.510" v="268" actId="20577"/>
        <pc:sldMkLst>
          <pc:docMk/>
          <pc:sldMk cId="1951089520" sldId="311"/>
        </pc:sldMkLst>
        <pc:spChg chg="mod">
          <ac:chgData name="Conor Weldon" userId="cec216f5cb4ba868" providerId="LiveId" clId="{814D3F43-6A19-4FB6-85FE-6A1A0637D898}" dt="2023-03-07T23:45:00.510" v="268" actId="20577"/>
          <ac:spMkLst>
            <pc:docMk/>
            <pc:sldMk cId="1951089520" sldId="311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5:05.471" v="274" actId="20577"/>
        <pc:sldMkLst>
          <pc:docMk/>
          <pc:sldMk cId="1632569385" sldId="312"/>
        </pc:sldMkLst>
        <pc:spChg chg="mod">
          <ac:chgData name="Conor Weldon" userId="cec216f5cb4ba868" providerId="LiveId" clId="{814D3F43-6A19-4FB6-85FE-6A1A0637D898}" dt="2023-03-07T23:45:05.471" v="274" actId="20577"/>
          <ac:spMkLst>
            <pc:docMk/>
            <pc:sldMk cId="1632569385" sldId="312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5:12.167" v="286" actId="20577"/>
        <pc:sldMkLst>
          <pc:docMk/>
          <pc:sldMk cId="332507919" sldId="313"/>
        </pc:sldMkLst>
        <pc:spChg chg="mod">
          <ac:chgData name="Conor Weldon" userId="cec216f5cb4ba868" providerId="LiveId" clId="{814D3F43-6A19-4FB6-85FE-6A1A0637D898}" dt="2023-03-07T23:45:12.167" v="286" actId="20577"/>
          <ac:spMkLst>
            <pc:docMk/>
            <pc:sldMk cId="332507919" sldId="313"/>
            <ac:spMk id="2" creationId="{5A9453E5-8A87-BE57-9F74-3608E819E328}"/>
          </ac:spMkLst>
        </pc:spChg>
      </pc:sldChg>
      <pc:sldChg chg="modSp add mod ord">
        <pc:chgData name="Conor Weldon" userId="cec216f5cb4ba868" providerId="LiveId" clId="{814D3F43-6A19-4FB6-85FE-6A1A0637D898}" dt="2023-03-07T23:45:57.006" v="311"/>
        <pc:sldMkLst>
          <pc:docMk/>
          <pc:sldMk cId="2947907260" sldId="314"/>
        </pc:sldMkLst>
        <pc:spChg chg="mod">
          <ac:chgData name="Conor Weldon" userId="cec216f5cb4ba868" providerId="LiveId" clId="{814D3F43-6A19-4FB6-85FE-6A1A0637D898}" dt="2023-03-07T23:45:52.548" v="309" actId="20577"/>
          <ac:spMkLst>
            <pc:docMk/>
            <pc:sldMk cId="2947907260" sldId="314"/>
            <ac:spMk id="2" creationId="{5A9453E5-8A87-BE57-9F74-3608E819E328}"/>
          </ac:spMkLst>
        </pc:spChg>
      </pc:sldChg>
      <pc:sldChg chg="modSp add mod">
        <pc:chgData name="Conor Weldon" userId="cec216f5cb4ba868" providerId="LiveId" clId="{814D3F43-6A19-4FB6-85FE-6A1A0637D898}" dt="2023-03-07T23:46:02.853" v="321" actId="20577"/>
        <pc:sldMkLst>
          <pc:docMk/>
          <pc:sldMk cId="3958159515" sldId="315"/>
        </pc:sldMkLst>
        <pc:spChg chg="mod">
          <ac:chgData name="Conor Weldon" userId="cec216f5cb4ba868" providerId="LiveId" clId="{814D3F43-6A19-4FB6-85FE-6A1A0637D898}" dt="2023-03-07T23:46:02.853" v="321" actId="20577"/>
          <ac:spMkLst>
            <pc:docMk/>
            <pc:sldMk cId="3958159515" sldId="315"/>
            <ac:spMk id="2" creationId="{5A9453E5-8A87-BE57-9F74-3608E819E32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2D4F-9FA1-365E0D304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4-2D4F-9FA1-365E0D3041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4-2D4F-9FA1-365E0D304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gettyimages-1061332616-2048x2048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/>
              <a:t>Click icon to add picture</a:t>
            </a:r>
            <a:endParaRPr lang="en-US" altLang="ja-JP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INTERIM PRESENTATION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</a:t>
            </a:r>
            <a:r>
              <a:rPr lang="en-US"/>
              <a:t>Weldon – n00191746</a:t>
            </a:r>
            <a:endParaRPr lang="en-US" dirty="0"/>
          </a:p>
        </p:txBody>
      </p:sp>
      <p:pic>
        <p:nvPicPr>
          <p:cNvPr id="5" name="Picture Placeholder 4" descr="woman standing in the street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 Backs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29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Plans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42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Sprints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51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pic>
        <p:nvPicPr>
          <p:cNvPr id="5" name="Picture Placeholder 4" descr="man in front of crowd">
            <a:extLst>
              <a:ext uri="{FF2B5EF4-FFF2-40B4-BE49-F238E27FC236}">
                <a16:creationId xmlns:a16="http://schemas.microsoft.com/office/drawing/2014/main" id="{EB446F87-E920-4084-8574-3F3BA2741E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 </a:t>
            </a:r>
          </a:p>
        </p:txBody>
      </p:sp>
      <p:pic>
        <p:nvPicPr>
          <p:cNvPr id="7" name="Picture Placeholder 6" descr="large city landscape">
            <a:extLst>
              <a:ext uri="{FF2B5EF4-FFF2-40B4-BE49-F238E27FC236}">
                <a16:creationId xmlns:a16="http://schemas.microsoft.com/office/drawing/2014/main" id="{E04F9018-8C84-43AA-B858-C90C833AD4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5</a:t>
            </a:r>
            <a:endParaRPr lang="en-US" altLang="ja-JP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6</a:t>
            </a:r>
          </a:p>
        </p:txBody>
      </p:sp>
      <p:graphicFrame>
        <p:nvGraphicFramePr>
          <p:cNvPr id="6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CD40C41F-A4A2-A745-B650-65EBCEB1C06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472214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90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815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7749-D2E3-A340-034C-A9021538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Thesis Overview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C4516-F2AA-FA47-BDBB-43DEFEA890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5285-FF5D-0826-778E-C2A476735F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E" dirty="0"/>
              <a:t> vdc</a:t>
            </a:r>
          </a:p>
        </p:txBody>
      </p:sp>
    </p:spTree>
    <p:extLst>
      <p:ext uri="{BB962C8B-B14F-4D97-AF65-F5344CB8AC3E}">
        <p14:creationId xmlns:p14="http://schemas.microsoft.com/office/powerpoint/2010/main" val="39037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Applications Being Used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076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Cognitive Services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10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OpenCV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5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Raspberry PI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0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Current Situation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588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53E5-8A87-BE57-9F74-3608E819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 Done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758AC-4B8D-1583-3909-B36802B7A4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09AEE-5A44-B0E4-C242-F1FD776C8D1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097300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65</TotalTime>
  <Words>284</Words>
  <Application>Microsoft Office PowerPoint</Application>
  <PresentationFormat>Widescreen</PresentationFormat>
  <Paragraphs>41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Meiryo UI</vt:lpstr>
      <vt:lpstr>Arial</vt:lpstr>
      <vt:lpstr>Calibri</vt:lpstr>
      <vt:lpstr>Wingdings</vt:lpstr>
      <vt:lpstr>Minimal and Muted</vt:lpstr>
      <vt:lpstr>INTERIM PRESENTATION</vt:lpstr>
      <vt:lpstr>Thesis Overview</vt:lpstr>
      <vt:lpstr>Applications Being Used</vt:lpstr>
      <vt:lpstr>Azure Cognitive Services</vt:lpstr>
      <vt:lpstr>OpenCV</vt:lpstr>
      <vt:lpstr>Raspberry PI</vt:lpstr>
      <vt:lpstr>Title Slide 2</vt:lpstr>
      <vt:lpstr>Current Situation</vt:lpstr>
      <vt:lpstr>Work Done</vt:lpstr>
      <vt:lpstr>Set Backs</vt:lpstr>
      <vt:lpstr>Future Plans</vt:lpstr>
      <vt:lpstr>Sprints</vt:lpstr>
      <vt:lpstr>Title Slide 3</vt:lpstr>
      <vt:lpstr>Title Slide 4</vt:lpstr>
      <vt:lpstr>Title Slide 5</vt:lpstr>
      <vt:lpstr>Title Slide 6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Conor Weldon</dc:creator>
  <cp:lastModifiedBy>Conor Weldon</cp:lastModifiedBy>
  <cp:revision>1</cp:revision>
  <dcterms:created xsi:type="dcterms:W3CDTF">2023-03-07T13:18:06Z</dcterms:created>
  <dcterms:modified xsi:type="dcterms:W3CDTF">2023-03-07T23:46:32Z</dcterms:modified>
</cp:coreProperties>
</file>