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3" r:id="rId3"/>
    <p:sldId id="259" r:id="rId4"/>
    <p:sldId id="289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0551" autoAdjust="0"/>
  </p:normalViewPr>
  <p:slideViewPr>
    <p:cSldViewPr snapToGrid="0" snapToObjects="1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r Weldon" userId="cec216f5cb4ba868" providerId="LiveId" clId="{814D3F43-6A19-4FB6-85FE-6A1A0637D898}"/>
    <pc:docChg chg="custSel modSld">
      <pc:chgData name="Conor Weldon" userId="cec216f5cb4ba868" providerId="LiveId" clId="{814D3F43-6A19-4FB6-85FE-6A1A0637D898}" dt="2023-03-07T20:23:05.635" v="90" actId="27636"/>
      <pc:docMkLst>
        <pc:docMk/>
      </pc:docMkLst>
      <pc:sldChg chg="modSp mod">
        <pc:chgData name="Conor Weldon" userId="cec216f5cb4ba868" providerId="LiveId" clId="{814D3F43-6A19-4FB6-85FE-6A1A0637D898}" dt="2023-03-07T20:23:05.635" v="90" actId="27636"/>
        <pc:sldMkLst>
          <pc:docMk/>
          <pc:sldMk cId="17712397" sldId="302"/>
        </pc:sldMkLst>
        <pc:spChg chg="mod">
          <ac:chgData name="Conor Weldon" userId="cec216f5cb4ba868" providerId="LiveId" clId="{814D3F43-6A19-4FB6-85FE-6A1A0637D898}" dt="2023-03-07T20:22:47.668" v="47" actId="404"/>
          <ac:spMkLst>
            <pc:docMk/>
            <pc:sldMk cId="17712397" sldId="302"/>
            <ac:spMk id="10" creationId="{802AA36A-8685-4D91-92E4-CBC45883BFFF}"/>
          </ac:spMkLst>
        </pc:spChg>
        <pc:spChg chg="mod">
          <ac:chgData name="Conor Weldon" userId="cec216f5cb4ba868" providerId="LiveId" clId="{814D3F43-6A19-4FB6-85FE-6A1A0637D898}" dt="2023-03-07T20:23:05.635" v="90" actId="27636"/>
          <ac:spMkLst>
            <pc:docMk/>
            <pc:sldMk cId="17712397" sldId="302"/>
            <ac:spMk id="12" creationId="{FF1EEC5C-B452-49AC-85CC-33670A64C47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4-2D4F-9FA1-365E0D304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4-2D4F-9FA1-365E0D3041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4-2D4F-9FA1-365E0D304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gettyimages-1061332616-2048x2048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ja-JP" noProof="0"/>
              <a:t>Click icon to add picture</a:t>
            </a:r>
            <a:endParaRPr lang="en-US" altLang="ja-JP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solidFill>
                <a:schemeClr val="bg1"/>
              </a:solidFill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CE73A-EC7C-C74F-BDE1-B9AFE6B3713A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INTERIM PRESENTATION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</a:t>
            </a:r>
            <a:r>
              <a:rPr lang="en-US"/>
              <a:t>Weldon – n00191746</a:t>
            </a:r>
            <a:endParaRPr lang="en-US" dirty="0"/>
          </a:p>
        </p:txBody>
      </p:sp>
      <p:pic>
        <p:nvPicPr>
          <p:cNvPr id="5" name="Picture Placeholder 4" descr="woman standing in the street&#10;">
            <a:extLst>
              <a:ext uri="{FF2B5EF4-FFF2-40B4-BE49-F238E27FC236}">
                <a16:creationId xmlns:a16="http://schemas.microsoft.com/office/drawing/2014/main" id="{120E820F-B28F-4486-9338-B0657800FF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3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pic>
        <p:nvPicPr>
          <p:cNvPr id="5" name="Picture Placeholder 4" descr="man in front of crowd">
            <a:extLst>
              <a:ext uri="{FF2B5EF4-FFF2-40B4-BE49-F238E27FC236}">
                <a16:creationId xmlns:a16="http://schemas.microsoft.com/office/drawing/2014/main" id="{EB446F87-E920-4084-8574-3F3BA2741E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81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B3A5-2FC8-4AD8-8BB4-F7837CBF0E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  <a:p>
            <a:r>
              <a:rPr lang="en-US" dirty="0"/>
              <a:t>Maecenas porttitor congue massa. </a:t>
            </a:r>
          </a:p>
        </p:txBody>
      </p:sp>
      <p:pic>
        <p:nvPicPr>
          <p:cNvPr id="7" name="Picture Placeholder 6" descr="large city landscape">
            <a:extLst>
              <a:ext uri="{FF2B5EF4-FFF2-40B4-BE49-F238E27FC236}">
                <a16:creationId xmlns:a16="http://schemas.microsoft.com/office/drawing/2014/main" id="{E04F9018-8C84-43AA-B858-C90C833AD4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8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5</a:t>
            </a:r>
            <a:endParaRPr lang="en-US" altLang="ja-JP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Subtitle 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6</a:t>
            </a:r>
          </a:p>
        </p:txBody>
      </p:sp>
      <p:graphicFrame>
        <p:nvGraphicFramePr>
          <p:cNvPr id="6" name="Content Placeholder 5" descr="Clustered column chart that shows values for three data series in four categories.">
            <a:extLst>
              <a:ext uri="{FF2B5EF4-FFF2-40B4-BE49-F238E27FC236}">
                <a16:creationId xmlns:a16="http://schemas.microsoft.com/office/drawing/2014/main" id="{CD40C41F-A4A2-A745-B650-65EBCEB1C06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4722147"/>
              </p:ext>
            </p:extLst>
          </p:nvPr>
        </p:nvGraphicFramePr>
        <p:xfrm>
          <a:off x="639763" y="1900517"/>
          <a:ext cx="10912475" cy="427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8269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575339C-C32B-4598-89D3-40CE402AE836}" vid="{2B7EF1B1-1997-4816-8972-8A33AD129E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Asian city presentation</Template>
  <TotalTime>60</TotalTime>
  <Words>258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 UI</vt:lpstr>
      <vt:lpstr>Arial</vt:lpstr>
      <vt:lpstr>Calibri</vt:lpstr>
      <vt:lpstr>Wingdings</vt:lpstr>
      <vt:lpstr>Minimal and Muted</vt:lpstr>
      <vt:lpstr>INTERIM PRESENTATION</vt:lpstr>
      <vt:lpstr>Title Slide 2</vt:lpstr>
      <vt:lpstr>Title Slide 3</vt:lpstr>
      <vt:lpstr>Title Slide 4</vt:lpstr>
      <vt:lpstr>Title Slide 5</vt:lpstr>
      <vt:lpstr>Title 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Conor Weldon</dc:creator>
  <cp:lastModifiedBy>Conor Weldon</cp:lastModifiedBy>
  <cp:revision>1</cp:revision>
  <dcterms:created xsi:type="dcterms:W3CDTF">2023-03-07T13:18:06Z</dcterms:created>
  <dcterms:modified xsi:type="dcterms:W3CDTF">2023-03-07T20:23:09Z</dcterms:modified>
</cp:coreProperties>
</file>