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302" r:id="rId2"/>
    <p:sldId id="304" r:id="rId3"/>
    <p:sldId id="310" r:id="rId4"/>
    <p:sldId id="323" r:id="rId5"/>
    <p:sldId id="317" r:id="rId6"/>
    <p:sldId id="312" r:id="rId7"/>
    <p:sldId id="316" r:id="rId8"/>
    <p:sldId id="313" r:id="rId9"/>
    <p:sldId id="322" r:id="rId10"/>
    <p:sldId id="318" r:id="rId11"/>
    <p:sldId id="319" r:id="rId12"/>
    <p:sldId id="307" r:id="rId13"/>
    <p:sldId id="306" r:id="rId14"/>
    <p:sldId id="320" r:id="rId15"/>
    <p:sldId id="314" r:id="rId16"/>
    <p:sldId id="32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82C47"/>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4D3F43-6A19-4FB6-85FE-6A1A0637D898}" v="60" dt="2023-03-08T12:42:15.995"/>
  </p1510:revLst>
</p1510:revInfo>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6283" autoAdjust="0"/>
  </p:normalViewPr>
  <p:slideViewPr>
    <p:cSldViewPr snapToGrid="0" snapToObjects="1">
      <p:cViewPr varScale="1">
        <p:scale>
          <a:sx n="108" d="100"/>
          <a:sy n="108" d="100"/>
        </p:scale>
        <p:origin x="540" y="96"/>
      </p:cViewPr>
      <p:guideLst/>
    </p:cSldViewPr>
  </p:slideViewPr>
  <p:notesTextViewPr>
    <p:cViewPr>
      <p:scale>
        <a:sx n="1" d="1"/>
        <a:sy n="1" d="1"/>
      </p:scale>
      <p:origin x="0" y="0"/>
    </p:cViewPr>
  </p:notesTextViewPr>
  <p:notesViewPr>
    <p:cSldViewPr snapToGrid="0" snapToObjects="1">
      <p:cViewPr varScale="1">
        <p:scale>
          <a:sx n="86" d="100"/>
          <a:sy n="86" d="100"/>
        </p:scale>
        <p:origin x="2416"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or Weldon" userId="cec216f5cb4ba868" providerId="LiveId" clId="{814D3F43-6A19-4FB6-85FE-6A1A0637D898}"/>
    <pc:docChg chg="undo custSel addSld delSld modSld sldOrd">
      <pc:chgData name="Conor Weldon" userId="cec216f5cb4ba868" providerId="LiveId" clId="{814D3F43-6A19-4FB6-85FE-6A1A0637D898}" dt="2023-03-08T12:45:30.643" v="2552" actId="20577"/>
      <pc:docMkLst>
        <pc:docMk/>
      </pc:docMkLst>
      <pc:sldChg chg="del">
        <pc:chgData name="Conor Weldon" userId="cec216f5cb4ba868" providerId="LiveId" clId="{814D3F43-6A19-4FB6-85FE-6A1A0637D898}" dt="2023-03-08T10:36:52.366" v="1712" actId="47"/>
        <pc:sldMkLst>
          <pc:docMk/>
          <pc:sldMk cId="2888113506" sldId="259"/>
        </pc:sldMkLst>
      </pc:sldChg>
      <pc:sldChg chg="del">
        <pc:chgData name="Conor Weldon" userId="cec216f5cb4ba868" providerId="LiveId" clId="{814D3F43-6A19-4FB6-85FE-6A1A0637D898}" dt="2023-03-08T10:39:51.463" v="1784" actId="47"/>
        <pc:sldMkLst>
          <pc:docMk/>
          <pc:sldMk cId="2799639823" sldId="287"/>
        </pc:sldMkLst>
      </pc:sldChg>
      <pc:sldChg chg="del">
        <pc:chgData name="Conor Weldon" userId="cec216f5cb4ba868" providerId="LiveId" clId="{814D3F43-6A19-4FB6-85FE-6A1A0637D898}" dt="2023-03-08T10:45:46.136" v="2516" actId="47"/>
        <pc:sldMkLst>
          <pc:docMk/>
          <pc:sldMk cId="290282695" sldId="288"/>
        </pc:sldMkLst>
      </pc:sldChg>
      <pc:sldChg chg="del">
        <pc:chgData name="Conor Weldon" userId="cec216f5cb4ba868" providerId="LiveId" clId="{814D3F43-6A19-4FB6-85FE-6A1A0637D898}" dt="2023-03-08T10:36:53.297" v="1713" actId="47"/>
        <pc:sldMkLst>
          <pc:docMk/>
          <pc:sldMk cId="1490811680" sldId="289"/>
        </pc:sldMkLst>
      </pc:sldChg>
      <pc:sldChg chg="modSp mod">
        <pc:chgData name="Conor Weldon" userId="cec216f5cb4ba868" providerId="LiveId" clId="{814D3F43-6A19-4FB6-85FE-6A1A0637D898}" dt="2023-03-08T10:45:30.141" v="2513" actId="403"/>
        <pc:sldMkLst>
          <pc:docMk/>
          <pc:sldMk cId="17712397" sldId="302"/>
        </pc:sldMkLst>
        <pc:spChg chg="mod">
          <ac:chgData name="Conor Weldon" userId="cec216f5cb4ba868" providerId="LiveId" clId="{814D3F43-6A19-4FB6-85FE-6A1A0637D898}" dt="2023-03-08T10:45:30.141" v="2513" actId="403"/>
          <ac:spMkLst>
            <pc:docMk/>
            <pc:sldMk cId="17712397" sldId="302"/>
            <ac:spMk id="10" creationId="{802AA36A-8685-4D91-92E4-CBC45883BFFF}"/>
          </ac:spMkLst>
        </pc:spChg>
        <pc:spChg chg="mod">
          <ac:chgData name="Conor Weldon" userId="cec216f5cb4ba868" providerId="LiveId" clId="{814D3F43-6A19-4FB6-85FE-6A1A0637D898}" dt="2023-03-08T10:45:24.938" v="2511" actId="27636"/>
          <ac:spMkLst>
            <pc:docMk/>
            <pc:sldMk cId="17712397" sldId="302"/>
            <ac:spMk id="12" creationId="{FF1EEC5C-B452-49AC-85CC-33670A64C477}"/>
          </ac:spMkLst>
        </pc:spChg>
      </pc:sldChg>
      <pc:sldChg chg="del">
        <pc:chgData name="Conor Weldon" userId="cec216f5cb4ba868" providerId="LiveId" clId="{814D3F43-6A19-4FB6-85FE-6A1A0637D898}" dt="2023-03-08T10:40:14.941" v="1786" actId="47"/>
        <pc:sldMkLst>
          <pc:docMk/>
          <pc:sldMk cId="2028633341" sldId="303"/>
        </pc:sldMkLst>
      </pc:sldChg>
      <pc:sldChg chg="addSp delSp modSp new mod ord modNotesTx">
        <pc:chgData name="Conor Weldon" userId="cec216f5cb4ba868" providerId="LiveId" clId="{814D3F43-6A19-4FB6-85FE-6A1A0637D898}" dt="2023-03-08T10:45:14.571" v="2509" actId="403"/>
        <pc:sldMkLst>
          <pc:docMk/>
          <pc:sldMk cId="3903720611" sldId="304"/>
        </pc:sldMkLst>
        <pc:spChg chg="mod">
          <ac:chgData name="Conor Weldon" userId="cec216f5cb4ba868" providerId="LiveId" clId="{814D3F43-6A19-4FB6-85FE-6A1A0637D898}" dt="2023-03-08T10:45:14.571" v="2509" actId="403"/>
          <ac:spMkLst>
            <pc:docMk/>
            <pc:sldMk cId="3903720611" sldId="304"/>
            <ac:spMk id="2" creationId="{98C07749-D2E3-A340-034C-A90215384B18}"/>
          </ac:spMkLst>
        </pc:spChg>
        <pc:spChg chg="del">
          <ac:chgData name="Conor Weldon" userId="cec216f5cb4ba868" providerId="LiveId" clId="{814D3F43-6A19-4FB6-85FE-6A1A0637D898}" dt="2023-03-08T09:27:46.040" v="322" actId="931"/>
          <ac:spMkLst>
            <pc:docMk/>
            <pc:sldMk cId="3903720611" sldId="304"/>
            <ac:spMk id="3" creationId="{8B8C4516-F2AA-FA47-BDBB-43DEFEA8908B}"/>
          </ac:spMkLst>
        </pc:spChg>
        <pc:spChg chg="mod">
          <ac:chgData name="Conor Weldon" userId="cec216f5cb4ba868" providerId="LiveId" clId="{814D3F43-6A19-4FB6-85FE-6A1A0637D898}" dt="2023-03-08T09:48:21.584" v="608" actId="207"/>
          <ac:spMkLst>
            <pc:docMk/>
            <pc:sldMk cId="3903720611" sldId="304"/>
            <ac:spMk id="4" creationId="{0F845285-FF5D-0826-778E-C2A476735FE8}"/>
          </ac:spMkLst>
        </pc:spChg>
        <pc:picChg chg="add mod modCrop">
          <ac:chgData name="Conor Weldon" userId="cec216f5cb4ba868" providerId="LiveId" clId="{814D3F43-6A19-4FB6-85FE-6A1A0637D898}" dt="2023-03-08T09:28:16.967" v="326" actId="18131"/>
          <ac:picMkLst>
            <pc:docMk/>
            <pc:sldMk cId="3903720611" sldId="304"/>
            <ac:picMk id="6" creationId="{2F1F6523-C68E-C33E-9D6D-94A1621B3EDC}"/>
          </ac:picMkLst>
        </pc:picChg>
      </pc:sldChg>
      <pc:sldChg chg="delSp modSp new del mod ord">
        <pc:chgData name="Conor Weldon" userId="cec216f5cb4ba868" providerId="LiveId" clId="{814D3F43-6A19-4FB6-85FE-6A1A0637D898}" dt="2023-03-08T10:40:13.204" v="1785" actId="47"/>
        <pc:sldMkLst>
          <pc:docMk/>
          <pc:sldMk cId="2125880992" sldId="305"/>
        </pc:sldMkLst>
        <pc:spChg chg="mod">
          <ac:chgData name="Conor Weldon" userId="cec216f5cb4ba868" providerId="LiveId" clId="{814D3F43-6A19-4FB6-85FE-6A1A0637D898}" dt="2023-03-07T23:43:17.970" v="163" actId="20577"/>
          <ac:spMkLst>
            <pc:docMk/>
            <pc:sldMk cId="2125880992" sldId="305"/>
            <ac:spMk id="2" creationId="{5A9453E5-8A87-BE57-9F74-3608E819E328}"/>
          </ac:spMkLst>
        </pc:spChg>
        <pc:spChg chg="del">
          <ac:chgData name="Conor Weldon" userId="cec216f5cb4ba868" providerId="LiveId" clId="{814D3F43-6A19-4FB6-85FE-6A1A0637D898}" dt="2023-03-08T10:14:34.158" v="835" actId="478"/>
          <ac:spMkLst>
            <pc:docMk/>
            <pc:sldMk cId="2125880992" sldId="305"/>
            <ac:spMk id="3" creationId="{CE8758AC-4B8D-1583-3909-B36802B7A4BA}"/>
          </ac:spMkLst>
        </pc:spChg>
        <pc:spChg chg="del mod">
          <ac:chgData name="Conor Weldon" userId="cec216f5cb4ba868" providerId="LiveId" clId="{814D3F43-6A19-4FB6-85FE-6A1A0637D898}" dt="2023-03-08T10:14:31.973" v="834" actId="478"/>
          <ac:spMkLst>
            <pc:docMk/>
            <pc:sldMk cId="2125880992" sldId="305"/>
            <ac:spMk id="4" creationId="{C4A09AEE-5A44-B0E4-C242-F1FD776C8D15}"/>
          </ac:spMkLst>
        </pc:spChg>
      </pc:sldChg>
      <pc:sldChg chg="addSp delSp modSp add mod modClrScheme chgLayout">
        <pc:chgData name="Conor Weldon" userId="cec216f5cb4ba868" providerId="LiveId" clId="{814D3F43-6A19-4FB6-85FE-6A1A0637D898}" dt="2023-03-08T10:36:45.398" v="1711" actId="403"/>
        <pc:sldMkLst>
          <pc:docMk/>
          <pc:sldMk cId="1888420494" sldId="306"/>
        </pc:sldMkLst>
        <pc:spChg chg="mod">
          <ac:chgData name="Conor Weldon" userId="cec216f5cb4ba868" providerId="LiveId" clId="{814D3F43-6A19-4FB6-85FE-6A1A0637D898}" dt="2023-03-08T10:36:22.266" v="1700" actId="26606"/>
          <ac:spMkLst>
            <pc:docMk/>
            <pc:sldMk cId="1888420494" sldId="306"/>
            <ac:spMk id="2" creationId="{5A9453E5-8A87-BE57-9F74-3608E819E328}"/>
          </ac:spMkLst>
        </pc:spChg>
        <pc:spChg chg="del">
          <ac:chgData name="Conor Weldon" userId="cec216f5cb4ba868" providerId="LiveId" clId="{814D3F43-6A19-4FB6-85FE-6A1A0637D898}" dt="2023-03-08T10:36:22.266" v="1700" actId="26606"/>
          <ac:spMkLst>
            <pc:docMk/>
            <pc:sldMk cId="1888420494" sldId="306"/>
            <ac:spMk id="3" creationId="{CE8758AC-4B8D-1583-3909-B36802B7A4BA}"/>
          </ac:spMkLst>
        </pc:spChg>
        <pc:spChg chg="del mod">
          <ac:chgData name="Conor Weldon" userId="cec216f5cb4ba868" providerId="LiveId" clId="{814D3F43-6A19-4FB6-85FE-6A1A0637D898}" dt="2023-03-08T10:36:22.266" v="1700" actId="26606"/>
          <ac:spMkLst>
            <pc:docMk/>
            <pc:sldMk cId="1888420494" sldId="306"/>
            <ac:spMk id="4" creationId="{C4A09AEE-5A44-B0E4-C242-F1FD776C8D15}"/>
          </ac:spMkLst>
        </pc:spChg>
        <pc:graphicFrameChg chg="add mod modGraphic">
          <ac:chgData name="Conor Weldon" userId="cec216f5cb4ba868" providerId="LiveId" clId="{814D3F43-6A19-4FB6-85FE-6A1A0637D898}" dt="2023-03-08T10:36:45.398" v="1711" actId="403"/>
          <ac:graphicFrameMkLst>
            <pc:docMk/>
            <pc:sldMk cId="1888420494" sldId="306"/>
            <ac:graphicFrameMk id="6" creationId="{8F8E98D6-97A2-88C4-EF24-B3215D748033}"/>
          </ac:graphicFrameMkLst>
        </pc:graphicFrameChg>
      </pc:sldChg>
      <pc:sldChg chg="addSp delSp modSp add mod ord modClrScheme chgLayout">
        <pc:chgData name="Conor Weldon" userId="cec216f5cb4ba868" providerId="LiveId" clId="{814D3F43-6A19-4FB6-85FE-6A1A0637D898}" dt="2023-03-08T10:23:39.181" v="1237" actId="20577"/>
        <pc:sldMkLst>
          <pc:docMk/>
          <pc:sldMk cId="3245299910" sldId="307"/>
        </pc:sldMkLst>
        <pc:spChg chg="mod">
          <ac:chgData name="Conor Weldon" userId="cec216f5cb4ba868" providerId="LiveId" clId="{814D3F43-6A19-4FB6-85FE-6A1A0637D898}" dt="2023-03-08T10:23:06.158" v="1215" actId="26606"/>
          <ac:spMkLst>
            <pc:docMk/>
            <pc:sldMk cId="3245299910" sldId="307"/>
            <ac:spMk id="2" creationId="{5A9453E5-8A87-BE57-9F74-3608E819E328}"/>
          </ac:spMkLst>
        </pc:spChg>
        <pc:spChg chg="del">
          <ac:chgData name="Conor Weldon" userId="cec216f5cb4ba868" providerId="LiveId" clId="{814D3F43-6A19-4FB6-85FE-6A1A0637D898}" dt="2023-03-08T10:23:06.158" v="1215" actId="26606"/>
          <ac:spMkLst>
            <pc:docMk/>
            <pc:sldMk cId="3245299910" sldId="307"/>
            <ac:spMk id="3" creationId="{CE8758AC-4B8D-1583-3909-B36802B7A4BA}"/>
          </ac:spMkLst>
        </pc:spChg>
        <pc:spChg chg="del mod">
          <ac:chgData name="Conor Weldon" userId="cec216f5cb4ba868" providerId="LiveId" clId="{814D3F43-6A19-4FB6-85FE-6A1A0637D898}" dt="2023-03-08T10:23:06.158" v="1215" actId="26606"/>
          <ac:spMkLst>
            <pc:docMk/>
            <pc:sldMk cId="3245299910" sldId="307"/>
            <ac:spMk id="4" creationId="{C4A09AEE-5A44-B0E4-C242-F1FD776C8D15}"/>
          </ac:spMkLst>
        </pc:spChg>
        <pc:graphicFrameChg chg="add mod modGraphic">
          <ac:chgData name="Conor Weldon" userId="cec216f5cb4ba868" providerId="LiveId" clId="{814D3F43-6A19-4FB6-85FE-6A1A0637D898}" dt="2023-03-08T10:23:39.181" v="1237" actId="20577"/>
          <ac:graphicFrameMkLst>
            <pc:docMk/>
            <pc:sldMk cId="3245299910" sldId="307"/>
            <ac:graphicFrameMk id="6" creationId="{ADE49471-7EB9-C2AC-554A-C24DA546BCAE}"/>
          </ac:graphicFrameMkLst>
        </pc:graphicFrameChg>
      </pc:sldChg>
      <pc:sldChg chg="modSp add del mod ord modNotesTx">
        <pc:chgData name="Conor Weldon" userId="cec216f5cb4ba868" providerId="LiveId" clId="{814D3F43-6A19-4FB6-85FE-6A1A0637D898}" dt="2023-03-08T10:20:46.616" v="1160" actId="47"/>
        <pc:sldMkLst>
          <pc:docMk/>
          <pc:sldMk cId="3690973007" sldId="308"/>
        </pc:sldMkLst>
        <pc:spChg chg="mod">
          <ac:chgData name="Conor Weldon" userId="cec216f5cb4ba868" providerId="LiveId" clId="{814D3F43-6A19-4FB6-85FE-6A1A0637D898}" dt="2023-03-07T23:43:43.021" v="203" actId="20577"/>
          <ac:spMkLst>
            <pc:docMk/>
            <pc:sldMk cId="3690973007" sldId="308"/>
            <ac:spMk id="2" creationId="{5A9453E5-8A87-BE57-9F74-3608E819E328}"/>
          </ac:spMkLst>
        </pc:spChg>
      </pc:sldChg>
      <pc:sldChg chg="delSp modSp add del mod">
        <pc:chgData name="Conor Weldon" userId="cec216f5cb4ba868" providerId="LiveId" clId="{814D3F43-6A19-4FB6-85FE-6A1A0637D898}" dt="2023-03-08T10:30:58.846" v="1295" actId="47"/>
        <pc:sldMkLst>
          <pc:docMk/>
          <pc:sldMk cId="2097516653" sldId="309"/>
        </pc:sldMkLst>
        <pc:spChg chg="mod">
          <ac:chgData name="Conor Weldon" userId="cec216f5cb4ba868" providerId="LiveId" clId="{814D3F43-6A19-4FB6-85FE-6A1A0637D898}" dt="2023-03-07T23:44:17.064" v="215" actId="20577"/>
          <ac:spMkLst>
            <pc:docMk/>
            <pc:sldMk cId="2097516653" sldId="309"/>
            <ac:spMk id="2" creationId="{5A9453E5-8A87-BE57-9F74-3608E819E328}"/>
          </ac:spMkLst>
        </pc:spChg>
        <pc:spChg chg="del">
          <ac:chgData name="Conor Weldon" userId="cec216f5cb4ba868" providerId="LiveId" clId="{814D3F43-6A19-4FB6-85FE-6A1A0637D898}" dt="2023-03-08T10:24:37.635" v="1285" actId="478"/>
          <ac:spMkLst>
            <pc:docMk/>
            <pc:sldMk cId="2097516653" sldId="309"/>
            <ac:spMk id="3" creationId="{CE8758AC-4B8D-1583-3909-B36802B7A4BA}"/>
          </ac:spMkLst>
        </pc:spChg>
        <pc:spChg chg="mod">
          <ac:chgData name="Conor Weldon" userId="cec216f5cb4ba868" providerId="LiveId" clId="{814D3F43-6A19-4FB6-85FE-6A1A0637D898}" dt="2023-03-08T10:24:26.546" v="1284" actId="20577"/>
          <ac:spMkLst>
            <pc:docMk/>
            <pc:sldMk cId="2097516653" sldId="309"/>
            <ac:spMk id="4" creationId="{C4A09AEE-5A44-B0E4-C242-F1FD776C8D15}"/>
          </ac:spMkLst>
        </pc:spChg>
      </pc:sldChg>
      <pc:sldChg chg="addSp delSp modSp add mod ord modClrScheme chgLayout">
        <pc:chgData name="Conor Weldon" userId="cec216f5cb4ba868" providerId="LiveId" clId="{814D3F43-6A19-4FB6-85FE-6A1A0637D898}" dt="2023-03-08T10:45:06" v="2507" actId="404"/>
        <pc:sldMkLst>
          <pc:docMk/>
          <pc:sldMk cId="2340764024" sldId="310"/>
        </pc:sldMkLst>
        <pc:spChg chg="mod">
          <ac:chgData name="Conor Weldon" userId="cec216f5cb4ba868" providerId="LiveId" clId="{814D3F43-6A19-4FB6-85FE-6A1A0637D898}" dt="2023-03-08T10:45:00.007" v="2505" actId="403"/>
          <ac:spMkLst>
            <pc:docMk/>
            <pc:sldMk cId="2340764024" sldId="310"/>
            <ac:spMk id="2" creationId="{5A9453E5-8A87-BE57-9F74-3608E819E328}"/>
          </ac:spMkLst>
        </pc:spChg>
        <pc:spChg chg="del mod">
          <ac:chgData name="Conor Weldon" userId="cec216f5cb4ba868" providerId="LiveId" clId="{814D3F43-6A19-4FB6-85FE-6A1A0637D898}" dt="2023-03-08T09:33:19.193" v="439" actId="931"/>
          <ac:spMkLst>
            <pc:docMk/>
            <pc:sldMk cId="2340764024" sldId="310"/>
            <ac:spMk id="3" creationId="{CE8758AC-4B8D-1583-3909-B36802B7A4BA}"/>
          </ac:spMkLst>
        </pc:spChg>
        <pc:spChg chg="mod">
          <ac:chgData name="Conor Weldon" userId="cec216f5cb4ba868" providerId="LiveId" clId="{814D3F43-6A19-4FB6-85FE-6A1A0637D898}" dt="2023-03-08T10:45:06" v="2507" actId="404"/>
          <ac:spMkLst>
            <pc:docMk/>
            <pc:sldMk cId="2340764024" sldId="310"/>
            <ac:spMk id="4" creationId="{C4A09AEE-5A44-B0E4-C242-F1FD776C8D15}"/>
          </ac:spMkLst>
        </pc:spChg>
        <pc:spChg chg="add del">
          <ac:chgData name="Conor Weldon" userId="cec216f5cb4ba868" providerId="LiveId" clId="{814D3F43-6A19-4FB6-85FE-6A1A0637D898}" dt="2023-03-08T09:30:27.984" v="374" actId="22"/>
          <ac:spMkLst>
            <pc:docMk/>
            <pc:sldMk cId="2340764024" sldId="310"/>
            <ac:spMk id="6" creationId="{C8298984-804D-137A-9146-A0488D0C4B2C}"/>
          </ac:spMkLst>
        </pc:spChg>
        <pc:spChg chg="add del mod">
          <ac:chgData name="Conor Weldon" userId="cec216f5cb4ba868" providerId="LiveId" clId="{814D3F43-6A19-4FB6-85FE-6A1A0637D898}" dt="2023-03-08T09:34:19.592" v="448" actId="478"/>
          <ac:spMkLst>
            <pc:docMk/>
            <pc:sldMk cId="2340764024" sldId="310"/>
            <ac:spMk id="13" creationId="{97ECFA73-5019-B905-4789-0AA070C1C9D0}"/>
          </ac:spMkLst>
        </pc:spChg>
        <pc:spChg chg="add del mod">
          <ac:chgData name="Conor Weldon" userId="cec216f5cb4ba868" providerId="LiveId" clId="{814D3F43-6A19-4FB6-85FE-6A1A0637D898}" dt="2023-03-08T09:34:22.173" v="449" actId="26606"/>
          <ac:spMkLst>
            <pc:docMk/>
            <pc:sldMk cId="2340764024" sldId="310"/>
            <ac:spMk id="15" creationId="{C5BE3E2A-066A-46CB-5020-83263FC06607}"/>
          </ac:spMkLst>
        </pc:spChg>
        <pc:spChg chg="add del">
          <ac:chgData name="Conor Weldon" userId="cec216f5cb4ba868" providerId="LiveId" clId="{814D3F43-6A19-4FB6-85FE-6A1A0637D898}" dt="2023-03-08T09:34:40.849" v="454" actId="478"/>
          <ac:spMkLst>
            <pc:docMk/>
            <pc:sldMk cId="2340764024" sldId="310"/>
            <ac:spMk id="20" creationId="{2432D40E-213E-022C-041B-EF9052B1BB2B}"/>
          </ac:spMkLst>
        </pc:spChg>
        <pc:spChg chg="add del">
          <ac:chgData name="Conor Weldon" userId="cec216f5cb4ba868" providerId="LiveId" clId="{814D3F43-6A19-4FB6-85FE-6A1A0637D898}" dt="2023-03-08T09:34:24.303" v="450" actId="478"/>
          <ac:spMkLst>
            <pc:docMk/>
            <pc:sldMk cId="2340764024" sldId="310"/>
            <ac:spMk id="22" creationId="{958CBEA2-183D-B311-F9E7-F5A997581E56}"/>
          </ac:spMkLst>
        </pc:spChg>
        <pc:picChg chg="add mod ord modCrop">
          <ac:chgData name="Conor Weldon" userId="cec216f5cb4ba868" providerId="LiveId" clId="{814D3F43-6A19-4FB6-85FE-6A1A0637D898}" dt="2023-03-08T09:34:34.400" v="453" actId="1076"/>
          <ac:picMkLst>
            <pc:docMk/>
            <pc:sldMk cId="2340764024" sldId="310"/>
            <ac:picMk id="8" creationId="{7634D9AF-DCAB-994F-CA9A-7ECBE9605E58}"/>
          </ac:picMkLst>
        </pc:picChg>
      </pc:sldChg>
      <pc:sldChg chg="addSp delSp modSp add del mod setBg modNotesTx">
        <pc:chgData name="Conor Weldon" userId="cec216f5cb4ba868" providerId="LiveId" clId="{814D3F43-6A19-4FB6-85FE-6A1A0637D898}" dt="2023-03-08T09:46:25.302" v="595" actId="47"/>
        <pc:sldMkLst>
          <pc:docMk/>
          <pc:sldMk cId="1951089520" sldId="311"/>
        </pc:sldMkLst>
        <pc:spChg chg="mod">
          <ac:chgData name="Conor Weldon" userId="cec216f5cb4ba868" providerId="LiveId" clId="{814D3F43-6A19-4FB6-85FE-6A1A0637D898}" dt="2023-03-07T23:45:00.510" v="268" actId="20577"/>
          <ac:spMkLst>
            <pc:docMk/>
            <pc:sldMk cId="1951089520" sldId="311"/>
            <ac:spMk id="2" creationId="{5A9453E5-8A87-BE57-9F74-3608E819E328}"/>
          </ac:spMkLst>
        </pc:spChg>
        <pc:spChg chg="add del">
          <ac:chgData name="Conor Weldon" userId="cec216f5cb4ba868" providerId="LiveId" clId="{814D3F43-6A19-4FB6-85FE-6A1A0637D898}" dt="2023-03-08T09:46:10.793" v="594" actId="478"/>
          <ac:spMkLst>
            <pc:docMk/>
            <pc:sldMk cId="1951089520" sldId="311"/>
            <ac:spMk id="3" creationId="{CE8758AC-4B8D-1583-3909-B36802B7A4BA}"/>
          </ac:spMkLst>
        </pc:spChg>
        <pc:spChg chg="mod">
          <ac:chgData name="Conor Weldon" userId="cec216f5cb4ba868" providerId="LiveId" clId="{814D3F43-6A19-4FB6-85FE-6A1A0637D898}" dt="2023-03-08T09:44:37.159" v="585" actId="27636"/>
          <ac:spMkLst>
            <pc:docMk/>
            <pc:sldMk cId="1951089520" sldId="311"/>
            <ac:spMk id="4" creationId="{C4A09AEE-5A44-B0E4-C242-F1FD776C8D15}"/>
          </ac:spMkLst>
        </pc:spChg>
        <pc:picChg chg="add del mod">
          <ac:chgData name="Conor Weldon" userId="cec216f5cb4ba868" providerId="LiveId" clId="{814D3F43-6A19-4FB6-85FE-6A1A0637D898}" dt="2023-03-08T09:45:43.969" v="590" actId="931"/>
          <ac:picMkLst>
            <pc:docMk/>
            <pc:sldMk cId="1951089520" sldId="311"/>
            <ac:picMk id="6" creationId="{42FE3E73-4BC0-24A4-1B00-DC28127D9BA9}"/>
          </ac:picMkLst>
        </pc:picChg>
      </pc:sldChg>
      <pc:sldChg chg="addSp delSp modSp add mod modClrScheme chgLayout modNotesTx">
        <pc:chgData name="Conor Weldon" userId="cec216f5cb4ba868" providerId="LiveId" clId="{814D3F43-6A19-4FB6-85FE-6A1A0637D898}" dt="2023-03-08T10:44:41.707" v="2501" actId="403"/>
        <pc:sldMkLst>
          <pc:docMk/>
          <pc:sldMk cId="1632569385" sldId="312"/>
        </pc:sldMkLst>
        <pc:spChg chg="mod">
          <ac:chgData name="Conor Weldon" userId="cec216f5cb4ba868" providerId="LiveId" clId="{814D3F43-6A19-4FB6-85FE-6A1A0637D898}" dt="2023-03-08T10:44:41.707" v="2501" actId="403"/>
          <ac:spMkLst>
            <pc:docMk/>
            <pc:sldMk cId="1632569385" sldId="312"/>
            <ac:spMk id="2" creationId="{5A9453E5-8A87-BE57-9F74-3608E819E328}"/>
          </ac:spMkLst>
        </pc:spChg>
        <pc:spChg chg="del">
          <ac:chgData name="Conor Weldon" userId="cec216f5cb4ba868" providerId="LiveId" clId="{814D3F43-6A19-4FB6-85FE-6A1A0637D898}" dt="2023-03-08T09:58:14.235" v="757" actId="931"/>
          <ac:spMkLst>
            <pc:docMk/>
            <pc:sldMk cId="1632569385" sldId="312"/>
            <ac:spMk id="3" creationId="{CE8758AC-4B8D-1583-3909-B36802B7A4BA}"/>
          </ac:spMkLst>
        </pc:spChg>
        <pc:spChg chg="mod">
          <ac:chgData name="Conor Weldon" userId="cec216f5cb4ba868" providerId="LiveId" clId="{814D3F43-6A19-4FB6-85FE-6A1A0637D898}" dt="2023-03-08T10:02:51.926" v="791" actId="14100"/>
          <ac:spMkLst>
            <pc:docMk/>
            <pc:sldMk cId="1632569385" sldId="312"/>
            <ac:spMk id="4" creationId="{C4A09AEE-5A44-B0E4-C242-F1FD776C8D15}"/>
          </ac:spMkLst>
        </pc:spChg>
        <pc:spChg chg="add del mod">
          <ac:chgData name="Conor Weldon" userId="cec216f5cb4ba868" providerId="LiveId" clId="{814D3F43-6A19-4FB6-85FE-6A1A0637D898}" dt="2023-03-08T10:01:45.237" v="769" actId="931"/>
          <ac:spMkLst>
            <pc:docMk/>
            <pc:sldMk cId="1632569385" sldId="312"/>
            <ac:spMk id="8" creationId="{5BAC286D-518B-E593-85FD-F016EF9CFECF}"/>
          </ac:spMkLst>
        </pc:spChg>
        <pc:picChg chg="add del mod modCrop">
          <ac:chgData name="Conor Weldon" userId="cec216f5cb4ba868" providerId="LiveId" clId="{814D3F43-6A19-4FB6-85FE-6A1A0637D898}" dt="2023-03-08T09:59:28.808" v="768" actId="478"/>
          <ac:picMkLst>
            <pc:docMk/>
            <pc:sldMk cId="1632569385" sldId="312"/>
            <ac:picMk id="6" creationId="{899FB5C3-91BA-B93D-58C5-F1C352E8C4F5}"/>
          </ac:picMkLst>
        </pc:picChg>
        <pc:picChg chg="add mod">
          <ac:chgData name="Conor Weldon" userId="cec216f5cb4ba868" providerId="LiveId" clId="{814D3F43-6A19-4FB6-85FE-6A1A0637D898}" dt="2023-03-08T10:01:46.126" v="771" actId="962"/>
          <ac:picMkLst>
            <pc:docMk/>
            <pc:sldMk cId="1632569385" sldId="312"/>
            <ac:picMk id="10" creationId="{EA2BDC04-FDB5-18EE-D052-A75B51002595}"/>
          </ac:picMkLst>
        </pc:picChg>
      </pc:sldChg>
      <pc:sldChg chg="addSp delSp modSp add mod modClrScheme chgLayout modNotesTx">
        <pc:chgData name="Conor Weldon" userId="cec216f5cb4ba868" providerId="LiveId" clId="{814D3F43-6A19-4FB6-85FE-6A1A0637D898}" dt="2023-03-08T10:09:20.569" v="832" actId="27636"/>
        <pc:sldMkLst>
          <pc:docMk/>
          <pc:sldMk cId="332507919" sldId="313"/>
        </pc:sldMkLst>
        <pc:spChg chg="mod">
          <ac:chgData name="Conor Weldon" userId="cec216f5cb4ba868" providerId="LiveId" clId="{814D3F43-6A19-4FB6-85FE-6A1A0637D898}" dt="2023-03-08T10:06:54.541" v="807" actId="26606"/>
          <ac:spMkLst>
            <pc:docMk/>
            <pc:sldMk cId="332507919" sldId="313"/>
            <ac:spMk id="2" creationId="{5A9453E5-8A87-BE57-9F74-3608E819E328}"/>
          </ac:spMkLst>
        </pc:spChg>
        <pc:spChg chg="del">
          <ac:chgData name="Conor Weldon" userId="cec216f5cb4ba868" providerId="LiveId" clId="{814D3F43-6A19-4FB6-85FE-6A1A0637D898}" dt="2023-03-08T10:06:18.094" v="801" actId="931"/>
          <ac:spMkLst>
            <pc:docMk/>
            <pc:sldMk cId="332507919" sldId="313"/>
            <ac:spMk id="3" creationId="{CE8758AC-4B8D-1583-3909-B36802B7A4BA}"/>
          </ac:spMkLst>
        </pc:spChg>
        <pc:spChg chg="mod">
          <ac:chgData name="Conor Weldon" userId="cec216f5cb4ba868" providerId="LiveId" clId="{814D3F43-6A19-4FB6-85FE-6A1A0637D898}" dt="2023-03-08T10:09:20.569" v="832" actId="27636"/>
          <ac:spMkLst>
            <pc:docMk/>
            <pc:sldMk cId="332507919" sldId="313"/>
            <ac:spMk id="4" creationId="{C4A09AEE-5A44-B0E4-C242-F1FD776C8D15}"/>
          </ac:spMkLst>
        </pc:spChg>
        <pc:spChg chg="add del mod">
          <ac:chgData name="Conor Weldon" userId="cec216f5cb4ba868" providerId="LiveId" clId="{814D3F43-6A19-4FB6-85FE-6A1A0637D898}" dt="2023-03-08T10:07:16.651" v="816" actId="478"/>
          <ac:spMkLst>
            <pc:docMk/>
            <pc:sldMk cId="332507919" sldId="313"/>
            <ac:spMk id="11" creationId="{702E7799-C944-ACF1-CC37-D3B9C6A5E70C}"/>
          </ac:spMkLst>
        </pc:spChg>
        <pc:spChg chg="add del mod">
          <ac:chgData name="Conor Weldon" userId="cec216f5cb4ba868" providerId="LiveId" clId="{814D3F43-6A19-4FB6-85FE-6A1A0637D898}" dt="2023-03-08T10:06:58.001" v="808" actId="478"/>
          <ac:spMkLst>
            <pc:docMk/>
            <pc:sldMk cId="332507919" sldId="313"/>
            <ac:spMk id="13" creationId="{B3E4BCBE-165E-35DB-5623-33E96D830498}"/>
          </ac:spMkLst>
        </pc:spChg>
        <pc:picChg chg="add mod ord">
          <ac:chgData name="Conor Weldon" userId="cec216f5cb4ba868" providerId="LiveId" clId="{814D3F43-6A19-4FB6-85FE-6A1A0637D898}" dt="2023-03-08T10:07:09.929" v="815" actId="1038"/>
          <ac:picMkLst>
            <pc:docMk/>
            <pc:sldMk cId="332507919" sldId="313"/>
            <ac:picMk id="6" creationId="{94910A5D-DCF7-02F8-1194-6B41A84E2AB1}"/>
          </ac:picMkLst>
        </pc:picChg>
      </pc:sldChg>
      <pc:sldChg chg="addSp delSp modSp add mod ord modClrScheme chgLayout">
        <pc:chgData name="Conor Weldon" userId="cec216f5cb4ba868" providerId="LiveId" clId="{814D3F43-6A19-4FB6-85FE-6A1A0637D898}" dt="2023-03-08T10:38:19.034" v="1744" actId="20577"/>
        <pc:sldMkLst>
          <pc:docMk/>
          <pc:sldMk cId="2947907260" sldId="314"/>
        </pc:sldMkLst>
        <pc:spChg chg="mod">
          <ac:chgData name="Conor Weldon" userId="cec216f5cb4ba868" providerId="LiveId" clId="{814D3F43-6A19-4FB6-85FE-6A1A0637D898}" dt="2023-03-08T10:38:08.400" v="1728" actId="26606"/>
          <ac:spMkLst>
            <pc:docMk/>
            <pc:sldMk cId="2947907260" sldId="314"/>
            <ac:spMk id="2" creationId="{5A9453E5-8A87-BE57-9F74-3608E819E328}"/>
          </ac:spMkLst>
        </pc:spChg>
        <pc:spChg chg="del">
          <ac:chgData name="Conor Weldon" userId="cec216f5cb4ba868" providerId="LiveId" clId="{814D3F43-6A19-4FB6-85FE-6A1A0637D898}" dt="2023-03-08T10:37:03.906" v="1714" actId="26606"/>
          <ac:spMkLst>
            <pc:docMk/>
            <pc:sldMk cId="2947907260" sldId="314"/>
            <ac:spMk id="3" creationId="{CE8758AC-4B8D-1583-3909-B36802B7A4BA}"/>
          </ac:spMkLst>
        </pc:spChg>
        <pc:spChg chg="del">
          <ac:chgData name="Conor Weldon" userId="cec216f5cb4ba868" providerId="LiveId" clId="{814D3F43-6A19-4FB6-85FE-6A1A0637D898}" dt="2023-03-08T10:37:03.906" v="1714" actId="26606"/>
          <ac:spMkLst>
            <pc:docMk/>
            <pc:sldMk cId="2947907260" sldId="314"/>
            <ac:spMk id="4" creationId="{C4A09AEE-5A44-B0E4-C242-F1FD776C8D15}"/>
          </ac:spMkLst>
        </pc:spChg>
        <pc:spChg chg="add mod">
          <ac:chgData name="Conor Weldon" userId="cec216f5cb4ba868" providerId="LiveId" clId="{814D3F43-6A19-4FB6-85FE-6A1A0637D898}" dt="2023-03-08T10:38:19.034" v="1744" actId="20577"/>
          <ac:spMkLst>
            <pc:docMk/>
            <pc:sldMk cId="2947907260" sldId="314"/>
            <ac:spMk id="11" creationId="{7C0CE8DD-A0C6-66CC-4E54-5567552B71B4}"/>
          </ac:spMkLst>
        </pc:spChg>
        <pc:picChg chg="add del mod">
          <ac:chgData name="Conor Weldon" userId="cec216f5cb4ba868" providerId="LiveId" clId="{814D3F43-6A19-4FB6-85FE-6A1A0637D898}" dt="2023-03-08T10:37:31.885" v="1721" actId="478"/>
          <ac:picMkLst>
            <pc:docMk/>
            <pc:sldMk cId="2947907260" sldId="314"/>
            <ac:picMk id="5" creationId="{FB49C701-EA35-776B-01B5-51AFF4148B73}"/>
          </ac:picMkLst>
        </pc:picChg>
        <pc:picChg chg="add mod modCrop">
          <ac:chgData name="Conor Weldon" userId="cec216f5cb4ba868" providerId="LiveId" clId="{814D3F43-6A19-4FB6-85FE-6A1A0637D898}" dt="2023-03-08T10:38:08.400" v="1728" actId="26606"/>
          <ac:picMkLst>
            <pc:docMk/>
            <pc:sldMk cId="2947907260" sldId="314"/>
            <ac:picMk id="6" creationId="{AE1AE9AF-BFBA-AB7B-5D10-20396EF28846}"/>
          </ac:picMkLst>
        </pc:picChg>
      </pc:sldChg>
      <pc:sldChg chg="addSp delSp modSp add del mod">
        <pc:chgData name="Conor Weldon" userId="cec216f5cb4ba868" providerId="LiveId" clId="{814D3F43-6A19-4FB6-85FE-6A1A0637D898}" dt="2023-03-08T10:38:59.364" v="1748" actId="47"/>
        <pc:sldMkLst>
          <pc:docMk/>
          <pc:sldMk cId="3958159515" sldId="315"/>
        </pc:sldMkLst>
        <pc:spChg chg="del mod">
          <ac:chgData name="Conor Weldon" userId="cec216f5cb4ba868" providerId="LiveId" clId="{814D3F43-6A19-4FB6-85FE-6A1A0637D898}" dt="2023-03-08T10:38:57.593" v="1747" actId="478"/>
          <ac:spMkLst>
            <pc:docMk/>
            <pc:sldMk cId="3958159515" sldId="315"/>
            <ac:spMk id="2" creationId="{5A9453E5-8A87-BE57-9F74-3608E819E328}"/>
          </ac:spMkLst>
        </pc:spChg>
        <pc:spChg chg="del">
          <ac:chgData name="Conor Weldon" userId="cec216f5cb4ba868" providerId="LiveId" clId="{814D3F43-6A19-4FB6-85FE-6A1A0637D898}" dt="2023-03-08T10:38:28.427" v="1746" actId="478"/>
          <ac:spMkLst>
            <pc:docMk/>
            <pc:sldMk cId="3958159515" sldId="315"/>
            <ac:spMk id="3" creationId="{CE8758AC-4B8D-1583-3909-B36802B7A4BA}"/>
          </ac:spMkLst>
        </pc:spChg>
        <pc:spChg chg="del">
          <ac:chgData name="Conor Weldon" userId="cec216f5cb4ba868" providerId="LiveId" clId="{814D3F43-6A19-4FB6-85FE-6A1A0637D898}" dt="2023-03-08T10:38:27.683" v="1745" actId="478"/>
          <ac:spMkLst>
            <pc:docMk/>
            <pc:sldMk cId="3958159515" sldId="315"/>
            <ac:spMk id="4" creationId="{C4A09AEE-5A44-B0E4-C242-F1FD776C8D15}"/>
          </ac:spMkLst>
        </pc:spChg>
        <pc:spChg chg="add mod">
          <ac:chgData name="Conor Weldon" userId="cec216f5cb4ba868" providerId="LiveId" clId="{814D3F43-6A19-4FB6-85FE-6A1A0637D898}" dt="2023-03-08T10:38:57.593" v="1747" actId="478"/>
          <ac:spMkLst>
            <pc:docMk/>
            <pc:sldMk cId="3958159515" sldId="315"/>
            <ac:spMk id="6" creationId="{1812F49D-F085-DEBE-91B5-B16A964BBD4B}"/>
          </ac:spMkLst>
        </pc:spChg>
      </pc:sldChg>
      <pc:sldChg chg="addSp delSp modSp new mod ord">
        <pc:chgData name="Conor Weldon" userId="cec216f5cb4ba868" providerId="LiveId" clId="{814D3F43-6A19-4FB6-85FE-6A1A0637D898}" dt="2023-03-08T10:44:48.014" v="2503" actId="403"/>
        <pc:sldMkLst>
          <pc:docMk/>
          <pc:sldMk cId="2895986059" sldId="316"/>
        </pc:sldMkLst>
        <pc:spChg chg="mod">
          <ac:chgData name="Conor Weldon" userId="cec216f5cb4ba868" providerId="LiveId" clId="{814D3F43-6A19-4FB6-85FE-6A1A0637D898}" dt="2023-03-08T10:44:48.014" v="2503" actId="403"/>
          <ac:spMkLst>
            <pc:docMk/>
            <pc:sldMk cId="2895986059" sldId="316"/>
            <ac:spMk id="2" creationId="{49576EED-8B56-A42E-2295-F733071CFAF9}"/>
          </ac:spMkLst>
        </pc:spChg>
        <pc:spChg chg="mod">
          <ac:chgData name="Conor Weldon" userId="cec216f5cb4ba868" providerId="LiveId" clId="{814D3F43-6A19-4FB6-85FE-6A1A0637D898}" dt="2023-03-08T09:39:13.529" v="487" actId="20577"/>
          <ac:spMkLst>
            <pc:docMk/>
            <pc:sldMk cId="2895986059" sldId="316"/>
            <ac:spMk id="3" creationId="{3EBD834E-F7DB-CEA9-2056-27F09AB6483C}"/>
          </ac:spMkLst>
        </pc:spChg>
        <pc:spChg chg="mod">
          <ac:chgData name="Conor Weldon" userId="cec216f5cb4ba868" providerId="LiveId" clId="{814D3F43-6A19-4FB6-85FE-6A1A0637D898}" dt="2023-03-08T09:39:23.874" v="523" actId="20577"/>
          <ac:spMkLst>
            <pc:docMk/>
            <pc:sldMk cId="2895986059" sldId="316"/>
            <ac:spMk id="4" creationId="{A08E35E2-6813-BF4B-9173-25878385BDA6}"/>
          </ac:spMkLst>
        </pc:spChg>
        <pc:spChg chg="del">
          <ac:chgData name="Conor Weldon" userId="cec216f5cb4ba868" providerId="LiveId" clId="{814D3F43-6A19-4FB6-85FE-6A1A0637D898}" dt="2023-03-08T09:38:20.334" v="466"/>
          <ac:spMkLst>
            <pc:docMk/>
            <pc:sldMk cId="2895986059" sldId="316"/>
            <ac:spMk id="5" creationId="{3C50FE52-8F22-B909-9F12-28A083C773C0}"/>
          </ac:spMkLst>
        </pc:spChg>
        <pc:spChg chg="del">
          <ac:chgData name="Conor Weldon" userId="cec216f5cb4ba868" providerId="LiveId" clId="{814D3F43-6A19-4FB6-85FE-6A1A0637D898}" dt="2023-03-08T09:38:27.475" v="469"/>
          <ac:spMkLst>
            <pc:docMk/>
            <pc:sldMk cId="2895986059" sldId="316"/>
            <ac:spMk id="6" creationId="{F2533644-CEF8-AA6B-4A13-C7EB5D20627A}"/>
          </ac:spMkLst>
        </pc:spChg>
        <pc:picChg chg="add mod modCrop">
          <ac:chgData name="Conor Weldon" userId="cec216f5cb4ba868" providerId="LiveId" clId="{814D3F43-6A19-4FB6-85FE-6A1A0637D898}" dt="2023-03-08T09:39:04.556" v="477" actId="1076"/>
          <ac:picMkLst>
            <pc:docMk/>
            <pc:sldMk cId="2895986059" sldId="316"/>
            <ac:picMk id="8" creationId="{989D9252-7357-D161-B490-1D8286693E36}"/>
          </ac:picMkLst>
        </pc:picChg>
        <pc:picChg chg="add mod">
          <ac:chgData name="Conor Weldon" userId="cec216f5cb4ba868" providerId="LiveId" clId="{814D3F43-6A19-4FB6-85FE-6A1A0637D898}" dt="2023-03-08T09:38:29.846" v="470" actId="27614"/>
          <ac:picMkLst>
            <pc:docMk/>
            <pc:sldMk cId="2895986059" sldId="316"/>
            <ac:picMk id="10" creationId="{4928969B-B423-5D92-A3D6-BDBAB01D7670}"/>
          </ac:picMkLst>
        </pc:picChg>
      </pc:sldChg>
      <pc:sldChg chg="addSp delSp modSp new mod modClrScheme chgLayout modNotesTx">
        <pc:chgData name="Conor Weldon" userId="cec216f5cb4ba868" providerId="LiveId" clId="{814D3F43-6A19-4FB6-85FE-6A1A0637D898}" dt="2023-03-08T10:04:59.460" v="800" actId="20577"/>
        <pc:sldMkLst>
          <pc:docMk/>
          <pc:sldMk cId="1362134725" sldId="317"/>
        </pc:sldMkLst>
        <pc:spChg chg="add mod">
          <ac:chgData name="Conor Weldon" userId="cec216f5cb4ba868" providerId="LiveId" clId="{814D3F43-6A19-4FB6-85FE-6A1A0637D898}" dt="2023-03-08T09:53:31.261" v="743" actId="20577"/>
          <ac:spMkLst>
            <pc:docMk/>
            <pc:sldMk cId="1362134725" sldId="317"/>
            <ac:spMk id="3" creationId="{7916F5B0-F7E1-C4CA-063E-A5D0BF02C6BF}"/>
          </ac:spMkLst>
        </pc:spChg>
        <pc:spChg chg="add del mod ord">
          <ac:chgData name="Conor Weldon" userId="cec216f5cb4ba868" providerId="LiveId" clId="{814D3F43-6A19-4FB6-85FE-6A1A0637D898}" dt="2023-03-08T09:51:59.689" v="670" actId="478"/>
          <ac:spMkLst>
            <pc:docMk/>
            <pc:sldMk cId="1362134725" sldId="317"/>
            <ac:spMk id="6" creationId="{3FCE6C67-7DAC-768E-83A8-A40CD16A0689}"/>
          </ac:spMkLst>
        </pc:spChg>
        <pc:spChg chg="add mod">
          <ac:chgData name="Conor Weldon" userId="cec216f5cb4ba868" providerId="LiveId" clId="{814D3F43-6A19-4FB6-85FE-6A1A0637D898}" dt="2023-03-08T09:52:55.306" v="717" actId="2711"/>
          <ac:spMkLst>
            <pc:docMk/>
            <pc:sldMk cId="1362134725" sldId="317"/>
            <ac:spMk id="10" creationId="{B668A372-6F9C-B4DF-AE2E-605FF343BAC8}"/>
          </ac:spMkLst>
        </pc:spChg>
        <pc:picChg chg="add mod ord modCrop">
          <ac:chgData name="Conor Weldon" userId="cec216f5cb4ba868" providerId="LiveId" clId="{814D3F43-6A19-4FB6-85FE-6A1A0637D898}" dt="2023-03-08T09:54:02.210" v="753" actId="14100"/>
          <ac:picMkLst>
            <pc:docMk/>
            <pc:sldMk cId="1362134725" sldId="317"/>
            <ac:picMk id="5" creationId="{560272BB-BE49-5A39-5086-31667B252F75}"/>
          </ac:picMkLst>
        </pc:picChg>
      </pc:sldChg>
      <pc:sldChg chg="addSp modSp new mod modClrScheme chgLayout">
        <pc:chgData name="Conor Weldon" userId="cec216f5cb4ba868" providerId="LiveId" clId="{814D3F43-6A19-4FB6-85FE-6A1A0637D898}" dt="2023-03-08T10:16:34.764" v="926" actId="20577"/>
        <pc:sldMkLst>
          <pc:docMk/>
          <pc:sldMk cId="2314480814" sldId="318"/>
        </pc:sldMkLst>
        <pc:spChg chg="add mod">
          <ac:chgData name="Conor Weldon" userId="cec216f5cb4ba868" providerId="LiveId" clId="{814D3F43-6A19-4FB6-85FE-6A1A0637D898}" dt="2023-03-08T10:15:46.662" v="882" actId="20577"/>
          <ac:spMkLst>
            <pc:docMk/>
            <pc:sldMk cId="2314480814" sldId="318"/>
            <ac:spMk id="2" creationId="{C2E6F7CB-C0DA-5740-51BE-AF9987AEAB81}"/>
          </ac:spMkLst>
        </pc:spChg>
        <pc:spChg chg="add mod">
          <ac:chgData name="Conor Weldon" userId="cec216f5cb4ba868" providerId="LiveId" clId="{814D3F43-6A19-4FB6-85FE-6A1A0637D898}" dt="2023-03-08T10:16:34.764" v="926" actId="20577"/>
          <ac:spMkLst>
            <pc:docMk/>
            <pc:sldMk cId="2314480814" sldId="318"/>
            <ac:spMk id="8" creationId="{B49107DB-BC30-8785-3D80-013CF724DA53}"/>
          </ac:spMkLst>
        </pc:spChg>
        <pc:picChg chg="add">
          <ac:chgData name="Conor Weldon" userId="cec216f5cb4ba868" providerId="LiveId" clId="{814D3F43-6A19-4FB6-85FE-6A1A0637D898}" dt="2023-03-08T10:15:30.949" v="857" actId="26606"/>
          <ac:picMkLst>
            <pc:docMk/>
            <pc:sldMk cId="2314480814" sldId="318"/>
            <ac:picMk id="4" creationId="{4F685B0D-94D1-A257-3DEE-22733B6278D7}"/>
          </ac:picMkLst>
        </pc:picChg>
      </pc:sldChg>
      <pc:sldChg chg="addSp delSp modSp add mod modClrScheme chgLayout">
        <pc:chgData name="Conor Weldon" userId="cec216f5cb4ba868" providerId="LiveId" clId="{814D3F43-6A19-4FB6-85FE-6A1A0637D898}" dt="2023-03-08T10:20:31.218" v="1159" actId="403"/>
        <pc:sldMkLst>
          <pc:docMk/>
          <pc:sldMk cId="4049673119" sldId="319"/>
        </pc:sldMkLst>
        <pc:spChg chg="mod">
          <ac:chgData name="Conor Weldon" userId="cec216f5cb4ba868" providerId="LiveId" clId="{814D3F43-6A19-4FB6-85FE-6A1A0637D898}" dt="2023-03-08T10:19:38.778" v="1146" actId="26606"/>
          <ac:spMkLst>
            <pc:docMk/>
            <pc:sldMk cId="4049673119" sldId="319"/>
            <ac:spMk id="2" creationId="{5A9453E5-8A87-BE57-9F74-3608E819E328}"/>
          </ac:spMkLst>
        </pc:spChg>
        <pc:spChg chg="del">
          <ac:chgData name="Conor Weldon" userId="cec216f5cb4ba868" providerId="LiveId" clId="{814D3F43-6A19-4FB6-85FE-6A1A0637D898}" dt="2023-03-08T10:19:38.778" v="1146" actId="26606"/>
          <ac:spMkLst>
            <pc:docMk/>
            <pc:sldMk cId="4049673119" sldId="319"/>
            <ac:spMk id="3" creationId="{CE8758AC-4B8D-1583-3909-B36802B7A4BA}"/>
          </ac:spMkLst>
        </pc:spChg>
        <pc:spChg chg="del mod">
          <ac:chgData name="Conor Weldon" userId="cec216f5cb4ba868" providerId="LiveId" clId="{814D3F43-6A19-4FB6-85FE-6A1A0637D898}" dt="2023-03-08T10:19:38.778" v="1146" actId="26606"/>
          <ac:spMkLst>
            <pc:docMk/>
            <pc:sldMk cId="4049673119" sldId="319"/>
            <ac:spMk id="4" creationId="{C4A09AEE-5A44-B0E4-C242-F1FD776C8D15}"/>
          </ac:spMkLst>
        </pc:spChg>
        <pc:graphicFrameChg chg="add mod modGraphic">
          <ac:chgData name="Conor Weldon" userId="cec216f5cb4ba868" providerId="LiveId" clId="{814D3F43-6A19-4FB6-85FE-6A1A0637D898}" dt="2023-03-08T10:20:31.218" v="1159" actId="403"/>
          <ac:graphicFrameMkLst>
            <pc:docMk/>
            <pc:sldMk cId="4049673119" sldId="319"/>
            <ac:graphicFrameMk id="6" creationId="{29F25D46-E9DB-C2F3-2B37-0D0780F80854}"/>
          </ac:graphicFrameMkLst>
        </pc:graphicFrameChg>
      </pc:sldChg>
      <pc:sldChg chg="modSp new mod">
        <pc:chgData name="Conor Weldon" userId="cec216f5cb4ba868" providerId="LiveId" clId="{814D3F43-6A19-4FB6-85FE-6A1A0637D898}" dt="2023-03-08T10:45:41.041" v="2515" actId="403"/>
        <pc:sldMkLst>
          <pc:docMk/>
          <pc:sldMk cId="1294390729" sldId="320"/>
        </pc:sldMkLst>
        <pc:spChg chg="mod">
          <ac:chgData name="Conor Weldon" userId="cec216f5cb4ba868" providerId="LiveId" clId="{814D3F43-6A19-4FB6-85FE-6A1A0637D898}" dt="2023-03-08T10:30:51.766" v="1294" actId="20577"/>
          <ac:spMkLst>
            <pc:docMk/>
            <pc:sldMk cId="1294390729" sldId="320"/>
            <ac:spMk id="2" creationId="{C0F4F8FD-027D-C487-E46A-12C52B284D88}"/>
          </ac:spMkLst>
        </pc:spChg>
        <pc:spChg chg="mod">
          <ac:chgData name="Conor Weldon" userId="cec216f5cb4ba868" providerId="LiveId" clId="{814D3F43-6A19-4FB6-85FE-6A1A0637D898}" dt="2023-03-08T10:45:41.041" v="2515" actId="403"/>
          <ac:spMkLst>
            <pc:docMk/>
            <pc:sldMk cId="1294390729" sldId="320"/>
            <ac:spMk id="3" creationId="{A24DBAF1-14B6-8CA5-ECC8-34233257DD61}"/>
          </ac:spMkLst>
        </pc:spChg>
      </pc:sldChg>
      <pc:sldChg chg="addSp modSp new mod">
        <pc:chgData name="Conor Weldon" userId="cec216f5cb4ba868" providerId="LiveId" clId="{814D3F43-6A19-4FB6-85FE-6A1A0637D898}" dt="2023-03-08T10:39:42.356" v="1783" actId="2711"/>
        <pc:sldMkLst>
          <pc:docMk/>
          <pc:sldMk cId="3666901682" sldId="321"/>
        </pc:sldMkLst>
        <pc:spChg chg="add mod">
          <ac:chgData name="Conor Weldon" userId="cec216f5cb4ba868" providerId="LiveId" clId="{814D3F43-6A19-4FB6-85FE-6A1A0637D898}" dt="2023-03-08T10:39:42.356" v="1783" actId="2711"/>
          <ac:spMkLst>
            <pc:docMk/>
            <pc:sldMk cId="3666901682" sldId="321"/>
            <ac:spMk id="4" creationId="{0C42ECC8-51BC-5803-D9F3-0001F2BFB43B}"/>
          </ac:spMkLst>
        </pc:spChg>
        <pc:picChg chg="add mod">
          <ac:chgData name="Conor Weldon" userId="cec216f5cb4ba868" providerId="LiveId" clId="{814D3F43-6A19-4FB6-85FE-6A1A0637D898}" dt="2023-03-08T10:39:08.175" v="1752" actId="962"/>
          <ac:picMkLst>
            <pc:docMk/>
            <pc:sldMk cId="3666901682" sldId="321"/>
            <ac:picMk id="3" creationId="{379BB42D-DD82-E71C-3A98-F3157CF10C99}"/>
          </ac:picMkLst>
        </pc:picChg>
      </pc:sldChg>
      <pc:sldChg chg="modSp new mod">
        <pc:chgData name="Conor Weldon" userId="cec216f5cb4ba868" providerId="LiveId" clId="{814D3F43-6A19-4FB6-85FE-6A1A0637D898}" dt="2023-03-08T10:44:29.346" v="2499" actId="403"/>
        <pc:sldMkLst>
          <pc:docMk/>
          <pc:sldMk cId="217956314" sldId="322"/>
        </pc:sldMkLst>
        <pc:spChg chg="mod">
          <ac:chgData name="Conor Weldon" userId="cec216f5cb4ba868" providerId="LiveId" clId="{814D3F43-6A19-4FB6-85FE-6A1A0637D898}" dt="2023-03-08T10:44:29.346" v="2499" actId="403"/>
          <ac:spMkLst>
            <pc:docMk/>
            <pc:sldMk cId="217956314" sldId="322"/>
            <ac:spMk id="2" creationId="{37EDE54C-DA87-4AEC-3726-9E8840333FA2}"/>
          </ac:spMkLst>
        </pc:spChg>
        <pc:spChg chg="mod">
          <ac:chgData name="Conor Weldon" userId="cec216f5cb4ba868" providerId="LiveId" clId="{814D3F43-6A19-4FB6-85FE-6A1A0637D898}" dt="2023-03-08T10:44:21.691" v="2497" actId="27636"/>
          <ac:spMkLst>
            <pc:docMk/>
            <pc:sldMk cId="217956314" sldId="322"/>
            <ac:spMk id="3" creationId="{F6C887B7-8F6C-85C6-CFE2-084646D7C858}"/>
          </ac:spMkLst>
        </pc:spChg>
      </pc:sldChg>
      <pc:sldChg chg="modSp add mod">
        <pc:chgData name="Conor Weldon" userId="cec216f5cb4ba868" providerId="LiveId" clId="{814D3F43-6A19-4FB6-85FE-6A1A0637D898}" dt="2023-03-08T12:45:30.643" v="2552" actId="20577"/>
        <pc:sldMkLst>
          <pc:docMk/>
          <pc:sldMk cId="2173145588" sldId="323"/>
        </pc:sldMkLst>
        <pc:spChg chg="mod">
          <ac:chgData name="Conor Weldon" userId="cec216f5cb4ba868" providerId="LiveId" clId="{814D3F43-6A19-4FB6-85FE-6A1A0637D898}" dt="2023-03-08T12:45:30.643" v="2552" actId="20577"/>
          <ac:spMkLst>
            <pc:docMk/>
            <pc:sldMk cId="2173145588" sldId="323"/>
            <ac:spMk id="4" creationId="{C4A09AEE-5A44-B0E4-C242-F1FD776C8D15}"/>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hyperlink" Target="https://customervoice.microsoft.com/Pages/ResponsePage.aspx?id=v4j5cvGGr0GRqy180BHbR7en2Ais5pxKtso_Pz4b1_xUQjA5SkYzNDM4TkcwQzNEOE1NVEdKUUlRRCQlQCN0PWcu" TargetMode="Externa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0.png"/><Relationship Id="rId7" Type="http://schemas.openxmlformats.org/officeDocument/2006/relationships/image" Target="../media/image2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hyperlink" Target="https://customervoice.microsoft.com/Pages/ResponsePage.aspx?id=v4j5cvGGr0GRqy180BHbR7en2Ais5pxKtso_Pz4b1_xUQjA5SkYzNDM4TkcwQzNEOE1NVEdKUUlRRCQlQCN0PWcu" TargetMode="External"/><Relationship Id="rId7" Type="http://schemas.openxmlformats.org/officeDocument/2006/relationships/image" Target="../media/image21.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0.png"/><Relationship Id="rId7" Type="http://schemas.openxmlformats.org/officeDocument/2006/relationships/image" Target="../media/image2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C0F353-384F-41C1-A268-22D28B697A09}"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CCA488AA-FE7E-4771-93FF-4A76DCE8F19E}">
      <dgm:prSet custT="1"/>
      <dgm:spPr/>
      <dgm:t>
        <a:bodyPr/>
        <a:lstStyle/>
        <a:p>
          <a:r>
            <a:rPr lang="en-IE" sz="2400" baseline="0" dirty="0">
              <a:latin typeface="Segoe UI" panose="020B0502040204020203" pitchFamily="34" charset="0"/>
              <a:cs typeface="Segoe UI" panose="020B0502040204020203" pitchFamily="34" charset="0"/>
            </a:rPr>
            <a:t>9 Different Versions of Code.</a:t>
          </a:r>
          <a:endParaRPr lang="en-US" sz="2400" dirty="0">
            <a:latin typeface="Segoe UI" panose="020B0502040204020203" pitchFamily="34" charset="0"/>
            <a:cs typeface="Segoe UI" panose="020B0502040204020203" pitchFamily="34" charset="0"/>
          </a:endParaRPr>
        </a:p>
      </dgm:t>
    </dgm:pt>
    <dgm:pt modelId="{5E9EB97B-CC0B-430D-A424-C9AE7E8E905D}" type="parTrans" cxnId="{D7D98A64-86E9-4FF7-92F9-74B4BBBE683A}">
      <dgm:prSet/>
      <dgm:spPr/>
      <dgm:t>
        <a:bodyPr/>
        <a:lstStyle/>
        <a:p>
          <a:endParaRPr lang="en-US"/>
        </a:p>
      </dgm:t>
    </dgm:pt>
    <dgm:pt modelId="{35891467-DB85-47B3-8816-565C0EE3650B}" type="sibTrans" cxnId="{D7D98A64-86E9-4FF7-92F9-74B4BBBE683A}">
      <dgm:prSet/>
      <dgm:spPr/>
      <dgm:t>
        <a:bodyPr/>
        <a:lstStyle/>
        <a:p>
          <a:endParaRPr lang="en-US"/>
        </a:p>
      </dgm:t>
    </dgm:pt>
    <dgm:pt modelId="{149308C1-3920-4C8F-9A3A-162947E5049C}">
      <dgm:prSet custT="1"/>
      <dgm:spPr/>
      <dgm:t>
        <a:bodyPr/>
        <a:lstStyle/>
        <a:p>
          <a:r>
            <a:rPr lang="en-IE" sz="2400" baseline="0" dirty="0">
              <a:latin typeface="Segoe UI" panose="020B0502040204020203" pitchFamily="34" charset="0"/>
              <a:cs typeface="Segoe UI" panose="020B0502040204020203" pitchFamily="34" charset="0"/>
            </a:rPr>
            <a:t>Daily GitHub Updates with 37 Unique Research Documents.</a:t>
          </a:r>
          <a:endParaRPr lang="en-US" sz="2400" dirty="0">
            <a:latin typeface="Segoe UI" panose="020B0502040204020203" pitchFamily="34" charset="0"/>
            <a:cs typeface="Segoe UI" panose="020B0502040204020203" pitchFamily="34" charset="0"/>
          </a:endParaRPr>
        </a:p>
      </dgm:t>
    </dgm:pt>
    <dgm:pt modelId="{6E9F81D1-9642-42C0-AD48-4605C364EF91}" type="parTrans" cxnId="{3F3C28F8-10EC-42A5-8149-8F6FFAC5B45D}">
      <dgm:prSet/>
      <dgm:spPr/>
      <dgm:t>
        <a:bodyPr/>
        <a:lstStyle/>
        <a:p>
          <a:endParaRPr lang="en-US"/>
        </a:p>
      </dgm:t>
    </dgm:pt>
    <dgm:pt modelId="{60D7B210-8783-4D53-B5BC-A4AAD6213469}" type="sibTrans" cxnId="{3F3C28F8-10EC-42A5-8149-8F6FFAC5B45D}">
      <dgm:prSet/>
      <dgm:spPr/>
      <dgm:t>
        <a:bodyPr/>
        <a:lstStyle/>
        <a:p>
          <a:endParaRPr lang="en-US"/>
        </a:p>
      </dgm:t>
    </dgm:pt>
    <dgm:pt modelId="{ABF50780-751A-4AE4-AE3C-9FA428B0C342}">
      <dgm:prSet custT="1"/>
      <dgm:spPr/>
      <dgm:t>
        <a:bodyPr/>
        <a:lstStyle/>
        <a:p>
          <a:r>
            <a:rPr lang="en-IE" sz="2400" baseline="0" dirty="0">
              <a:latin typeface="Segoe UI" panose="020B0502040204020203" pitchFamily="34" charset="0"/>
              <a:cs typeface="Segoe UI" panose="020B0502040204020203" pitchFamily="34" charset="0"/>
            </a:rPr>
            <a:t>Smart Mirror Applications.</a:t>
          </a:r>
          <a:endParaRPr lang="en-US" sz="2400" dirty="0">
            <a:latin typeface="Segoe UI" panose="020B0502040204020203" pitchFamily="34" charset="0"/>
            <a:cs typeface="Segoe UI" panose="020B0502040204020203" pitchFamily="34" charset="0"/>
          </a:endParaRPr>
        </a:p>
      </dgm:t>
    </dgm:pt>
    <dgm:pt modelId="{C55A7255-702E-4D3E-96D8-C56B48F74EA5}" type="parTrans" cxnId="{A6A38E40-FBD2-4F83-AD2C-F82EA524FFAD}">
      <dgm:prSet/>
      <dgm:spPr/>
      <dgm:t>
        <a:bodyPr/>
        <a:lstStyle/>
        <a:p>
          <a:endParaRPr lang="en-US"/>
        </a:p>
      </dgm:t>
    </dgm:pt>
    <dgm:pt modelId="{92075BC1-C813-462D-A959-B3DA00EED26C}" type="sibTrans" cxnId="{A6A38E40-FBD2-4F83-AD2C-F82EA524FFAD}">
      <dgm:prSet/>
      <dgm:spPr/>
      <dgm:t>
        <a:bodyPr/>
        <a:lstStyle/>
        <a:p>
          <a:endParaRPr lang="en-US"/>
        </a:p>
      </dgm:t>
    </dgm:pt>
    <dgm:pt modelId="{BED515E7-62A4-46EF-8178-DF3049A9C981}" type="pres">
      <dgm:prSet presAssocID="{FCC0F353-384F-41C1-A268-22D28B697A09}" presName="root" presStyleCnt="0">
        <dgm:presLayoutVars>
          <dgm:dir/>
          <dgm:resizeHandles val="exact"/>
        </dgm:presLayoutVars>
      </dgm:prSet>
      <dgm:spPr/>
    </dgm:pt>
    <dgm:pt modelId="{E3E110B7-D83E-484E-BF2E-0CD374D242F8}" type="pres">
      <dgm:prSet presAssocID="{CCA488AA-FE7E-4771-93FF-4A76DCE8F19E}" presName="compNode" presStyleCnt="0"/>
      <dgm:spPr/>
    </dgm:pt>
    <dgm:pt modelId="{EE5B8B9B-0F5B-43DA-8F74-00C0DE85CE32}" type="pres">
      <dgm:prSet presAssocID="{CCA488AA-FE7E-4771-93FF-4A76DCE8F19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7D785148-B85A-40D0-B146-D0DEA3FF1A49}" type="pres">
      <dgm:prSet presAssocID="{CCA488AA-FE7E-4771-93FF-4A76DCE8F19E}" presName="spaceRect" presStyleCnt="0"/>
      <dgm:spPr/>
    </dgm:pt>
    <dgm:pt modelId="{1B773EF4-07D6-4A25-8C97-C46D58A8DFEF}" type="pres">
      <dgm:prSet presAssocID="{CCA488AA-FE7E-4771-93FF-4A76DCE8F19E}" presName="textRect" presStyleLbl="revTx" presStyleIdx="0" presStyleCnt="3">
        <dgm:presLayoutVars>
          <dgm:chMax val="1"/>
          <dgm:chPref val="1"/>
        </dgm:presLayoutVars>
      </dgm:prSet>
      <dgm:spPr/>
    </dgm:pt>
    <dgm:pt modelId="{D053001B-FACA-40FA-AB57-549C091532F5}" type="pres">
      <dgm:prSet presAssocID="{35891467-DB85-47B3-8816-565C0EE3650B}" presName="sibTrans" presStyleCnt="0"/>
      <dgm:spPr/>
    </dgm:pt>
    <dgm:pt modelId="{7FEB54F5-8A38-47DC-A029-3D7C2428B641}" type="pres">
      <dgm:prSet presAssocID="{149308C1-3920-4C8F-9A3A-162947E5049C}" presName="compNode" presStyleCnt="0"/>
      <dgm:spPr/>
    </dgm:pt>
    <dgm:pt modelId="{8B7354BB-6D02-45A5-8600-504BBF6EEC5D}" type="pres">
      <dgm:prSet presAssocID="{149308C1-3920-4C8F-9A3A-162947E504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redder"/>
        </a:ext>
      </dgm:extLst>
    </dgm:pt>
    <dgm:pt modelId="{D9B59709-CDFF-4EC0-954B-F916234C1504}" type="pres">
      <dgm:prSet presAssocID="{149308C1-3920-4C8F-9A3A-162947E5049C}" presName="spaceRect" presStyleCnt="0"/>
      <dgm:spPr/>
    </dgm:pt>
    <dgm:pt modelId="{FF0CD5EB-6C9A-42EF-8E86-14BC8CDB7891}" type="pres">
      <dgm:prSet presAssocID="{149308C1-3920-4C8F-9A3A-162947E5049C}" presName="textRect" presStyleLbl="revTx" presStyleIdx="1" presStyleCnt="3">
        <dgm:presLayoutVars>
          <dgm:chMax val="1"/>
          <dgm:chPref val="1"/>
        </dgm:presLayoutVars>
      </dgm:prSet>
      <dgm:spPr/>
    </dgm:pt>
    <dgm:pt modelId="{375E84C1-3AD9-4666-9C84-9D81074B543C}" type="pres">
      <dgm:prSet presAssocID="{60D7B210-8783-4D53-B5BC-A4AAD6213469}" presName="sibTrans" presStyleCnt="0"/>
      <dgm:spPr/>
    </dgm:pt>
    <dgm:pt modelId="{7F4030B9-FD40-40EB-8CE1-273DD703C820}" type="pres">
      <dgm:prSet presAssocID="{ABF50780-751A-4AE4-AE3C-9FA428B0C342}" presName="compNode" presStyleCnt="0"/>
      <dgm:spPr/>
    </dgm:pt>
    <dgm:pt modelId="{40E3F826-B592-4E4E-9B43-6C753D19F2A4}" type="pres">
      <dgm:prSet presAssocID="{ABF50780-751A-4AE4-AE3C-9FA428B0C3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ower"/>
        </a:ext>
      </dgm:extLst>
    </dgm:pt>
    <dgm:pt modelId="{FF6063CE-B703-43D1-A076-9C1C4C89061E}" type="pres">
      <dgm:prSet presAssocID="{ABF50780-751A-4AE4-AE3C-9FA428B0C342}" presName="spaceRect" presStyleCnt="0"/>
      <dgm:spPr/>
    </dgm:pt>
    <dgm:pt modelId="{4C92354D-504A-44B4-A661-818437BEB6F9}" type="pres">
      <dgm:prSet presAssocID="{ABF50780-751A-4AE4-AE3C-9FA428B0C342}" presName="textRect" presStyleLbl="revTx" presStyleIdx="2" presStyleCnt="3">
        <dgm:presLayoutVars>
          <dgm:chMax val="1"/>
          <dgm:chPref val="1"/>
        </dgm:presLayoutVars>
      </dgm:prSet>
      <dgm:spPr/>
    </dgm:pt>
  </dgm:ptLst>
  <dgm:cxnLst>
    <dgm:cxn modelId="{C6D2B124-C72C-46A2-A9D6-95CEFAC0A33E}" type="presOf" srcId="{149308C1-3920-4C8F-9A3A-162947E5049C}" destId="{FF0CD5EB-6C9A-42EF-8E86-14BC8CDB7891}" srcOrd="0" destOrd="0" presId="urn:microsoft.com/office/officeart/2018/2/layout/IconLabelList"/>
    <dgm:cxn modelId="{A6A38E40-FBD2-4F83-AD2C-F82EA524FFAD}" srcId="{FCC0F353-384F-41C1-A268-22D28B697A09}" destId="{ABF50780-751A-4AE4-AE3C-9FA428B0C342}" srcOrd="2" destOrd="0" parTransId="{C55A7255-702E-4D3E-96D8-C56B48F74EA5}" sibTransId="{92075BC1-C813-462D-A959-B3DA00EED26C}"/>
    <dgm:cxn modelId="{D7D98A64-86E9-4FF7-92F9-74B4BBBE683A}" srcId="{FCC0F353-384F-41C1-A268-22D28B697A09}" destId="{CCA488AA-FE7E-4771-93FF-4A76DCE8F19E}" srcOrd="0" destOrd="0" parTransId="{5E9EB97B-CC0B-430D-A424-C9AE7E8E905D}" sibTransId="{35891467-DB85-47B3-8816-565C0EE3650B}"/>
    <dgm:cxn modelId="{A6B26859-E3D6-4E25-8A73-22C95EF94AAF}" type="presOf" srcId="{ABF50780-751A-4AE4-AE3C-9FA428B0C342}" destId="{4C92354D-504A-44B4-A661-818437BEB6F9}" srcOrd="0" destOrd="0" presId="urn:microsoft.com/office/officeart/2018/2/layout/IconLabelList"/>
    <dgm:cxn modelId="{DBF2DBA1-F49C-4A0F-AF1E-D59465DCC02A}" type="presOf" srcId="{CCA488AA-FE7E-4771-93FF-4A76DCE8F19E}" destId="{1B773EF4-07D6-4A25-8C97-C46D58A8DFEF}" srcOrd="0" destOrd="0" presId="urn:microsoft.com/office/officeart/2018/2/layout/IconLabelList"/>
    <dgm:cxn modelId="{64EF90EA-4519-4F8A-A7D9-D596D1B01E6F}" type="presOf" srcId="{FCC0F353-384F-41C1-A268-22D28B697A09}" destId="{BED515E7-62A4-46EF-8178-DF3049A9C981}" srcOrd="0" destOrd="0" presId="urn:microsoft.com/office/officeart/2018/2/layout/IconLabelList"/>
    <dgm:cxn modelId="{3F3C28F8-10EC-42A5-8149-8F6FFAC5B45D}" srcId="{FCC0F353-384F-41C1-A268-22D28B697A09}" destId="{149308C1-3920-4C8F-9A3A-162947E5049C}" srcOrd="1" destOrd="0" parTransId="{6E9F81D1-9642-42C0-AD48-4605C364EF91}" sibTransId="{60D7B210-8783-4D53-B5BC-A4AAD6213469}"/>
    <dgm:cxn modelId="{A4DB532B-E90B-48F9-9139-49E9C69687AC}" type="presParOf" srcId="{BED515E7-62A4-46EF-8178-DF3049A9C981}" destId="{E3E110B7-D83E-484E-BF2E-0CD374D242F8}" srcOrd="0" destOrd="0" presId="urn:microsoft.com/office/officeart/2018/2/layout/IconLabelList"/>
    <dgm:cxn modelId="{FF25BC14-56D6-4F18-B96F-1192D8171A73}" type="presParOf" srcId="{E3E110B7-D83E-484E-BF2E-0CD374D242F8}" destId="{EE5B8B9B-0F5B-43DA-8F74-00C0DE85CE32}" srcOrd="0" destOrd="0" presId="urn:microsoft.com/office/officeart/2018/2/layout/IconLabelList"/>
    <dgm:cxn modelId="{42FE4D0E-EE1E-4DE2-87DA-DC0B983ACD97}" type="presParOf" srcId="{E3E110B7-D83E-484E-BF2E-0CD374D242F8}" destId="{7D785148-B85A-40D0-B146-D0DEA3FF1A49}" srcOrd="1" destOrd="0" presId="urn:microsoft.com/office/officeart/2018/2/layout/IconLabelList"/>
    <dgm:cxn modelId="{371F0E07-E7F7-4823-A3B8-0A3E235F6808}" type="presParOf" srcId="{E3E110B7-D83E-484E-BF2E-0CD374D242F8}" destId="{1B773EF4-07D6-4A25-8C97-C46D58A8DFEF}" srcOrd="2" destOrd="0" presId="urn:microsoft.com/office/officeart/2018/2/layout/IconLabelList"/>
    <dgm:cxn modelId="{AB317029-03C5-449B-8000-DF4BF72E95AC}" type="presParOf" srcId="{BED515E7-62A4-46EF-8178-DF3049A9C981}" destId="{D053001B-FACA-40FA-AB57-549C091532F5}" srcOrd="1" destOrd="0" presId="urn:microsoft.com/office/officeart/2018/2/layout/IconLabelList"/>
    <dgm:cxn modelId="{E9000848-7771-4A26-A9F4-B56C06FEBAA4}" type="presParOf" srcId="{BED515E7-62A4-46EF-8178-DF3049A9C981}" destId="{7FEB54F5-8A38-47DC-A029-3D7C2428B641}" srcOrd="2" destOrd="0" presId="urn:microsoft.com/office/officeart/2018/2/layout/IconLabelList"/>
    <dgm:cxn modelId="{570127BE-6BA3-4E22-A13F-E3FD712A283F}" type="presParOf" srcId="{7FEB54F5-8A38-47DC-A029-3D7C2428B641}" destId="{8B7354BB-6D02-45A5-8600-504BBF6EEC5D}" srcOrd="0" destOrd="0" presId="urn:microsoft.com/office/officeart/2018/2/layout/IconLabelList"/>
    <dgm:cxn modelId="{E473EF52-0343-4B1A-9FE9-20BED41125DB}" type="presParOf" srcId="{7FEB54F5-8A38-47DC-A029-3D7C2428B641}" destId="{D9B59709-CDFF-4EC0-954B-F916234C1504}" srcOrd="1" destOrd="0" presId="urn:microsoft.com/office/officeart/2018/2/layout/IconLabelList"/>
    <dgm:cxn modelId="{8B5702D4-4F96-4262-9C08-5D1F6349CCDC}" type="presParOf" srcId="{7FEB54F5-8A38-47DC-A029-3D7C2428B641}" destId="{FF0CD5EB-6C9A-42EF-8E86-14BC8CDB7891}" srcOrd="2" destOrd="0" presId="urn:microsoft.com/office/officeart/2018/2/layout/IconLabelList"/>
    <dgm:cxn modelId="{244612F0-D65A-46BD-9CAF-FBBF670417D7}" type="presParOf" srcId="{BED515E7-62A4-46EF-8178-DF3049A9C981}" destId="{375E84C1-3AD9-4666-9C84-9D81074B543C}" srcOrd="3" destOrd="0" presId="urn:microsoft.com/office/officeart/2018/2/layout/IconLabelList"/>
    <dgm:cxn modelId="{30C56341-D9D3-4581-B5A7-79E9C4A76A9D}" type="presParOf" srcId="{BED515E7-62A4-46EF-8178-DF3049A9C981}" destId="{7F4030B9-FD40-40EB-8CE1-273DD703C820}" srcOrd="4" destOrd="0" presId="urn:microsoft.com/office/officeart/2018/2/layout/IconLabelList"/>
    <dgm:cxn modelId="{58BC6CDF-923A-44A3-BAF8-A59E84577E81}" type="presParOf" srcId="{7F4030B9-FD40-40EB-8CE1-273DD703C820}" destId="{40E3F826-B592-4E4E-9B43-6C753D19F2A4}" srcOrd="0" destOrd="0" presId="urn:microsoft.com/office/officeart/2018/2/layout/IconLabelList"/>
    <dgm:cxn modelId="{3AFC97AA-03FF-480C-80A8-236D053E9898}" type="presParOf" srcId="{7F4030B9-FD40-40EB-8CE1-273DD703C820}" destId="{FF6063CE-B703-43D1-A076-9C1C4C89061E}" srcOrd="1" destOrd="0" presId="urn:microsoft.com/office/officeart/2018/2/layout/IconLabelList"/>
    <dgm:cxn modelId="{CEF9625C-CD6F-4281-B193-CD4D2A748CF7}" type="presParOf" srcId="{7F4030B9-FD40-40EB-8CE1-273DD703C820}" destId="{4C92354D-504A-44B4-A661-818437BEB6F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5C23CC-993E-4020-A324-47150DF1413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FC9EFB7-3E17-4877-963E-A7B5E139400C}">
      <dgm:prSet/>
      <dgm:spPr/>
      <dgm:t>
        <a:bodyPr/>
        <a:lstStyle/>
        <a:p>
          <a:r>
            <a:rPr lang="en-IE" baseline="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Azure Limited Access Form</a:t>
          </a:r>
          <a:endParaRPr lang="en-US" dirty="0">
            <a:solidFill>
              <a:schemeClr val="tx1"/>
            </a:solidFill>
          </a:endParaRPr>
        </a:p>
      </dgm:t>
    </dgm:pt>
    <dgm:pt modelId="{96D18E50-98F6-45AB-9598-99858DEF3754}" type="parTrans" cxnId="{46204269-6143-416B-880F-48F08835C0CF}">
      <dgm:prSet/>
      <dgm:spPr/>
      <dgm:t>
        <a:bodyPr/>
        <a:lstStyle/>
        <a:p>
          <a:endParaRPr lang="en-US"/>
        </a:p>
      </dgm:t>
    </dgm:pt>
    <dgm:pt modelId="{DE2C9D9E-AFEA-4BC7-A209-ECAC42F74A57}" type="sibTrans" cxnId="{46204269-6143-416B-880F-48F08835C0CF}">
      <dgm:prSet/>
      <dgm:spPr/>
      <dgm:t>
        <a:bodyPr/>
        <a:lstStyle/>
        <a:p>
          <a:endParaRPr lang="en-US"/>
        </a:p>
      </dgm:t>
    </dgm:pt>
    <dgm:pt modelId="{B0C36EBB-6179-4191-8BFD-5251137ACDA5}">
      <dgm:prSet/>
      <dgm:spPr/>
      <dgm:t>
        <a:bodyPr/>
        <a:lstStyle/>
        <a:p>
          <a:r>
            <a:rPr lang="en-IE" baseline="0" dirty="0"/>
            <a:t>Shipping Time</a:t>
          </a:r>
          <a:endParaRPr lang="en-US" dirty="0"/>
        </a:p>
      </dgm:t>
    </dgm:pt>
    <dgm:pt modelId="{694EA91C-CFCF-41F1-AAA0-22DD83B272B2}" type="parTrans" cxnId="{DDFE60CE-566D-46E6-896E-F06372B9FFE8}">
      <dgm:prSet/>
      <dgm:spPr/>
      <dgm:t>
        <a:bodyPr/>
        <a:lstStyle/>
        <a:p>
          <a:endParaRPr lang="en-US"/>
        </a:p>
      </dgm:t>
    </dgm:pt>
    <dgm:pt modelId="{CBD877BF-CB88-431F-A519-A8789946B2AC}" type="sibTrans" cxnId="{DDFE60CE-566D-46E6-896E-F06372B9FFE8}">
      <dgm:prSet/>
      <dgm:spPr/>
      <dgm:t>
        <a:bodyPr/>
        <a:lstStyle/>
        <a:p>
          <a:endParaRPr lang="en-US"/>
        </a:p>
      </dgm:t>
    </dgm:pt>
    <dgm:pt modelId="{45C45A71-6F37-4B2C-98FB-45E31831B7A8}">
      <dgm:prSet/>
      <dgm:spPr/>
      <dgm:t>
        <a:bodyPr/>
        <a:lstStyle/>
        <a:p>
          <a:r>
            <a:rPr lang="en-IE" baseline="0" dirty="0"/>
            <a:t>Design &amp; Surveys</a:t>
          </a:r>
          <a:endParaRPr lang="en-US" dirty="0"/>
        </a:p>
      </dgm:t>
    </dgm:pt>
    <dgm:pt modelId="{0AE90AA4-18D1-4288-BABC-2D5ED57148A6}" type="parTrans" cxnId="{7EAF7860-766D-4603-80B9-006E7C1C2DF3}">
      <dgm:prSet/>
      <dgm:spPr/>
      <dgm:t>
        <a:bodyPr/>
        <a:lstStyle/>
        <a:p>
          <a:endParaRPr lang="en-US"/>
        </a:p>
      </dgm:t>
    </dgm:pt>
    <dgm:pt modelId="{F11D62B7-D41F-4A4A-97BD-62761FF3762B}" type="sibTrans" cxnId="{7EAF7860-766D-4603-80B9-006E7C1C2DF3}">
      <dgm:prSet/>
      <dgm:spPr/>
      <dgm:t>
        <a:bodyPr/>
        <a:lstStyle/>
        <a:p>
          <a:endParaRPr lang="en-US"/>
        </a:p>
      </dgm:t>
    </dgm:pt>
    <dgm:pt modelId="{4748D0B6-5228-46D5-9FDB-E1740B1B48C1}" type="pres">
      <dgm:prSet presAssocID="{375C23CC-993E-4020-A324-47150DF1413D}" presName="root" presStyleCnt="0">
        <dgm:presLayoutVars>
          <dgm:dir/>
          <dgm:resizeHandles val="exact"/>
        </dgm:presLayoutVars>
      </dgm:prSet>
      <dgm:spPr/>
    </dgm:pt>
    <dgm:pt modelId="{BD2D1BE7-C2AD-4B87-B2D0-AEDA5DFB26F1}" type="pres">
      <dgm:prSet presAssocID="{FFC9EFB7-3E17-4877-963E-A7B5E139400C}" presName="compNode" presStyleCnt="0"/>
      <dgm:spPr/>
    </dgm:pt>
    <dgm:pt modelId="{72D3C068-50CC-4A12-975D-571DF9A937B5}" type="pres">
      <dgm:prSet presAssocID="{FFC9EFB7-3E17-4877-963E-A7B5E139400C}" presName="bgRect" presStyleLbl="bgShp" presStyleIdx="0" presStyleCnt="3"/>
      <dgm:spPr/>
    </dgm:pt>
    <dgm:pt modelId="{380E1B19-4441-40ED-8A54-B8014457E732}" type="pres">
      <dgm:prSet presAssocID="{FFC9EFB7-3E17-4877-963E-A7B5E139400C}"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Cloud"/>
        </a:ext>
      </dgm:extLst>
    </dgm:pt>
    <dgm:pt modelId="{662272A6-97E1-43FE-A213-09FD8811FA99}" type="pres">
      <dgm:prSet presAssocID="{FFC9EFB7-3E17-4877-963E-A7B5E139400C}" presName="spaceRect" presStyleCnt="0"/>
      <dgm:spPr/>
    </dgm:pt>
    <dgm:pt modelId="{9A153C63-034F-4E73-B07D-1FD037942995}" type="pres">
      <dgm:prSet presAssocID="{FFC9EFB7-3E17-4877-963E-A7B5E139400C}" presName="parTx" presStyleLbl="revTx" presStyleIdx="0" presStyleCnt="3">
        <dgm:presLayoutVars>
          <dgm:chMax val="0"/>
          <dgm:chPref val="0"/>
        </dgm:presLayoutVars>
      </dgm:prSet>
      <dgm:spPr/>
    </dgm:pt>
    <dgm:pt modelId="{0869652E-1096-4DE7-AF20-3AD89E2BDB5C}" type="pres">
      <dgm:prSet presAssocID="{DE2C9D9E-AFEA-4BC7-A209-ECAC42F74A57}" presName="sibTrans" presStyleCnt="0"/>
      <dgm:spPr/>
    </dgm:pt>
    <dgm:pt modelId="{30DB22A9-CDAD-4CEA-A62F-29ECAD48AAB8}" type="pres">
      <dgm:prSet presAssocID="{B0C36EBB-6179-4191-8BFD-5251137ACDA5}" presName="compNode" presStyleCnt="0"/>
      <dgm:spPr/>
    </dgm:pt>
    <dgm:pt modelId="{428E3903-C73B-4641-973B-44CD8E2D0CF2}" type="pres">
      <dgm:prSet presAssocID="{B0C36EBB-6179-4191-8BFD-5251137ACDA5}" presName="bgRect" presStyleLbl="bgShp" presStyleIdx="1" presStyleCnt="3"/>
      <dgm:spPr/>
    </dgm:pt>
    <dgm:pt modelId="{1CA6F642-1CE5-458A-A4A5-B6504819546F}" type="pres">
      <dgm:prSet presAssocID="{B0C36EBB-6179-4191-8BFD-5251137ACDA5}"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Tug boat"/>
        </a:ext>
      </dgm:extLst>
    </dgm:pt>
    <dgm:pt modelId="{C4A716AF-8E06-4E5C-AED3-EB719A18BC07}" type="pres">
      <dgm:prSet presAssocID="{B0C36EBB-6179-4191-8BFD-5251137ACDA5}" presName="spaceRect" presStyleCnt="0"/>
      <dgm:spPr/>
    </dgm:pt>
    <dgm:pt modelId="{16F5CCD4-1AA3-45C5-832C-E21A47584A3D}" type="pres">
      <dgm:prSet presAssocID="{B0C36EBB-6179-4191-8BFD-5251137ACDA5}" presName="parTx" presStyleLbl="revTx" presStyleIdx="1" presStyleCnt="3">
        <dgm:presLayoutVars>
          <dgm:chMax val="0"/>
          <dgm:chPref val="0"/>
        </dgm:presLayoutVars>
      </dgm:prSet>
      <dgm:spPr/>
    </dgm:pt>
    <dgm:pt modelId="{0901DFBA-AE28-48FC-8775-4A27401D1D62}" type="pres">
      <dgm:prSet presAssocID="{CBD877BF-CB88-431F-A519-A8789946B2AC}" presName="sibTrans" presStyleCnt="0"/>
      <dgm:spPr/>
    </dgm:pt>
    <dgm:pt modelId="{EA7BB1DB-5976-4346-AE1B-6AD1A4BCDA0B}" type="pres">
      <dgm:prSet presAssocID="{45C45A71-6F37-4B2C-98FB-45E31831B7A8}" presName="compNode" presStyleCnt="0"/>
      <dgm:spPr/>
    </dgm:pt>
    <dgm:pt modelId="{029EEB6D-E8AE-4824-A615-CFA98E9F0A9F}" type="pres">
      <dgm:prSet presAssocID="{45C45A71-6F37-4B2C-98FB-45E31831B7A8}" presName="bgRect" presStyleLbl="bgShp" presStyleIdx="2" presStyleCnt="3"/>
      <dgm:spPr/>
    </dgm:pt>
    <dgm:pt modelId="{AF6B23D2-3163-401B-8A4A-2A911508DF6A}" type="pres">
      <dgm:prSet presAssocID="{45C45A71-6F37-4B2C-98FB-45E31831B7A8}"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Clipboard"/>
        </a:ext>
      </dgm:extLst>
    </dgm:pt>
    <dgm:pt modelId="{BB4D6284-75C5-4484-8B01-F80C91E473BE}" type="pres">
      <dgm:prSet presAssocID="{45C45A71-6F37-4B2C-98FB-45E31831B7A8}" presName="spaceRect" presStyleCnt="0"/>
      <dgm:spPr/>
    </dgm:pt>
    <dgm:pt modelId="{A9AD645B-0FA8-4C1C-9D7C-49CE977058C8}" type="pres">
      <dgm:prSet presAssocID="{45C45A71-6F37-4B2C-98FB-45E31831B7A8}" presName="parTx" presStyleLbl="revTx" presStyleIdx="2" presStyleCnt="3">
        <dgm:presLayoutVars>
          <dgm:chMax val="0"/>
          <dgm:chPref val="0"/>
        </dgm:presLayoutVars>
      </dgm:prSet>
      <dgm:spPr/>
    </dgm:pt>
  </dgm:ptLst>
  <dgm:cxnLst>
    <dgm:cxn modelId="{B776943F-FD7F-4606-B85F-8D9DF9D0B437}" type="presOf" srcId="{B0C36EBB-6179-4191-8BFD-5251137ACDA5}" destId="{16F5CCD4-1AA3-45C5-832C-E21A47584A3D}" srcOrd="0" destOrd="0" presId="urn:microsoft.com/office/officeart/2018/2/layout/IconVerticalSolidList"/>
    <dgm:cxn modelId="{7EAF7860-766D-4603-80B9-006E7C1C2DF3}" srcId="{375C23CC-993E-4020-A324-47150DF1413D}" destId="{45C45A71-6F37-4B2C-98FB-45E31831B7A8}" srcOrd="2" destOrd="0" parTransId="{0AE90AA4-18D1-4288-BABC-2D5ED57148A6}" sibTransId="{F11D62B7-D41F-4A4A-97BD-62761FF3762B}"/>
    <dgm:cxn modelId="{46204269-6143-416B-880F-48F08835C0CF}" srcId="{375C23CC-993E-4020-A324-47150DF1413D}" destId="{FFC9EFB7-3E17-4877-963E-A7B5E139400C}" srcOrd="0" destOrd="0" parTransId="{96D18E50-98F6-45AB-9598-99858DEF3754}" sibTransId="{DE2C9D9E-AFEA-4BC7-A209-ECAC42F74A57}"/>
    <dgm:cxn modelId="{ABD5C2A3-DFA7-414F-8C16-81D4497395BE}" type="presOf" srcId="{375C23CC-993E-4020-A324-47150DF1413D}" destId="{4748D0B6-5228-46D5-9FDB-E1740B1B48C1}" srcOrd="0" destOrd="0" presId="urn:microsoft.com/office/officeart/2018/2/layout/IconVerticalSolidList"/>
    <dgm:cxn modelId="{BFF59AB8-BBD2-4BB1-AC0F-52883625DE7C}" type="presOf" srcId="{45C45A71-6F37-4B2C-98FB-45E31831B7A8}" destId="{A9AD645B-0FA8-4C1C-9D7C-49CE977058C8}" srcOrd="0" destOrd="0" presId="urn:microsoft.com/office/officeart/2018/2/layout/IconVerticalSolidList"/>
    <dgm:cxn modelId="{0DD93AC5-7E40-436F-A2C5-66A8B2D94A15}" type="presOf" srcId="{FFC9EFB7-3E17-4877-963E-A7B5E139400C}" destId="{9A153C63-034F-4E73-B07D-1FD037942995}" srcOrd="0" destOrd="0" presId="urn:microsoft.com/office/officeart/2018/2/layout/IconVerticalSolidList"/>
    <dgm:cxn modelId="{DDFE60CE-566D-46E6-896E-F06372B9FFE8}" srcId="{375C23CC-993E-4020-A324-47150DF1413D}" destId="{B0C36EBB-6179-4191-8BFD-5251137ACDA5}" srcOrd="1" destOrd="0" parTransId="{694EA91C-CFCF-41F1-AAA0-22DD83B272B2}" sibTransId="{CBD877BF-CB88-431F-A519-A8789946B2AC}"/>
    <dgm:cxn modelId="{D8CF1207-0F72-4623-822D-878D612D2C72}" type="presParOf" srcId="{4748D0B6-5228-46D5-9FDB-E1740B1B48C1}" destId="{BD2D1BE7-C2AD-4B87-B2D0-AEDA5DFB26F1}" srcOrd="0" destOrd="0" presId="urn:microsoft.com/office/officeart/2018/2/layout/IconVerticalSolidList"/>
    <dgm:cxn modelId="{D9365E96-6CAC-484F-ABB3-401EF57B8CDA}" type="presParOf" srcId="{BD2D1BE7-C2AD-4B87-B2D0-AEDA5DFB26F1}" destId="{72D3C068-50CC-4A12-975D-571DF9A937B5}" srcOrd="0" destOrd="0" presId="urn:microsoft.com/office/officeart/2018/2/layout/IconVerticalSolidList"/>
    <dgm:cxn modelId="{8491467C-BD51-4C47-B924-CA1A1DD854E0}" type="presParOf" srcId="{BD2D1BE7-C2AD-4B87-B2D0-AEDA5DFB26F1}" destId="{380E1B19-4441-40ED-8A54-B8014457E732}" srcOrd="1" destOrd="0" presId="urn:microsoft.com/office/officeart/2018/2/layout/IconVerticalSolidList"/>
    <dgm:cxn modelId="{20424BCC-4884-4E8A-9089-20D984D23141}" type="presParOf" srcId="{BD2D1BE7-C2AD-4B87-B2D0-AEDA5DFB26F1}" destId="{662272A6-97E1-43FE-A213-09FD8811FA99}" srcOrd="2" destOrd="0" presId="urn:microsoft.com/office/officeart/2018/2/layout/IconVerticalSolidList"/>
    <dgm:cxn modelId="{4B7AF027-D2BA-47B3-8E55-96CCA12968B3}" type="presParOf" srcId="{BD2D1BE7-C2AD-4B87-B2D0-AEDA5DFB26F1}" destId="{9A153C63-034F-4E73-B07D-1FD037942995}" srcOrd="3" destOrd="0" presId="urn:microsoft.com/office/officeart/2018/2/layout/IconVerticalSolidList"/>
    <dgm:cxn modelId="{A00802CF-0216-4E09-BCC6-55FADD69D861}" type="presParOf" srcId="{4748D0B6-5228-46D5-9FDB-E1740B1B48C1}" destId="{0869652E-1096-4DE7-AF20-3AD89E2BDB5C}" srcOrd="1" destOrd="0" presId="urn:microsoft.com/office/officeart/2018/2/layout/IconVerticalSolidList"/>
    <dgm:cxn modelId="{D44132A1-4806-4794-8126-B59F43DA3F9D}" type="presParOf" srcId="{4748D0B6-5228-46D5-9FDB-E1740B1B48C1}" destId="{30DB22A9-CDAD-4CEA-A62F-29ECAD48AAB8}" srcOrd="2" destOrd="0" presId="urn:microsoft.com/office/officeart/2018/2/layout/IconVerticalSolidList"/>
    <dgm:cxn modelId="{32514553-CD28-4216-816E-F54F65E67441}" type="presParOf" srcId="{30DB22A9-CDAD-4CEA-A62F-29ECAD48AAB8}" destId="{428E3903-C73B-4641-973B-44CD8E2D0CF2}" srcOrd="0" destOrd="0" presId="urn:microsoft.com/office/officeart/2018/2/layout/IconVerticalSolidList"/>
    <dgm:cxn modelId="{6FD5A5B4-3706-44CE-A47B-539B6B6FE7CD}" type="presParOf" srcId="{30DB22A9-CDAD-4CEA-A62F-29ECAD48AAB8}" destId="{1CA6F642-1CE5-458A-A4A5-B6504819546F}" srcOrd="1" destOrd="0" presId="urn:microsoft.com/office/officeart/2018/2/layout/IconVerticalSolidList"/>
    <dgm:cxn modelId="{5D098A70-53C6-4D8B-8479-49C9E9C2C58B}" type="presParOf" srcId="{30DB22A9-CDAD-4CEA-A62F-29ECAD48AAB8}" destId="{C4A716AF-8E06-4E5C-AED3-EB719A18BC07}" srcOrd="2" destOrd="0" presId="urn:microsoft.com/office/officeart/2018/2/layout/IconVerticalSolidList"/>
    <dgm:cxn modelId="{513E88A3-75A7-4AC3-AED8-70D84E9B49D7}" type="presParOf" srcId="{30DB22A9-CDAD-4CEA-A62F-29ECAD48AAB8}" destId="{16F5CCD4-1AA3-45C5-832C-E21A47584A3D}" srcOrd="3" destOrd="0" presId="urn:microsoft.com/office/officeart/2018/2/layout/IconVerticalSolidList"/>
    <dgm:cxn modelId="{D7118AF9-6AB2-4F38-9A6C-7D66514D881B}" type="presParOf" srcId="{4748D0B6-5228-46D5-9FDB-E1740B1B48C1}" destId="{0901DFBA-AE28-48FC-8775-4A27401D1D62}" srcOrd="3" destOrd="0" presId="urn:microsoft.com/office/officeart/2018/2/layout/IconVerticalSolidList"/>
    <dgm:cxn modelId="{85C87966-935E-4E15-A993-BE8EBF16F196}" type="presParOf" srcId="{4748D0B6-5228-46D5-9FDB-E1740B1B48C1}" destId="{EA7BB1DB-5976-4346-AE1B-6AD1A4BCDA0B}" srcOrd="4" destOrd="0" presId="urn:microsoft.com/office/officeart/2018/2/layout/IconVerticalSolidList"/>
    <dgm:cxn modelId="{A105EF6C-6BC5-4A1B-AE1A-3D76BC850FCA}" type="presParOf" srcId="{EA7BB1DB-5976-4346-AE1B-6AD1A4BCDA0B}" destId="{029EEB6D-E8AE-4824-A615-CFA98E9F0A9F}" srcOrd="0" destOrd="0" presId="urn:microsoft.com/office/officeart/2018/2/layout/IconVerticalSolidList"/>
    <dgm:cxn modelId="{A39E4ADE-F4F8-4631-A75B-BD1CE6E6CDE0}" type="presParOf" srcId="{EA7BB1DB-5976-4346-AE1B-6AD1A4BCDA0B}" destId="{AF6B23D2-3163-401B-8A4A-2A911508DF6A}" srcOrd="1" destOrd="0" presId="urn:microsoft.com/office/officeart/2018/2/layout/IconVerticalSolidList"/>
    <dgm:cxn modelId="{08A2F362-4B7A-4A8D-87A5-61703931468D}" type="presParOf" srcId="{EA7BB1DB-5976-4346-AE1B-6AD1A4BCDA0B}" destId="{BB4D6284-75C5-4484-8B01-F80C91E473BE}" srcOrd="2" destOrd="0" presId="urn:microsoft.com/office/officeart/2018/2/layout/IconVerticalSolidList"/>
    <dgm:cxn modelId="{34B48FF1-BAD9-4768-AF95-570E8E43A73C}" type="presParOf" srcId="{EA7BB1DB-5976-4346-AE1B-6AD1A4BCDA0B}" destId="{A9AD645B-0FA8-4C1C-9D7C-49CE977058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19E451-D9A0-4552-BEB1-281E44CC2EB3}"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7EB4FAC2-FB56-4E88-90D5-536F853A2A57}">
      <dgm:prSet custT="1"/>
      <dgm:spPr/>
      <dgm:t>
        <a:bodyPr/>
        <a:lstStyle/>
        <a:p>
          <a:r>
            <a:rPr lang="en-IE" sz="2400" baseline="0" dirty="0">
              <a:latin typeface="Segoe UI" panose="020B0502040204020203" pitchFamily="34" charset="0"/>
              <a:cs typeface="Segoe UI" panose="020B0502040204020203" pitchFamily="34" charset="0"/>
            </a:rPr>
            <a:t>Further improver my Code.</a:t>
          </a:r>
          <a:endParaRPr lang="en-US" sz="2400" dirty="0">
            <a:latin typeface="Segoe UI" panose="020B0502040204020203" pitchFamily="34" charset="0"/>
            <a:cs typeface="Segoe UI" panose="020B0502040204020203" pitchFamily="34" charset="0"/>
          </a:endParaRPr>
        </a:p>
      </dgm:t>
    </dgm:pt>
    <dgm:pt modelId="{3C9BD93F-1717-4DD5-8E93-03630B240947}" type="parTrans" cxnId="{662E4F87-AAA5-4B0B-90F8-2D8431A217A5}">
      <dgm:prSet/>
      <dgm:spPr/>
      <dgm:t>
        <a:bodyPr/>
        <a:lstStyle/>
        <a:p>
          <a:endParaRPr lang="en-US"/>
        </a:p>
      </dgm:t>
    </dgm:pt>
    <dgm:pt modelId="{E37039F1-A12B-4CB9-9F9F-472832C23CAD}" type="sibTrans" cxnId="{662E4F87-AAA5-4B0B-90F8-2D8431A217A5}">
      <dgm:prSet/>
      <dgm:spPr/>
      <dgm:t>
        <a:bodyPr/>
        <a:lstStyle/>
        <a:p>
          <a:endParaRPr lang="en-US"/>
        </a:p>
      </dgm:t>
    </dgm:pt>
    <dgm:pt modelId="{780C3004-21C0-47D3-9CDE-3A49BFE917FC}">
      <dgm:prSet custT="1"/>
      <dgm:spPr/>
      <dgm:t>
        <a:bodyPr/>
        <a:lstStyle/>
        <a:p>
          <a:r>
            <a:rPr lang="en-IE" sz="2400" baseline="0" dirty="0">
              <a:latin typeface="Segoe UI" panose="020B0502040204020203" pitchFamily="34" charset="0"/>
              <a:cs typeface="Segoe UI" panose="020B0502040204020203" pitchFamily="34" charset="0"/>
            </a:rPr>
            <a:t>Implement the design with the backend.</a:t>
          </a:r>
          <a:endParaRPr lang="en-US" sz="2400" dirty="0">
            <a:latin typeface="Segoe UI" panose="020B0502040204020203" pitchFamily="34" charset="0"/>
            <a:cs typeface="Segoe UI" panose="020B0502040204020203" pitchFamily="34" charset="0"/>
          </a:endParaRPr>
        </a:p>
      </dgm:t>
    </dgm:pt>
    <dgm:pt modelId="{DF95B919-8FEF-45DF-9778-6FF3C14B6EF6}" type="parTrans" cxnId="{FC222F41-B938-4830-B2C2-87FAE5985F65}">
      <dgm:prSet/>
      <dgm:spPr/>
      <dgm:t>
        <a:bodyPr/>
        <a:lstStyle/>
        <a:p>
          <a:endParaRPr lang="en-US"/>
        </a:p>
      </dgm:t>
    </dgm:pt>
    <dgm:pt modelId="{9428D920-3EC9-4FC5-ABEE-B1C59420DB9D}" type="sibTrans" cxnId="{FC222F41-B938-4830-B2C2-87FAE5985F65}">
      <dgm:prSet/>
      <dgm:spPr/>
      <dgm:t>
        <a:bodyPr/>
        <a:lstStyle/>
        <a:p>
          <a:endParaRPr lang="en-US"/>
        </a:p>
      </dgm:t>
    </dgm:pt>
    <dgm:pt modelId="{AAE89460-B6FD-4E58-8AD3-5A55EAAEAC4E}">
      <dgm:prSet custT="1"/>
      <dgm:spPr/>
      <dgm:t>
        <a:bodyPr/>
        <a:lstStyle/>
        <a:p>
          <a:r>
            <a:rPr lang="en-IE" sz="2400" baseline="0" dirty="0">
              <a:latin typeface="Segoe UI" panose="020B0502040204020203" pitchFamily="34" charset="0"/>
              <a:cs typeface="Segoe UI" panose="020B0502040204020203" pitchFamily="34" charset="0"/>
            </a:rPr>
            <a:t>Testing.</a:t>
          </a:r>
          <a:endParaRPr lang="en-US" sz="2400" dirty="0">
            <a:latin typeface="Segoe UI" panose="020B0502040204020203" pitchFamily="34" charset="0"/>
            <a:cs typeface="Segoe UI" panose="020B0502040204020203" pitchFamily="34" charset="0"/>
          </a:endParaRPr>
        </a:p>
      </dgm:t>
    </dgm:pt>
    <dgm:pt modelId="{41FCD723-23B6-4DBD-AB97-7AA43B9FA264}" type="parTrans" cxnId="{6F7BDB98-7810-4625-8E42-CA0137BEC277}">
      <dgm:prSet/>
      <dgm:spPr/>
      <dgm:t>
        <a:bodyPr/>
        <a:lstStyle/>
        <a:p>
          <a:endParaRPr lang="en-US"/>
        </a:p>
      </dgm:t>
    </dgm:pt>
    <dgm:pt modelId="{B12F6B07-6226-4475-B2EB-0D3417FDB4BB}" type="sibTrans" cxnId="{6F7BDB98-7810-4625-8E42-CA0137BEC277}">
      <dgm:prSet/>
      <dgm:spPr/>
      <dgm:t>
        <a:bodyPr/>
        <a:lstStyle/>
        <a:p>
          <a:endParaRPr lang="en-US"/>
        </a:p>
      </dgm:t>
    </dgm:pt>
    <dgm:pt modelId="{C2BB8768-A7A4-460C-8AEE-2892AA9E5505}">
      <dgm:prSet custT="1"/>
      <dgm:spPr/>
      <dgm:t>
        <a:bodyPr/>
        <a:lstStyle/>
        <a:p>
          <a:r>
            <a:rPr lang="en-IE" sz="2800" baseline="0" dirty="0">
              <a:latin typeface="Segoe UI" panose="020B0502040204020203" pitchFamily="34" charset="0"/>
              <a:cs typeface="Segoe UI" panose="020B0502040204020203" pitchFamily="34" charset="0"/>
            </a:rPr>
            <a:t>Creation of Physical Product.</a:t>
          </a:r>
          <a:endParaRPr lang="en-US" sz="2800" dirty="0">
            <a:latin typeface="Segoe UI" panose="020B0502040204020203" pitchFamily="34" charset="0"/>
            <a:cs typeface="Segoe UI" panose="020B0502040204020203" pitchFamily="34" charset="0"/>
          </a:endParaRPr>
        </a:p>
      </dgm:t>
    </dgm:pt>
    <dgm:pt modelId="{E66BD2EA-D639-4B6B-A200-186E8DC0A027}" type="parTrans" cxnId="{50738E3D-0EB6-40FA-AE81-73F60EC84089}">
      <dgm:prSet/>
      <dgm:spPr/>
      <dgm:t>
        <a:bodyPr/>
        <a:lstStyle/>
        <a:p>
          <a:endParaRPr lang="en-US"/>
        </a:p>
      </dgm:t>
    </dgm:pt>
    <dgm:pt modelId="{D15F176B-B976-45D4-B576-6438C8C03740}" type="sibTrans" cxnId="{50738E3D-0EB6-40FA-AE81-73F60EC84089}">
      <dgm:prSet/>
      <dgm:spPr/>
      <dgm:t>
        <a:bodyPr/>
        <a:lstStyle/>
        <a:p>
          <a:endParaRPr lang="en-US"/>
        </a:p>
      </dgm:t>
    </dgm:pt>
    <dgm:pt modelId="{ADA5011C-E979-4E92-8838-1087BDA157AE}" type="pres">
      <dgm:prSet presAssocID="{0019E451-D9A0-4552-BEB1-281E44CC2EB3}" presName="root" presStyleCnt="0">
        <dgm:presLayoutVars>
          <dgm:dir/>
          <dgm:resizeHandles val="exact"/>
        </dgm:presLayoutVars>
      </dgm:prSet>
      <dgm:spPr/>
    </dgm:pt>
    <dgm:pt modelId="{8DB49836-436C-44DC-970D-6310B2329B0A}" type="pres">
      <dgm:prSet presAssocID="{7EB4FAC2-FB56-4E88-90D5-536F853A2A57}" presName="compNode" presStyleCnt="0"/>
      <dgm:spPr/>
    </dgm:pt>
    <dgm:pt modelId="{52EF0C28-4162-47CC-BD1C-27D29DB641BF}" type="pres">
      <dgm:prSet presAssocID="{7EB4FAC2-FB56-4E88-90D5-536F853A2A5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code"/>
        </a:ext>
      </dgm:extLst>
    </dgm:pt>
    <dgm:pt modelId="{6A53BE6B-6479-4935-87AF-E7EB75CB5F59}" type="pres">
      <dgm:prSet presAssocID="{7EB4FAC2-FB56-4E88-90D5-536F853A2A57}" presName="spaceRect" presStyleCnt="0"/>
      <dgm:spPr/>
    </dgm:pt>
    <dgm:pt modelId="{8372F6D7-81C0-4685-9D7A-CEF81E35739F}" type="pres">
      <dgm:prSet presAssocID="{7EB4FAC2-FB56-4E88-90D5-536F853A2A57}" presName="textRect" presStyleLbl="revTx" presStyleIdx="0" presStyleCnt="4">
        <dgm:presLayoutVars>
          <dgm:chMax val="1"/>
          <dgm:chPref val="1"/>
        </dgm:presLayoutVars>
      </dgm:prSet>
      <dgm:spPr/>
    </dgm:pt>
    <dgm:pt modelId="{42917B5D-85A9-429E-B063-0746D2D98E0B}" type="pres">
      <dgm:prSet presAssocID="{E37039F1-A12B-4CB9-9F9F-472832C23CAD}" presName="sibTrans" presStyleCnt="0"/>
      <dgm:spPr/>
    </dgm:pt>
    <dgm:pt modelId="{58531EEF-94A5-42F2-B740-A524B9BDF34D}" type="pres">
      <dgm:prSet presAssocID="{780C3004-21C0-47D3-9CDE-3A49BFE917FC}" presName="compNode" presStyleCnt="0"/>
      <dgm:spPr/>
    </dgm:pt>
    <dgm:pt modelId="{5441DA90-BCB5-4CB8-9B8A-79830FC426E3}" type="pres">
      <dgm:prSet presAssocID="{780C3004-21C0-47D3-9CDE-3A49BFE917F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4A36E1AA-99EB-4F49-ABB0-BFE64811841A}" type="pres">
      <dgm:prSet presAssocID="{780C3004-21C0-47D3-9CDE-3A49BFE917FC}" presName="spaceRect" presStyleCnt="0"/>
      <dgm:spPr/>
    </dgm:pt>
    <dgm:pt modelId="{E6346564-8516-4C41-AD2E-24622F580004}" type="pres">
      <dgm:prSet presAssocID="{780C3004-21C0-47D3-9CDE-3A49BFE917FC}" presName="textRect" presStyleLbl="revTx" presStyleIdx="1" presStyleCnt="4">
        <dgm:presLayoutVars>
          <dgm:chMax val="1"/>
          <dgm:chPref val="1"/>
        </dgm:presLayoutVars>
      </dgm:prSet>
      <dgm:spPr/>
    </dgm:pt>
    <dgm:pt modelId="{225017E6-DCE2-4947-BE14-9E47835D0021}" type="pres">
      <dgm:prSet presAssocID="{9428D920-3EC9-4FC5-ABEE-B1C59420DB9D}" presName="sibTrans" presStyleCnt="0"/>
      <dgm:spPr/>
    </dgm:pt>
    <dgm:pt modelId="{9BAF67BF-564A-455E-864A-9C488BCAD081}" type="pres">
      <dgm:prSet presAssocID="{AAE89460-B6FD-4E58-8AD3-5A55EAAEAC4E}" presName="compNode" presStyleCnt="0"/>
      <dgm:spPr/>
    </dgm:pt>
    <dgm:pt modelId="{0BE8EC16-AE5D-4572-B77B-48139E34BCF3}" type="pres">
      <dgm:prSet presAssocID="{AAE89460-B6FD-4E58-8AD3-5A55EAAEAC4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ask"/>
        </a:ext>
      </dgm:extLst>
    </dgm:pt>
    <dgm:pt modelId="{F4A990E8-FCC1-437C-BB3B-673FDF8681A4}" type="pres">
      <dgm:prSet presAssocID="{AAE89460-B6FD-4E58-8AD3-5A55EAAEAC4E}" presName="spaceRect" presStyleCnt="0"/>
      <dgm:spPr/>
    </dgm:pt>
    <dgm:pt modelId="{8EA57D09-462F-447D-A40A-8E6E306D5DF8}" type="pres">
      <dgm:prSet presAssocID="{AAE89460-B6FD-4E58-8AD3-5A55EAAEAC4E}" presName="textRect" presStyleLbl="revTx" presStyleIdx="2" presStyleCnt="4">
        <dgm:presLayoutVars>
          <dgm:chMax val="1"/>
          <dgm:chPref val="1"/>
        </dgm:presLayoutVars>
      </dgm:prSet>
      <dgm:spPr/>
    </dgm:pt>
    <dgm:pt modelId="{CFD4E525-968F-4D1D-8FEB-1A799C51B005}" type="pres">
      <dgm:prSet presAssocID="{B12F6B07-6226-4475-B2EB-0D3417FDB4BB}" presName="sibTrans" presStyleCnt="0"/>
      <dgm:spPr/>
    </dgm:pt>
    <dgm:pt modelId="{E723268D-402C-4704-B837-9E41D52B8D1C}" type="pres">
      <dgm:prSet presAssocID="{C2BB8768-A7A4-460C-8AEE-2892AA9E5505}" presName="compNode" presStyleCnt="0"/>
      <dgm:spPr/>
    </dgm:pt>
    <dgm:pt modelId="{DB5FDF72-EF2A-49AF-8D82-348F0126D087}" type="pres">
      <dgm:prSet presAssocID="{C2BB8768-A7A4-460C-8AEE-2892AA9E550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lette"/>
        </a:ext>
      </dgm:extLst>
    </dgm:pt>
    <dgm:pt modelId="{2B17320F-79A9-4EC4-9F25-F4EF3197B5C1}" type="pres">
      <dgm:prSet presAssocID="{C2BB8768-A7A4-460C-8AEE-2892AA9E5505}" presName="spaceRect" presStyleCnt="0"/>
      <dgm:spPr/>
    </dgm:pt>
    <dgm:pt modelId="{09F52784-D307-414F-A47C-389971D6BB50}" type="pres">
      <dgm:prSet presAssocID="{C2BB8768-A7A4-460C-8AEE-2892AA9E5505}" presName="textRect" presStyleLbl="revTx" presStyleIdx="3" presStyleCnt="4">
        <dgm:presLayoutVars>
          <dgm:chMax val="1"/>
          <dgm:chPref val="1"/>
        </dgm:presLayoutVars>
      </dgm:prSet>
      <dgm:spPr/>
    </dgm:pt>
  </dgm:ptLst>
  <dgm:cxnLst>
    <dgm:cxn modelId="{50738E3D-0EB6-40FA-AE81-73F60EC84089}" srcId="{0019E451-D9A0-4552-BEB1-281E44CC2EB3}" destId="{C2BB8768-A7A4-460C-8AEE-2892AA9E5505}" srcOrd="3" destOrd="0" parTransId="{E66BD2EA-D639-4B6B-A200-186E8DC0A027}" sibTransId="{D15F176B-B976-45D4-B576-6438C8C03740}"/>
    <dgm:cxn modelId="{FC222F41-B938-4830-B2C2-87FAE5985F65}" srcId="{0019E451-D9A0-4552-BEB1-281E44CC2EB3}" destId="{780C3004-21C0-47D3-9CDE-3A49BFE917FC}" srcOrd="1" destOrd="0" parTransId="{DF95B919-8FEF-45DF-9778-6FF3C14B6EF6}" sibTransId="{9428D920-3EC9-4FC5-ABEE-B1C59420DB9D}"/>
    <dgm:cxn modelId="{7202F465-7CD3-4A27-BB96-B9D88E43A0BF}" type="presOf" srcId="{0019E451-D9A0-4552-BEB1-281E44CC2EB3}" destId="{ADA5011C-E979-4E92-8838-1087BDA157AE}" srcOrd="0" destOrd="0" presId="urn:microsoft.com/office/officeart/2018/2/layout/IconLabelList"/>
    <dgm:cxn modelId="{938BA981-BAED-4F94-BB2D-3F64F4FA5B18}" type="presOf" srcId="{7EB4FAC2-FB56-4E88-90D5-536F853A2A57}" destId="{8372F6D7-81C0-4685-9D7A-CEF81E35739F}" srcOrd="0" destOrd="0" presId="urn:microsoft.com/office/officeart/2018/2/layout/IconLabelList"/>
    <dgm:cxn modelId="{662E4F87-AAA5-4B0B-90F8-2D8431A217A5}" srcId="{0019E451-D9A0-4552-BEB1-281E44CC2EB3}" destId="{7EB4FAC2-FB56-4E88-90D5-536F853A2A57}" srcOrd="0" destOrd="0" parTransId="{3C9BD93F-1717-4DD5-8E93-03630B240947}" sibTransId="{E37039F1-A12B-4CB9-9F9F-472832C23CAD}"/>
    <dgm:cxn modelId="{2426AE8A-7D4F-44BC-9CCA-0846F012A66F}" type="presOf" srcId="{AAE89460-B6FD-4E58-8AD3-5A55EAAEAC4E}" destId="{8EA57D09-462F-447D-A40A-8E6E306D5DF8}" srcOrd="0" destOrd="0" presId="urn:microsoft.com/office/officeart/2018/2/layout/IconLabelList"/>
    <dgm:cxn modelId="{06A7B494-344E-4C30-B49A-B627C23749B2}" type="presOf" srcId="{780C3004-21C0-47D3-9CDE-3A49BFE917FC}" destId="{E6346564-8516-4C41-AD2E-24622F580004}" srcOrd="0" destOrd="0" presId="urn:microsoft.com/office/officeart/2018/2/layout/IconLabelList"/>
    <dgm:cxn modelId="{6F7BDB98-7810-4625-8E42-CA0137BEC277}" srcId="{0019E451-D9A0-4552-BEB1-281E44CC2EB3}" destId="{AAE89460-B6FD-4E58-8AD3-5A55EAAEAC4E}" srcOrd="2" destOrd="0" parTransId="{41FCD723-23B6-4DBD-AB97-7AA43B9FA264}" sibTransId="{B12F6B07-6226-4475-B2EB-0D3417FDB4BB}"/>
    <dgm:cxn modelId="{2D6183BA-6AA8-497F-A919-11255287C76E}" type="presOf" srcId="{C2BB8768-A7A4-460C-8AEE-2892AA9E5505}" destId="{09F52784-D307-414F-A47C-389971D6BB50}" srcOrd="0" destOrd="0" presId="urn:microsoft.com/office/officeart/2018/2/layout/IconLabelList"/>
    <dgm:cxn modelId="{8EC81FA7-4D32-4F85-AE76-D06B73576BE0}" type="presParOf" srcId="{ADA5011C-E979-4E92-8838-1087BDA157AE}" destId="{8DB49836-436C-44DC-970D-6310B2329B0A}" srcOrd="0" destOrd="0" presId="urn:microsoft.com/office/officeart/2018/2/layout/IconLabelList"/>
    <dgm:cxn modelId="{70ED19DE-08D1-4FCD-8914-9092AF165048}" type="presParOf" srcId="{8DB49836-436C-44DC-970D-6310B2329B0A}" destId="{52EF0C28-4162-47CC-BD1C-27D29DB641BF}" srcOrd="0" destOrd="0" presId="urn:microsoft.com/office/officeart/2018/2/layout/IconLabelList"/>
    <dgm:cxn modelId="{F6E1AC27-01F0-41FC-99C3-72CE9D4E8EEF}" type="presParOf" srcId="{8DB49836-436C-44DC-970D-6310B2329B0A}" destId="{6A53BE6B-6479-4935-87AF-E7EB75CB5F59}" srcOrd="1" destOrd="0" presId="urn:microsoft.com/office/officeart/2018/2/layout/IconLabelList"/>
    <dgm:cxn modelId="{EE848579-1259-49C2-A9F7-0AE8E629628A}" type="presParOf" srcId="{8DB49836-436C-44DC-970D-6310B2329B0A}" destId="{8372F6D7-81C0-4685-9D7A-CEF81E35739F}" srcOrd="2" destOrd="0" presId="urn:microsoft.com/office/officeart/2018/2/layout/IconLabelList"/>
    <dgm:cxn modelId="{6D486C94-39A2-442E-A35F-433B8C0E333C}" type="presParOf" srcId="{ADA5011C-E979-4E92-8838-1087BDA157AE}" destId="{42917B5D-85A9-429E-B063-0746D2D98E0B}" srcOrd="1" destOrd="0" presId="urn:microsoft.com/office/officeart/2018/2/layout/IconLabelList"/>
    <dgm:cxn modelId="{EBA248A0-B718-4095-8463-70BA66112D58}" type="presParOf" srcId="{ADA5011C-E979-4E92-8838-1087BDA157AE}" destId="{58531EEF-94A5-42F2-B740-A524B9BDF34D}" srcOrd="2" destOrd="0" presId="urn:microsoft.com/office/officeart/2018/2/layout/IconLabelList"/>
    <dgm:cxn modelId="{F97FA103-7D08-403F-887F-0772FD22AB63}" type="presParOf" srcId="{58531EEF-94A5-42F2-B740-A524B9BDF34D}" destId="{5441DA90-BCB5-4CB8-9B8A-79830FC426E3}" srcOrd="0" destOrd="0" presId="urn:microsoft.com/office/officeart/2018/2/layout/IconLabelList"/>
    <dgm:cxn modelId="{181A588F-CBAB-421D-B085-8DDE4A0D0BDE}" type="presParOf" srcId="{58531EEF-94A5-42F2-B740-A524B9BDF34D}" destId="{4A36E1AA-99EB-4F49-ABB0-BFE64811841A}" srcOrd="1" destOrd="0" presId="urn:microsoft.com/office/officeart/2018/2/layout/IconLabelList"/>
    <dgm:cxn modelId="{0D9D8979-6CCA-4139-929D-183960AEE86F}" type="presParOf" srcId="{58531EEF-94A5-42F2-B740-A524B9BDF34D}" destId="{E6346564-8516-4C41-AD2E-24622F580004}" srcOrd="2" destOrd="0" presId="urn:microsoft.com/office/officeart/2018/2/layout/IconLabelList"/>
    <dgm:cxn modelId="{E11BA35D-B8EB-4EB1-93AD-2E8390206DD9}" type="presParOf" srcId="{ADA5011C-E979-4E92-8838-1087BDA157AE}" destId="{225017E6-DCE2-4947-BE14-9E47835D0021}" srcOrd="3" destOrd="0" presId="urn:microsoft.com/office/officeart/2018/2/layout/IconLabelList"/>
    <dgm:cxn modelId="{5A22E113-90F7-4E51-ABA3-5F3AB8324429}" type="presParOf" srcId="{ADA5011C-E979-4E92-8838-1087BDA157AE}" destId="{9BAF67BF-564A-455E-864A-9C488BCAD081}" srcOrd="4" destOrd="0" presId="urn:microsoft.com/office/officeart/2018/2/layout/IconLabelList"/>
    <dgm:cxn modelId="{5F3EDA63-96A4-4B46-96A8-7644B9B6C5E4}" type="presParOf" srcId="{9BAF67BF-564A-455E-864A-9C488BCAD081}" destId="{0BE8EC16-AE5D-4572-B77B-48139E34BCF3}" srcOrd="0" destOrd="0" presId="urn:microsoft.com/office/officeart/2018/2/layout/IconLabelList"/>
    <dgm:cxn modelId="{291F6E67-4F47-400E-AC8C-CAFEE977E73A}" type="presParOf" srcId="{9BAF67BF-564A-455E-864A-9C488BCAD081}" destId="{F4A990E8-FCC1-437C-BB3B-673FDF8681A4}" srcOrd="1" destOrd="0" presId="urn:microsoft.com/office/officeart/2018/2/layout/IconLabelList"/>
    <dgm:cxn modelId="{BD98FC77-F106-45CD-91CB-EA88AC995AA0}" type="presParOf" srcId="{9BAF67BF-564A-455E-864A-9C488BCAD081}" destId="{8EA57D09-462F-447D-A40A-8E6E306D5DF8}" srcOrd="2" destOrd="0" presId="urn:microsoft.com/office/officeart/2018/2/layout/IconLabelList"/>
    <dgm:cxn modelId="{D1F31B92-F998-4C72-A5CD-2CCAE76267EB}" type="presParOf" srcId="{ADA5011C-E979-4E92-8838-1087BDA157AE}" destId="{CFD4E525-968F-4D1D-8FEB-1A799C51B005}" srcOrd="5" destOrd="0" presId="urn:microsoft.com/office/officeart/2018/2/layout/IconLabelList"/>
    <dgm:cxn modelId="{2DDB13A6-6C0C-4D0A-A66E-2674E6B49012}" type="presParOf" srcId="{ADA5011C-E979-4E92-8838-1087BDA157AE}" destId="{E723268D-402C-4704-B837-9E41D52B8D1C}" srcOrd="6" destOrd="0" presId="urn:microsoft.com/office/officeart/2018/2/layout/IconLabelList"/>
    <dgm:cxn modelId="{4D0BD0D8-E4FA-48A7-A407-D81413EC7F70}" type="presParOf" srcId="{E723268D-402C-4704-B837-9E41D52B8D1C}" destId="{DB5FDF72-EF2A-49AF-8D82-348F0126D087}" srcOrd="0" destOrd="0" presId="urn:microsoft.com/office/officeart/2018/2/layout/IconLabelList"/>
    <dgm:cxn modelId="{12B37B57-3B73-4105-9C48-090B7F0EFB36}" type="presParOf" srcId="{E723268D-402C-4704-B837-9E41D52B8D1C}" destId="{2B17320F-79A9-4EC4-9F25-F4EF3197B5C1}" srcOrd="1" destOrd="0" presId="urn:microsoft.com/office/officeart/2018/2/layout/IconLabelList"/>
    <dgm:cxn modelId="{C8DA43E3-4691-4708-B714-0991D83DD954}" type="presParOf" srcId="{E723268D-402C-4704-B837-9E41D52B8D1C}" destId="{09F52784-D307-414F-A47C-389971D6BB5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B8B9B-0F5B-43DA-8F74-00C0DE85CE32}">
      <dsp:nvSpPr>
        <dsp:cNvPr id="0" name=""/>
        <dsp:cNvSpPr/>
      </dsp:nvSpPr>
      <dsp:spPr>
        <a:xfrm>
          <a:off x="940743" y="852020"/>
          <a:ext cx="1450185" cy="14501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773EF4-07D6-4A25-8C97-C46D58A8DFEF}">
      <dsp:nvSpPr>
        <dsp:cNvPr id="0" name=""/>
        <dsp:cNvSpPr/>
      </dsp:nvSpPr>
      <dsp:spPr>
        <a:xfrm>
          <a:off x="54518" y="2752768"/>
          <a:ext cx="3222635" cy="1102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IE" sz="2400" kern="1200" baseline="0" dirty="0">
              <a:latin typeface="Segoe UI" panose="020B0502040204020203" pitchFamily="34" charset="0"/>
              <a:cs typeface="Segoe UI" panose="020B0502040204020203" pitchFamily="34" charset="0"/>
            </a:rPr>
            <a:t>9 Different Versions of Code.</a:t>
          </a:r>
          <a:endParaRPr lang="en-US" sz="2400" kern="1200" dirty="0">
            <a:latin typeface="Segoe UI" panose="020B0502040204020203" pitchFamily="34" charset="0"/>
            <a:cs typeface="Segoe UI" panose="020B0502040204020203" pitchFamily="34" charset="0"/>
          </a:endParaRPr>
        </a:p>
      </dsp:txBody>
      <dsp:txXfrm>
        <a:off x="54518" y="2752768"/>
        <a:ext cx="3222635" cy="1102148"/>
      </dsp:txXfrm>
    </dsp:sp>
    <dsp:sp modelId="{8B7354BB-6D02-45A5-8600-504BBF6EEC5D}">
      <dsp:nvSpPr>
        <dsp:cNvPr id="0" name=""/>
        <dsp:cNvSpPr/>
      </dsp:nvSpPr>
      <dsp:spPr>
        <a:xfrm>
          <a:off x="4727339" y="852020"/>
          <a:ext cx="1450185" cy="14501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0CD5EB-6C9A-42EF-8E86-14BC8CDB7891}">
      <dsp:nvSpPr>
        <dsp:cNvPr id="0" name=""/>
        <dsp:cNvSpPr/>
      </dsp:nvSpPr>
      <dsp:spPr>
        <a:xfrm>
          <a:off x="3841114" y="2752768"/>
          <a:ext cx="3222635" cy="1102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IE" sz="2400" kern="1200" baseline="0" dirty="0">
              <a:latin typeface="Segoe UI" panose="020B0502040204020203" pitchFamily="34" charset="0"/>
              <a:cs typeface="Segoe UI" panose="020B0502040204020203" pitchFamily="34" charset="0"/>
            </a:rPr>
            <a:t>Daily GitHub Updates with 37 Unique Research Documents.</a:t>
          </a:r>
          <a:endParaRPr lang="en-US" sz="2400" kern="1200" dirty="0">
            <a:latin typeface="Segoe UI" panose="020B0502040204020203" pitchFamily="34" charset="0"/>
            <a:cs typeface="Segoe UI" panose="020B0502040204020203" pitchFamily="34" charset="0"/>
          </a:endParaRPr>
        </a:p>
      </dsp:txBody>
      <dsp:txXfrm>
        <a:off x="3841114" y="2752768"/>
        <a:ext cx="3222635" cy="1102148"/>
      </dsp:txXfrm>
    </dsp:sp>
    <dsp:sp modelId="{40E3F826-B592-4E4E-9B43-6C753D19F2A4}">
      <dsp:nvSpPr>
        <dsp:cNvPr id="0" name=""/>
        <dsp:cNvSpPr/>
      </dsp:nvSpPr>
      <dsp:spPr>
        <a:xfrm>
          <a:off x="8513935" y="852020"/>
          <a:ext cx="1450185" cy="14501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92354D-504A-44B4-A661-818437BEB6F9}">
      <dsp:nvSpPr>
        <dsp:cNvPr id="0" name=""/>
        <dsp:cNvSpPr/>
      </dsp:nvSpPr>
      <dsp:spPr>
        <a:xfrm>
          <a:off x="7627711" y="2752768"/>
          <a:ext cx="3222635" cy="1102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IE" sz="2400" kern="1200" baseline="0" dirty="0">
              <a:latin typeface="Segoe UI" panose="020B0502040204020203" pitchFamily="34" charset="0"/>
              <a:cs typeface="Segoe UI" panose="020B0502040204020203" pitchFamily="34" charset="0"/>
            </a:rPr>
            <a:t>Smart Mirror Applications.</a:t>
          </a:r>
          <a:endParaRPr lang="en-US" sz="2400" kern="1200" dirty="0">
            <a:latin typeface="Segoe UI" panose="020B0502040204020203" pitchFamily="34" charset="0"/>
            <a:cs typeface="Segoe UI" panose="020B0502040204020203" pitchFamily="34" charset="0"/>
          </a:endParaRPr>
        </a:p>
      </dsp:txBody>
      <dsp:txXfrm>
        <a:off x="7627711" y="2752768"/>
        <a:ext cx="3222635" cy="11021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D3C068-50CC-4A12-975D-571DF9A937B5}">
      <dsp:nvSpPr>
        <dsp:cNvPr id="0" name=""/>
        <dsp:cNvSpPr/>
      </dsp:nvSpPr>
      <dsp:spPr>
        <a:xfrm>
          <a:off x="0" y="574"/>
          <a:ext cx="10904865" cy="13445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0E1B19-4441-40ED-8A54-B8014457E732}">
      <dsp:nvSpPr>
        <dsp:cNvPr id="0" name=""/>
        <dsp:cNvSpPr/>
      </dsp:nvSpPr>
      <dsp:spPr>
        <a:xfrm>
          <a:off x="406714" y="303089"/>
          <a:ext cx="739481" cy="7394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153C63-034F-4E73-B07D-1FD037942995}">
      <dsp:nvSpPr>
        <dsp:cNvPr id="0" name=""/>
        <dsp:cNvSpPr/>
      </dsp:nvSpPr>
      <dsp:spPr>
        <a:xfrm>
          <a:off x="1552910" y="574"/>
          <a:ext cx="9351954" cy="1344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94" tIns="142294" rIns="142294" bIns="142294" numCol="1" spcCol="1270" anchor="ctr" anchorCtr="0">
          <a:noAutofit/>
        </a:bodyPr>
        <a:lstStyle/>
        <a:p>
          <a:pPr marL="0" lvl="0" indent="0" algn="l" defTabSz="1111250">
            <a:lnSpc>
              <a:spcPct val="90000"/>
            </a:lnSpc>
            <a:spcBef>
              <a:spcPct val="0"/>
            </a:spcBef>
            <a:spcAft>
              <a:spcPct val="35000"/>
            </a:spcAft>
            <a:buNone/>
          </a:pPr>
          <a:r>
            <a:rPr lang="en-IE" sz="2500" kern="1200" baseline="0" dirty="0">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Azure Limited Access Form</a:t>
          </a:r>
          <a:endParaRPr lang="en-US" sz="2500" kern="1200" dirty="0">
            <a:solidFill>
              <a:schemeClr val="tx1"/>
            </a:solidFill>
          </a:endParaRPr>
        </a:p>
      </dsp:txBody>
      <dsp:txXfrm>
        <a:off x="1552910" y="574"/>
        <a:ext cx="9351954" cy="1344511"/>
      </dsp:txXfrm>
    </dsp:sp>
    <dsp:sp modelId="{428E3903-C73B-4641-973B-44CD8E2D0CF2}">
      <dsp:nvSpPr>
        <dsp:cNvPr id="0" name=""/>
        <dsp:cNvSpPr/>
      </dsp:nvSpPr>
      <dsp:spPr>
        <a:xfrm>
          <a:off x="0" y="1681213"/>
          <a:ext cx="10904865" cy="13445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A6F642-1CE5-458A-A4A5-B6504819546F}">
      <dsp:nvSpPr>
        <dsp:cNvPr id="0" name=""/>
        <dsp:cNvSpPr/>
      </dsp:nvSpPr>
      <dsp:spPr>
        <a:xfrm>
          <a:off x="406714" y="1983728"/>
          <a:ext cx="739481" cy="73948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F5CCD4-1AA3-45C5-832C-E21A47584A3D}">
      <dsp:nvSpPr>
        <dsp:cNvPr id="0" name=""/>
        <dsp:cNvSpPr/>
      </dsp:nvSpPr>
      <dsp:spPr>
        <a:xfrm>
          <a:off x="1552910" y="1681213"/>
          <a:ext cx="9351954" cy="1344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94" tIns="142294" rIns="142294" bIns="142294" numCol="1" spcCol="1270" anchor="ctr" anchorCtr="0">
          <a:noAutofit/>
        </a:bodyPr>
        <a:lstStyle/>
        <a:p>
          <a:pPr marL="0" lvl="0" indent="0" algn="l" defTabSz="1111250">
            <a:lnSpc>
              <a:spcPct val="90000"/>
            </a:lnSpc>
            <a:spcBef>
              <a:spcPct val="0"/>
            </a:spcBef>
            <a:spcAft>
              <a:spcPct val="35000"/>
            </a:spcAft>
            <a:buNone/>
          </a:pPr>
          <a:r>
            <a:rPr lang="en-IE" sz="2500" kern="1200" baseline="0" dirty="0"/>
            <a:t>Shipping Time</a:t>
          </a:r>
          <a:endParaRPr lang="en-US" sz="2500" kern="1200" dirty="0"/>
        </a:p>
      </dsp:txBody>
      <dsp:txXfrm>
        <a:off x="1552910" y="1681213"/>
        <a:ext cx="9351954" cy="1344511"/>
      </dsp:txXfrm>
    </dsp:sp>
    <dsp:sp modelId="{029EEB6D-E8AE-4824-A615-CFA98E9F0A9F}">
      <dsp:nvSpPr>
        <dsp:cNvPr id="0" name=""/>
        <dsp:cNvSpPr/>
      </dsp:nvSpPr>
      <dsp:spPr>
        <a:xfrm>
          <a:off x="0" y="3361852"/>
          <a:ext cx="10904865" cy="13445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6B23D2-3163-401B-8A4A-2A911508DF6A}">
      <dsp:nvSpPr>
        <dsp:cNvPr id="0" name=""/>
        <dsp:cNvSpPr/>
      </dsp:nvSpPr>
      <dsp:spPr>
        <a:xfrm>
          <a:off x="406714" y="3664367"/>
          <a:ext cx="739481" cy="739481"/>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AD645B-0FA8-4C1C-9D7C-49CE977058C8}">
      <dsp:nvSpPr>
        <dsp:cNvPr id="0" name=""/>
        <dsp:cNvSpPr/>
      </dsp:nvSpPr>
      <dsp:spPr>
        <a:xfrm>
          <a:off x="1552910" y="3361852"/>
          <a:ext cx="9351954" cy="1344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94" tIns="142294" rIns="142294" bIns="142294" numCol="1" spcCol="1270" anchor="ctr" anchorCtr="0">
          <a:noAutofit/>
        </a:bodyPr>
        <a:lstStyle/>
        <a:p>
          <a:pPr marL="0" lvl="0" indent="0" algn="l" defTabSz="1111250">
            <a:lnSpc>
              <a:spcPct val="90000"/>
            </a:lnSpc>
            <a:spcBef>
              <a:spcPct val="0"/>
            </a:spcBef>
            <a:spcAft>
              <a:spcPct val="35000"/>
            </a:spcAft>
            <a:buNone/>
          </a:pPr>
          <a:r>
            <a:rPr lang="en-IE" sz="2500" kern="1200" baseline="0" dirty="0"/>
            <a:t>Design &amp; Surveys</a:t>
          </a:r>
          <a:endParaRPr lang="en-US" sz="2500" kern="1200" dirty="0"/>
        </a:p>
      </dsp:txBody>
      <dsp:txXfrm>
        <a:off x="1552910" y="3361852"/>
        <a:ext cx="9351954" cy="13445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F0C28-4162-47CC-BD1C-27D29DB641BF}">
      <dsp:nvSpPr>
        <dsp:cNvPr id="0" name=""/>
        <dsp:cNvSpPr/>
      </dsp:nvSpPr>
      <dsp:spPr>
        <a:xfrm>
          <a:off x="743937" y="972084"/>
          <a:ext cx="1066074" cy="10660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72F6D7-81C0-4685-9D7A-CEF81E35739F}">
      <dsp:nvSpPr>
        <dsp:cNvPr id="0" name=""/>
        <dsp:cNvSpPr/>
      </dsp:nvSpPr>
      <dsp:spPr>
        <a:xfrm>
          <a:off x="92447" y="2452937"/>
          <a:ext cx="2369054" cy="1281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IE" sz="2400" kern="1200" baseline="0" dirty="0">
              <a:latin typeface="Segoe UI" panose="020B0502040204020203" pitchFamily="34" charset="0"/>
              <a:cs typeface="Segoe UI" panose="020B0502040204020203" pitchFamily="34" charset="0"/>
            </a:rPr>
            <a:t>Further improver my Code.</a:t>
          </a:r>
          <a:endParaRPr lang="en-US" sz="2400" kern="1200" dirty="0">
            <a:latin typeface="Segoe UI" panose="020B0502040204020203" pitchFamily="34" charset="0"/>
            <a:cs typeface="Segoe UI" panose="020B0502040204020203" pitchFamily="34" charset="0"/>
          </a:endParaRPr>
        </a:p>
      </dsp:txBody>
      <dsp:txXfrm>
        <a:off x="92447" y="2452937"/>
        <a:ext cx="2369054" cy="1281916"/>
      </dsp:txXfrm>
    </dsp:sp>
    <dsp:sp modelId="{5441DA90-BCB5-4CB8-9B8A-79830FC426E3}">
      <dsp:nvSpPr>
        <dsp:cNvPr id="0" name=""/>
        <dsp:cNvSpPr/>
      </dsp:nvSpPr>
      <dsp:spPr>
        <a:xfrm>
          <a:off x="3527576" y="972084"/>
          <a:ext cx="1066074" cy="10660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346564-8516-4C41-AD2E-24622F580004}">
      <dsp:nvSpPr>
        <dsp:cNvPr id="0" name=""/>
        <dsp:cNvSpPr/>
      </dsp:nvSpPr>
      <dsp:spPr>
        <a:xfrm>
          <a:off x="2876086" y="2452937"/>
          <a:ext cx="2369054" cy="1281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IE" sz="2400" kern="1200" baseline="0" dirty="0">
              <a:latin typeface="Segoe UI" panose="020B0502040204020203" pitchFamily="34" charset="0"/>
              <a:cs typeface="Segoe UI" panose="020B0502040204020203" pitchFamily="34" charset="0"/>
            </a:rPr>
            <a:t>Implement the design with the backend.</a:t>
          </a:r>
          <a:endParaRPr lang="en-US" sz="2400" kern="1200" dirty="0">
            <a:latin typeface="Segoe UI" panose="020B0502040204020203" pitchFamily="34" charset="0"/>
            <a:cs typeface="Segoe UI" panose="020B0502040204020203" pitchFamily="34" charset="0"/>
          </a:endParaRPr>
        </a:p>
      </dsp:txBody>
      <dsp:txXfrm>
        <a:off x="2876086" y="2452937"/>
        <a:ext cx="2369054" cy="1281916"/>
      </dsp:txXfrm>
    </dsp:sp>
    <dsp:sp modelId="{0BE8EC16-AE5D-4572-B77B-48139E34BCF3}">
      <dsp:nvSpPr>
        <dsp:cNvPr id="0" name=""/>
        <dsp:cNvSpPr/>
      </dsp:nvSpPr>
      <dsp:spPr>
        <a:xfrm>
          <a:off x="6311214" y="972084"/>
          <a:ext cx="1066074" cy="10660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A57D09-462F-447D-A40A-8E6E306D5DF8}">
      <dsp:nvSpPr>
        <dsp:cNvPr id="0" name=""/>
        <dsp:cNvSpPr/>
      </dsp:nvSpPr>
      <dsp:spPr>
        <a:xfrm>
          <a:off x="5659724" y="2452937"/>
          <a:ext cx="2369054" cy="1281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IE" sz="2400" kern="1200" baseline="0" dirty="0">
              <a:latin typeface="Segoe UI" panose="020B0502040204020203" pitchFamily="34" charset="0"/>
              <a:cs typeface="Segoe UI" panose="020B0502040204020203" pitchFamily="34" charset="0"/>
            </a:rPr>
            <a:t>Testing.</a:t>
          </a:r>
          <a:endParaRPr lang="en-US" sz="2400" kern="1200" dirty="0">
            <a:latin typeface="Segoe UI" panose="020B0502040204020203" pitchFamily="34" charset="0"/>
            <a:cs typeface="Segoe UI" panose="020B0502040204020203" pitchFamily="34" charset="0"/>
          </a:endParaRPr>
        </a:p>
      </dsp:txBody>
      <dsp:txXfrm>
        <a:off x="5659724" y="2452937"/>
        <a:ext cx="2369054" cy="1281916"/>
      </dsp:txXfrm>
    </dsp:sp>
    <dsp:sp modelId="{DB5FDF72-EF2A-49AF-8D82-348F0126D087}">
      <dsp:nvSpPr>
        <dsp:cNvPr id="0" name=""/>
        <dsp:cNvSpPr/>
      </dsp:nvSpPr>
      <dsp:spPr>
        <a:xfrm>
          <a:off x="9094853" y="972084"/>
          <a:ext cx="1066074" cy="10660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F52784-D307-414F-A47C-389971D6BB50}">
      <dsp:nvSpPr>
        <dsp:cNvPr id="0" name=""/>
        <dsp:cNvSpPr/>
      </dsp:nvSpPr>
      <dsp:spPr>
        <a:xfrm>
          <a:off x="8443363" y="2452937"/>
          <a:ext cx="2369054" cy="1281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IE" sz="2800" kern="1200" baseline="0" dirty="0">
              <a:latin typeface="Segoe UI" panose="020B0502040204020203" pitchFamily="34" charset="0"/>
              <a:cs typeface="Segoe UI" panose="020B0502040204020203" pitchFamily="34" charset="0"/>
            </a:rPr>
            <a:t>Creation of Physical Product.</a:t>
          </a:r>
          <a:endParaRPr lang="en-US" sz="2800" kern="1200" dirty="0">
            <a:latin typeface="Segoe UI" panose="020B0502040204020203" pitchFamily="34" charset="0"/>
            <a:cs typeface="Segoe UI" panose="020B0502040204020203" pitchFamily="34" charset="0"/>
          </a:endParaRPr>
        </a:p>
      </dsp:txBody>
      <dsp:txXfrm>
        <a:off x="8443363" y="2452937"/>
        <a:ext cx="2369054" cy="128191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3/8/2023</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3/8/2023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B303FA8-A3F3-7640-B13D-36C73B3E5587}" type="slidenum">
              <a:rPr lang="en-US" smtClean="0"/>
              <a:t>1</a:t>
            </a:fld>
            <a:endParaRPr lang="en-US" dirty="0"/>
          </a:p>
        </p:txBody>
      </p:sp>
    </p:spTree>
    <p:extLst>
      <p:ext uri="{BB962C8B-B14F-4D97-AF65-F5344CB8AC3E}">
        <p14:creationId xmlns:p14="http://schemas.microsoft.com/office/powerpoint/2010/main" val="1153664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43541"/>
                </a:solidFill>
                <a:effectLst/>
                <a:latin typeface="Söhne"/>
              </a:rPr>
              <a:t>I plan to create a technical physical object. I wish to create a smart mirror, that can recognize a person’s emotions and based on what it finds, display a list of tasks for you, in aid of either keep you in that emotional state or to change your emotional state to a better one. </a:t>
            </a:r>
          </a:p>
          <a:p>
            <a:endParaRPr lang="en-US" b="0" i="0" dirty="0">
              <a:solidFill>
                <a:srgbClr val="343541"/>
              </a:solidFill>
              <a:effectLst/>
              <a:latin typeface="Söhne"/>
            </a:endParaRPr>
          </a:p>
          <a:p>
            <a:r>
              <a:rPr lang="en-US" b="0" i="0" dirty="0">
                <a:solidFill>
                  <a:srgbClr val="343541"/>
                </a:solidFill>
                <a:effectLst/>
                <a:latin typeface="Söhne"/>
              </a:rPr>
              <a:t>The fundamentals for doing this would be, a Raspberry Pie and a LED Screen for the mirror itself, using libraries such as OpenCV (Python Library) and / or the Azure Cognitive Services Libraries to implement my facial recognition. I would then like to implement my own Database and collect my own data each time the “mirror” is used, so that the technology itself is constantly evolving, adapting and most importantly, learning. I would also be looking to use OpenCV and / or the Azure Libraries for this. </a:t>
            </a:r>
            <a:endParaRPr lang="en-IE" dirty="0"/>
          </a:p>
        </p:txBody>
      </p:sp>
      <p:sp>
        <p:nvSpPr>
          <p:cNvPr id="4" name="Slide Number Placeholder 3"/>
          <p:cNvSpPr>
            <a:spLocks noGrp="1"/>
          </p:cNvSpPr>
          <p:nvPr>
            <p:ph type="sldNum" sz="quarter" idx="5"/>
          </p:nvPr>
        </p:nvSpPr>
        <p:spPr/>
        <p:txBody>
          <a:bodyPr/>
          <a:lstStyle/>
          <a:p>
            <a:fld id="{DB303FA8-A3F3-7640-B13D-36C73B3E5587}" type="slidenum">
              <a:rPr lang="en-US" smtClean="0"/>
              <a:t>2</a:t>
            </a:fld>
            <a:endParaRPr lang="en-US" dirty="0"/>
          </a:p>
        </p:txBody>
      </p:sp>
    </p:spTree>
    <p:extLst>
      <p:ext uri="{BB962C8B-B14F-4D97-AF65-F5344CB8AC3E}">
        <p14:creationId xmlns:p14="http://schemas.microsoft.com/office/powerpoint/2010/main" val="175028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Azure Cognitive Services Face API is a powerful tool that can add facial recognition capabilities to your applications and software. It's a cloud-based service provided by Microsoft that uses machine learning algorithms to analyze and recognize human faces in images or videos. With this API, you can identify facial features such as eyes, nose, and mouth, and even detect emotions like anger, happiness, or sadness. The Face API can also perform other tasks like facial verification and grouping.</a:t>
            </a:r>
          </a:p>
          <a:p>
            <a:pPr algn="l"/>
            <a:endParaRPr lang="en-US" b="0" i="0" dirty="0">
              <a:solidFill>
                <a:srgbClr val="374151"/>
              </a:solidFill>
              <a:effectLst/>
              <a:latin typeface="Söhne"/>
            </a:endParaRPr>
          </a:p>
          <a:p>
            <a:pPr algn="l"/>
            <a:r>
              <a:rPr lang="en-US" b="0" i="0" dirty="0">
                <a:solidFill>
                  <a:srgbClr val="374151"/>
                </a:solidFill>
                <a:effectLst/>
                <a:latin typeface="Söhne"/>
              </a:rPr>
              <a:t>The best part is that the Face API is easy to integrate into your projects, whether you're developing mobile apps, web applications, or desktop software. It's available as a REST-based web service, which makes it very versatile and flexible. So if you're looking to add facial recognition capabilities to your application, Azure Cognitive Services Face API is definitely worth considering.</a:t>
            </a:r>
          </a:p>
          <a:p>
            <a:endParaRPr lang="en-US" b="0" i="0" dirty="0">
              <a:solidFill>
                <a:srgbClr val="374151"/>
              </a:solidFill>
              <a:effectLst/>
              <a:latin typeface="Söhne"/>
            </a:endParaRPr>
          </a:p>
          <a:p>
            <a:r>
              <a:rPr lang="en-US" b="0" i="0" dirty="0">
                <a:solidFill>
                  <a:srgbClr val="374151"/>
                </a:solidFill>
                <a:effectLst/>
                <a:latin typeface="Söhne"/>
              </a:rPr>
              <a:t>A REST-based web service is a type of web service that follows architectural principles for building distributed systems. It uses HTTP protocol for exchanging data between two computer systems and is designed to be simple, lightweight, and scalable. REST-based web services are widely used to build APIs that can be used by different applications and systems, regardless of the platform or programming language used.</a:t>
            </a:r>
            <a:endParaRPr lang="en-IE" dirty="0"/>
          </a:p>
        </p:txBody>
      </p:sp>
      <p:sp>
        <p:nvSpPr>
          <p:cNvPr id="4" name="Slide Number Placeholder 3"/>
          <p:cNvSpPr>
            <a:spLocks noGrp="1"/>
          </p:cNvSpPr>
          <p:nvPr>
            <p:ph type="sldNum" sz="quarter" idx="5"/>
          </p:nvPr>
        </p:nvSpPr>
        <p:spPr/>
        <p:txBody>
          <a:bodyPr/>
          <a:lstStyle/>
          <a:p>
            <a:fld id="{DB303FA8-A3F3-7640-B13D-36C73B3E5587}" type="slidenum">
              <a:rPr lang="en-US" smtClean="0"/>
              <a:t>5</a:t>
            </a:fld>
            <a:endParaRPr lang="en-US" dirty="0"/>
          </a:p>
        </p:txBody>
      </p:sp>
    </p:spTree>
    <p:extLst>
      <p:ext uri="{BB962C8B-B14F-4D97-AF65-F5344CB8AC3E}">
        <p14:creationId xmlns:p14="http://schemas.microsoft.com/office/powerpoint/2010/main" val="2343527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Hey, let me tell you about OpenCV! It stands for Open Source Computer Vision and is a widely used open-source library for building computer vision applications. Originally developed by Intel in 1999, OpenCV provides developers with a comprehensive set of functions and algorithms for image and video processing tasks, including filtering, feature detection, object recognition, and tracking.</a:t>
            </a:r>
          </a:p>
          <a:p>
            <a:pPr algn="l"/>
            <a:endParaRPr lang="en-US" b="0" i="0" dirty="0">
              <a:solidFill>
                <a:srgbClr val="374151"/>
              </a:solidFill>
              <a:effectLst/>
              <a:latin typeface="Söhne"/>
            </a:endParaRPr>
          </a:p>
          <a:p>
            <a:pPr algn="l"/>
            <a:r>
              <a:rPr lang="en-US" b="0" i="0" dirty="0">
                <a:solidFill>
                  <a:srgbClr val="374151"/>
                </a:solidFill>
                <a:effectLst/>
                <a:latin typeface="Söhne"/>
              </a:rPr>
              <a:t>What's more, OpenCV includes machine learning algorithms for tasks like image classification and segmentation. The library is written in C++ but also has interfaces for other popular programming languages like Python, Java, and MATLAB. This means that developers can use their preferred programming language to build computer vision applications.</a:t>
            </a:r>
          </a:p>
          <a:p>
            <a:pPr algn="l"/>
            <a:endParaRPr lang="en-US" b="0" i="0" dirty="0">
              <a:solidFill>
                <a:srgbClr val="374151"/>
              </a:solidFill>
              <a:effectLst/>
              <a:latin typeface="Söhne"/>
            </a:endParaRPr>
          </a:p>
          <a:p>
            <a:pPr algn="l"/>
            <a:r>
              <a:rPr lang="en-US" b="0" i="0" dirty="0">
                <a:solidFill>
                  <a:srgbClr val="374151"/>
                </a:solidFill>
                <a:effectLst/>
                <a:latin typeface="Söhne"/>
              </a:rPr>
              <a:t>OpenCV has numerous applications across a range of industries, including robotics, healthcare, entertainment, and security. Its open-source nature enables developers to customize and extend the library to suit their specific needs. Overall, OpenCV is a powerful and flexible tool for computer vision applications and continues to be a popular choice among developers.</a:t>
            </a:r>
          </a:p>
          <a:p>
            <a:endParaRPr lang="en-IE" dirty="0"/>
          </a:p>
        </p:txBody>
      </p:sp>
      <p:sp>
        <p:nvSpPr>
          <p:cNvPr id="4" name="Slide Number Placeholder 3"/>
          <p:cNvSpPr>
            <a:spLocks noGrp="1"/>
          </p:cNvSpPr>
          <p:nvPr>
            <p:ph type="sldNum" sz="quarter" idx="5"/>
          </p:nvPr>
        </p:nvSpPr>
        <p:spPr/>
        <p:txBody>
          <a:bodyPr/>
          <a:lstStyle/>
          <a:p>
            <a:fld id="{DB303FA8-A3F3-7640-B13D-36C73B3E5587}" type="slidenum">
              <a:rPr lang="en-US" smtClean="0"/>
              <a:t>6</a:t>
            </a:fld>
            <a:endParaRPr lang="en-US" dirty="0"/>
          </a:p>
        </p:txBody>
      </p:sp>
    </p:spTree>
    <p:extLst>
      <p:ext uri="{BB962C8B-B14F-4D97-AF65-F5344CB8AC3E}">
        <p14:creationId xmlns:p14="http://schemas.microsoft.com/office/powerpoint/2010/main" val="1382473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Raspberry Pi is a series of small, low-cost, credit card-sized single-board computers developed by the Raspberry Pi Foundation in the UK. It is designed to promote the teaching of basic computer science in schools and developing countries, as well as to serve as a low-cost platform for hobbyists and makers to build various electronic projects.</a:t>
            </a:r>
          </a:p>
          <a:p>
            <a:pPr algn="l"/>
            <a:endParaRPr lang="en-US" b="0" i="0" dirty="0">
              <a:solidFill>
                <a:srgbClr val="374151"/>
              </a:solidFill>
              <a:effectLst/>
              <a:latin typeface="Söhne"/>
            </a:endParaRPr>
          </a:p>
          <a:p>
            <a:pPr algn="l"/>
            <a:r>
              <a:rPr lang="en-US" b="0" i="0" dirty="0">
                <a:solidFill>
                  <a:srgbClr val="374151"/>
                </a:solidFill>
                <a:effectLst/>
                <a:latin typeface="Söhne"/>
              </a:rPr>
              <a:t>The Raspberry Pi boards are equipped with a CPU, GPU, RAM, and various input/output interfaces, such as USB, Ethernet, HDMI, and GPIO (General Purpose Input/Output). They can run a variety of operating systems, including Linux-based operating systems, and can be programmed using various programming languages such as Python, C, and Java.</a:t>
            </a:r>
          </a:p>
          <a:p>
            <a:pPr algn="l"/>
            <a:endParaRPr lang="en-US" b="0" i="0" dirty="0">
              <a:solidFill>
                <a:srgbClr val="374151"/>
              </a:solidFill>
              <a:effectLst/>
              <a:latin typeface="Söhne"/>
            </a:endParaRPr>
          </a:p>
          <a:p>
            <a:pPr algn="l"/>
            <a:r>
              <a:rPr lang="en-US" b="0" i="0" dirty="0">
                <a:solidFill>
                  <a:srgbClr val="374151"/>
                </a:solidFill>
                <a:effectLst/>
                <a:latin typeface="Söhne"/>
              </a:rPr>
              <a:t>Raspberry Pi boards have a wide range of applications, such as in home automation, robotics, media centers, game consoles, and even in commercial products. Their low cost, small size, and versatility make them a popular choice for DIY enthusiasts, hobbyists, and educators.</a:t>
            </a:r>
          </a:p>
          <a:p>
            <a:endParaRPr lang="en-IE" dirty="0"/>
          </a:p>
        </p:txBody>
      </p:sp>
      <p:sp>
        <p:nvSpPr>
          <p:cNvPr id="4" name="Slide Number Placeholder 3"/>
          <p:cNvSpPr>
            <a:spLocks noGrp="1"/>
          </p:cNvSpPr>
          <p:nvPr>
            <p:ph type="sldNum" sz="quarter" idx="5"/>
          </p:nvPr>
        </p:nvSpPr>
        <p:spPr/>
        <p:txBody>
          <a:bodyPr/>
          <a:lstStyle/>
          <a:p>
            <a:fld id="{DB303FA8-A3F3-7640-B13D-36C73B3E5587}" type="slidenum">
              <a:rPr lang="en-US" smtClean="0"/>
              <a:t>8</a:t>
            </a:fld>
            <a:endParaRPr lang="en-US" dirty="0"/>
          </a:p>
        </p:txBody>
      </p:sp>
    </p:spTree>
    <p:extLst>
      <p:ext uri="{BB962C8B-B14F-4D97-AF65-F5344CB8AC3E}">
        <p14:creationId xmlns:p14="http://schemas.microsoft.com/office/powerpoint/2010/main" val="3695050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DB303FA8-A3F3-7640-B13D-36C73B3E5587}" type="slidenum">
              <a:rPr lang="en-US" smtClean="0"/>
              <a:t>11</a:t>
            </a:fld>
            <a:endParaRPr lang="en-US" dirty="0"/>
          </a:p>
        </p:txBody>
      </p:sp>
    </p:spTree>
    <p:extLst>
      <p:ext uri="{BB962C8B-B14F-4D97-AF65-F5344CB8AC3E}">
        <p14:creationId xmlns:p14="http://schemas.microsoft.com/office/powerpoint/2010/main" val="4035428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alpha val="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77472"/>
            <a:ext cx="5651293" cy="1086304"/>
          </a:xfrm>
          <a:prstGeom prst="rect">
            <a:avLst/>
          </a:prstGeom>
        </p:spPr>
        <p:txBody>
          <a:bodyPr lIns="91440" rIns="91440">
            <a:noAutofit/>
          </a:bodyPr>
          <a:lstStyle>
            <a:lvl1pPr algn="l">
              <a:defRPr sz="8800" b="1" i="0" spc="150" baseline="0">
                <a:solidFill>
                  <a:schemeClr val="accent3">
                    <a:lumMod val="90000"/>
                  </a:schemeClr>
                </a:solidFill>
                <a:latin typeface="+mj-lt"/>
                <a:ea typeface="Meiryo UI" panose="020B0604030504040204" pitchFamily="34" charset="-128"/>
              </a:defRPr>
            </a:lvl1pPr>
          </a:lstStyle>
          <a:p>
            <a:r>
              <a:rPr lang="en-US" noProof="0" dirty="0"/>
              <a:t>Title</a:t>
            </a:r>
          </a:p>
        </p:txBody>
      </p:sp>
      <p:sp>
        <p:nvSpPr>
          <p:cNvPr id="11" name="Picture Placeholder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bg2"/>
          </a:solidFill>
        </p:spPr>
        <p:txBody>
          <a:bodyPr wrap="square">
            <a:noAutofit/>
          </a:bodyPr>
          <a:lstStyle/>
          <a:p>
            <a:r>
              <a:rPr lang="en-US"/>
              <a:t>Click icon to add picture</a:t>
            </a:r>
            <a:endParaRPr lang="en-US" dirty="0"/>
          </a:p>
        </p:txBody>
      </p:sp>
      <p:sp>
        <p:nvSpPr>
          <p:cNvPr id="4" name="Text Placeholder 3">
            <a:extLst>
              <a:ext uri="{FF2B5EF4-FFF2-40B4-BE49-F238E27FC236}">
                <a16:creationId xmlns:a16="http://schemas.microsoft.com/office/drawing/2014/main" id="{FED2629F-DD57-45EB-A64D-AF459A802B6C}"/>
              </a:ext>
            </a:extLst>
          </p:cNvPr>
          <p:cNvSpPr>
            <a:spLocks noGrp="1"/>
          </p:cNvSpPr>
          <p:nvPr>
            <p:ph type="body" sz="quarter" idx="15" hasCustomPrompt="1"/>
          </p:nvPr>
        </p:nvSpPr>
        <p:spPr>
          <a:xfrm>
            <a:off x="1108430" y="4450080"/>
            <a:ext cx="5651294" cy="607103"/>
          </a:xfrm>
        </p:spPr>
        <p:txBody>
          <a:bodyPr anchor="ctr">
            <a:normAutofit/>
          </a:bodyPr>
          <a:lstStyle>
            <a:lvl1pPr marL="0" indent="0">
              <a:buNone/>
              <a:defRPr sz="2400" b="0" cap="all" spc="600" baseline="0">
                <a:solidFill>
                  <a:schemeClr val="bg1"/>
                </a:solidFill>
              </a:defRPr>
            </a:lvl1pPr>
          </a:lstStyle>
          <a:p>
            <a:pPr lvl="0"/>
            <a:r>
              <a:rPr lang="en-US" dirty="0"/>
              <a:t>SUBTITLE</a:t>
            </a:r>
          </a:p>
        </p:txBody>
      </p:sp>
    </p:spTree>
    <p:extLst>
      <p:ext uri="{BB962C8B-B14F-4D97-AF65-F5344CB8AC3E}">
        <p14:creationId xmlns:p14="http://schemas.microsoft.com/office/powerpoint/2010/main" val="89011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bg2">
            <a:alpha val="4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n-lt"/>
              <a:ea typeface="Meiryo" panose="020B0604030504040204" pitchFamily="34" charset="-128"/>
            </a:endParaRPr>
          </a:p>
        </p:txBody>
      </p:sp>
      <p:sp>
        <p:nvSpPr>
          <p:cNvPr id="8" name="Title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a:noAutofit/>
          </a:bodyPr>
          <a:lstStyle>
            <a:lvl1pPr>
              <a:defRPr sz="2400" b="1" i="0" spc="150" baseline="0">
                <a:solidFill>
                  <a:schemeClr val="bg2"/>
                </a:solidFill>
                <a:latin typeface="+mj-lt"/>
                <a:ea typeface="Meiryo UI" panose="020B0604030504040204" pitchFamily="34" charset="-128"/>
              </a:defRPr>
            </a:lvl1pPr>
          </a:lstStyle>
          <a:p>
            <a:r>
              <a:rPr lang="en-US"/>
              <a:t>Click to edit Master title style</a:t>
            </a:r>
            <a:endParaRPr lang="en-US" dirty="0"/>
          </a:p>
        </p:txBody>
      </p:sp>
      <p:sp>
        <p:nvSpPr>
          <p:cNvPr id="13" name="Footer Placeholder 12">
            <a:extLst>
              <a:ext uri="{FF2B5EF4-FFF2-40B4-BE49-F238E27FC236}">
                <a16:creationId xmlns:a16="http://schemas.microsoft.com/office/drawing/2014/main" id="{B3AAAAF7-05B9-4CD1-AB96-49BDA5C87537}"/>
              </a:ext>
            </a:extLst>
          </p:cNvPr>
          <p:cNvSpPr>
            <a:spLocks noGrp="1"/>
          </p:cNvSpPr>
          <p:nvPr>
            <p:ph type="ftr" sz="quarter" idx="11"/>
          </p:nvPr>
        </p:nvSpPr>
        <p:spPr>
          <a:xfrm>
            <a:off x="639247" y="6356350"/>
            <a:ext cx="7514153" cy="365125"/>
          </a:xfrm>
        </p:spPr>
        <p:txBody>
          <a:bodyPr/>
          <a:lstStyle/>
          <a:p>
            <a:endParaRPr lang="en-US" dirty="0"/>
          </a:p>
        </p:txBody>
      </p:sp>
      <p:sp>
        <p:nvSpPr>
          <p:cNvPr id="14" name="Slide Number Placeholder 13">
            <a:extLst>
              <a:ext uri="{FF2B5EF4-FFF2-40B4-BE49-F238E27FC236}">
                <a16:creationId xmlns:a16="http://schemas.microsoft.com/office/drawing/2014/main" id="{663163FE-7A47-48F5-985E-52E1FC39A8C8}"/>
              </a:ext>
            </a:extLst>
          </p:cNvPr>
          <p:cNvSpPr>
            <a:spLocks noGrp="1"/>
          </p:cNvSpPr>
          <p:nvPr>
            <p:ph type="sldNum" sz="quarter" idx="12"/>
          </p:nvPr>
        </p:nvSpPr>
        <p:spPr>
          <a:xfrm>
            <a:off x="11011711" y="6356349"/>
            <a:ext cx="532140" cy="365125"/>
          </a:xfrm>
        </p:spPr>
        <p:txBody>
          <a:bodyPr/>
          <a:lstStyle/>
          <a:p>
            <a:fld id="{6F705D35-D126-3B47-A82C-2A13EA9E0A67}" type="slidenum">
              <a:rPr lang="en-US" smtClean="0"/>
              <a:t>‹#›</a:t>
            </a:fld>
            <a:endParaRPr lang="en-US" dirty="0"/>
          </a:p>
        </p:txBody>
      </p:sp>
      <p:sp>
        <p:nvSpPr>
          <p:cNvPr id="16" name="Content Placeholder 15">
            <a:extLst>
              <a:ext uri="{FF2B5EF4-FFF2-40B4-BE49-F238E27FC236}">
                <a16:creationId xmlns:a16="http://schemas.microsoft.com/office/drawing/2014/main" id="{FDE5BD82-54F0-40F0-8673-34432C04A351}"/>
              </a:ext>
            </a:extLst>
          </p:cNvPr>
          <p:cNvSpPr>
            <a:spLocks noGrp="1"/>
          </p:cNvSpPr>
          <p:nvPr>
            <p:ph sz="quarter" idx="13"/>
          </p:nvPr>
        </p:nvSpPr>
        <p:spPr>
          <a:xfrm>
            <a:off x="638986" y="1470025"/>
            <a:ext cx="10904865" cy="4706938"/>
          </a:xfrm>
        </p:spPr>
        <p:txBody>
          <a:bodyPr/>
          <a:lstStyle/>
          <a:p>
            <a:pPr lvl="0"/>
            <a:r>
              <a:rPr lang="en-US"/>
              <a:t>Click to edit Master text styles</a:t>
            </a:r>
          </a:p>
        </p:txBody>
      </p:sp>
    </p:spTree>
    <p:extLst>
      <p:ext uri="{BB962C8B-B14F-4D97-AF65-F5344CB8AC3E}">
        <p14:creationId xmlns:p14="http://schemas.microsoft.com/office/powerpoint/2010/main" val="200072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bg2">
            <a:alpha val="4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81BB3689-72F8-2345-BF30-38C81BDD487E}"/>
              </a:ext>
            </a:extLst>
          </p:cNvPr>
          <p:cNvSpPr/>
          <p:nvPr userDrawn="1"/>
        </p:nvSpPr>
        <p:spPr>
          <a:xfrm>
            <a:off x="4921026" y="0"/>
            <a:ext cx="718969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a:xfrm>
            <a:off x="11103659" y="6356350"/>
            <a:ext cx="449094" cy="365125"/>
          </a:xfrm>
        </p:spPr>
        <p:txBody>
          <a:bodyPr/>
          <a:lstStyle>
            <a:lvl1pPr>
              <a:defRPr>
                <a:solidFill>
                  <a:schemeClr val="bg1"/>
                </a:solidFill>
              </a:defRPr>
            </a:lvl1pPr>
          </a:lstStyle>
          <a:p>
            <a:fld id="{6F705D35-D126-3B47-A82C-2A13EA9E0A67}" type="slidenum">
              <a:rPr lang="en-US" smtClean="0"/>
              <a:pPr/>
              <a:t>‹#›</a:t>
            </a:fld>
            <a:endParaRPr lang="en-US" dirty="0"/>
          </a:p>
        </p:txBody>
      </p:sp>
      <p:sp>
        <p:nvSpPr>
          <p:cNvPr id="9" name="Title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a:noAutofit/>
          </a:bodyPr>
          <a:lstStyle>
            <a:lvl1pPr>
              <a:defRPr sz="2400" b="1" i="0" spc="150" baseline="0">
                <a:solidFill>
                  <a:schemeClr val="bg2"/>
                </a:solidFill>
                <a:latin typeface="+mj-lt"/>
                <a:ea typeface="Meiryo UI" panose="020B0604030504040204" pitchFamily="34" charset="-128"/>
              </a:defRPr>
            </a:lvl1pPr>
          </a:lstStyle>
          <a:p>
            <a:r>
              <a:rPr lang="en-US" noProof="0"/>
              <a:t>Click to edit Master title style</a:t>
            </a:r>
            <a:endParaRPr lang="en-US" noProof="0" dirty="0"/>
          </a:p>
        </p:txBody>
      </p:sp>
      <p:sp>
        <p:nvSpPr>
          <p:cNvPr id="12" name="Picture Placeholder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bg2"/>
          </a:solidFill>
        </p:spPr>
        <p:txBody>
          <a:bodyPr/>
          <a:lstStyle/>
          <a:p>
            <a:r>
              <a:rPr lang="en-US" altLang="ja-JP" noProof="0"/>
              <a:t>Click icon to add picture</a:t>
            </a:r>
            <a:endParaRPr lang="en-US" altLang="ja-JP" noProof="0" dirty="0"/>
          </a:p>
        </p:txBody>
      </p:sp>
      <p:sp>
        <p:nvSpPr>
          <p:cNvPr id="5" name="Footer Placeholder 4">
            <a:extLst>
              <a:ext uri="{FF2B5EF4-FFF2-40B4-BE49-F238E27FC236}">
                <a16:creationId xmlns:a16="http://schemas.microsoft.com/office/drawing/2014/main" id="{041ABA8C-1BE3-46E4-80B3-44A791B60E0D}"/>
              </a:ext>
            </a:extLst>
          </p:cNvPr>
          <p:cNvSpPr>
            <a:spLocks noGrp="1"/>
          </p:cNvSpPr>
          <p:nvPr>
            <p:ph type="ftr" sz="quarter" idx="15"/>
          </p:nvPr>
        </p:nvSpPr>
        <p:spPr>
          <a:xfrm>
            <a:off x="542925" y="6356350"/>
            <a:ext cx="7315200" cy="365125"/>
          </a:xfrm>
        </p:spPr>
        <p:txBody>
          <a:bodyPr/>
          <a:lstStyle/>
          <a:p>
            <a:endParaRPr lang="en-US" dirty="0"/>
          </a:p>
        </p:txBody>
      </p:sp>
      <p:sp>
        <p:nvSpPr>
          <p:cNvPr id="11" name="Content Placeholder 10">
            <a:extLst>
              <a:ext uri="{FF2B5EF4-FFF2-40B4-BE49-F238E27FC236}">
                <a16:creationId xmlns:a16="http://schemas.microsoft.com/office/drawing/2014/main" id="{B2692E44-7FE3-4F90-97B5-E996A2DCEA83}"/>
              </a:ext>
            </a:extLst>
          </p:cNvPr>
          <p:cNvSpPr>
            <a:spLocks noGrp="1"/>
          </p:cNvSpPr>
          <p:nvPr>
            <p:ph sz="quarter" idx="16"/>
          </p:nvPr>
        </p:nvSpPr>
        <p:spPr>
          <a:xfrm>
            <a:off x="6761117" y="1265238"/>
            <a:ext cx="4791637" cy="4911725"/>
          </a:xfrm>
        </p:spPr>
        <p:txBody>
          <a:bodyPr/>
          <a:lstStyle>
            <a:lvl1pPr>
              <a:defRPr>
                <a:solidFill>
                  <a:schemeClr val="bg1"/>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09670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2">
            <a:alpha val="4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
        <p:nvSpPr>
          <p:cNvPr id="6" name="Rectangle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solidFill>
                <a:schemeClr val="bg1"/>
              </a:solidFill>
              <a:latin typeface="+mn-lt"/>
              <a:ea typeface="Meiryo" panose="020B0604030504040204" pitchFamily="34" charset="-128"/>
            </a:endParaRPr>
          </a:p>
        </p:txBody>
      </p:sp>
      <p:sp>
        <p:nvSpPr>
          <p:cNvPr id="8" name="Title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a:noAutofit/>
          </a:bodyPr>
          <a:lstStyle>
            <a:lvl1pPr>
              <a:defRPr sz="2400" b="1" i="0" spc="150" baseline="0">
                <a:solidFill>
                  <a:schemeClr val="bg2"/>
                </a:solidFill>
                <a:latin typeface="+mj-lt"/>
                <a:ea typeface="Meiryo UI" panose="020B0604030504040204" pitchFamily="34" charset="-128"/>
              </a:defRPr>
            </a:lvl1pPr>
          </a:lstStyle>
          <a:p>
            <a:r>
              <a:rPr lang="en-US"/>
              <a:t>Click to edit Master title style</a:t>
            </a:r>
            <a:endParaRPr lang="en-US" dirty="0"/>
          </a:p>
        </p:txBody>
      </p:sp>
      <p:sp>
        <p:nvSpPr>
          <p:cNvPr id="10" name="Text Placeholder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anchor="ctr">
            <a:normAutofit/>
          </a:bodyPr>
          <a:lstStyle>
            <a:lvl1pPr marL="0" indent="0" algn="l">
              <a:lnSpc>
                <a:spcPct val="150000"/>
              </a:lnSpc>
              <a:buNone/>
              <a:defRPr sz="1800" b="1" i="0" cap="all" spc="150" baseline="0">
                <a:solidFill>
                  <a:schemeClr val="accent3">
                    <a:lumMod val="50000"/>
                  </a:schemeClr>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anchor="ctr">
            <a:normAutofit/>
          </a:bodyPr>
          <a:lstStyle>
            <a:lvl1pPr marL="0" indent="0" algn="l">
              <a:lnSpc>
                <a:spcPct val="150000"/>
              </a:lnSpc>
              <a:buNone/>
              <a:defRPr sz="1800" b="1" i="0" cap="all" spc="150" baseline="0">
                <a:solidFill>
                  <a:schemeClr val="accent3">
                    <a:lumMod val="50000"/>
                  </a:schemeClr>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4" name="Straight Connector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B2E17E1D-5E9C-4782-A550-1FA7C170295B}"/>
              </a:ext>
            </a:extLst>
          </p:cNvPr>
          <p:cNvSpPr>
            <a:spLocks noGrp="1"/>
          </p:cNvSpPr>
          <p:nvPr>
            <p:ph sz="quarter" idx="15"/>
          </p:nvPr>
        </p:nvSpPr>
        <p:spPr>
          <a:xfrm>
            <a:off x="838200" y="2894471"/>
            <a:ext cx="5041900" cy="3093579"/>
          </a:xfrm>
        </p:spPr>
        <p:txBody>
          <a:bodyPr/>
          <a:lstStyle/>
          <a:p>
            <a:pPr lvl="0"/>
            <a:r>
              <a:rPr lang="en-US"/>
              <a:t>Click to edit Master text styles</a:t>
            </a:r>
          </a:p>
        </p:txBody>
      </p:sp>
      <p:sp>
        <p:nvSpPr>
          <p:cNvPr id="15" name="Content Placeholder 6">
            <a:extLst>
              <a:ext uri="{FF2B5EF4-FFF2-40B4-BE49-F238E27FC236}">
                <a16:creationId xmlns:a16="http://schemas.microsoft.com/office/drawing/2014/main" id="{9AE8FA97-2778-4811-810F-CA386FE3C234}"/>
              </a:ext>
            </a:extLst>
          </p:cNvPr>
          <p:cNvSpPr>
            <a:spLocks noGrp="1"/>
          </p:cNvSpPr>
          <p:nvPr>
            <p:ph sz="quarter" idx="16"/>
          </p:nvPr>
        </p:nvSpPr>
        <p:spPr>
          <a:xfrm>
            <a:off x="6501205" y="2894471"/>
            <a:ext cx="5041900" cy="3093579"/>
          </a:xfrm>
        </p:spPr>
        <p:txBody>
          <a:bodyPr/>
          <a:lstStyle/>
          <a:p>
            <a:pPr lvl="0"/>
            <a:r>
              <a:rPr lang="en-US"/>
              <a:t>Click to edit Master text styles</a:t>
            </a:r>
          </a:p>
        </p:txBody>
      </p:sp>
    </p:spTree>
    <p:extLst>
      <p:ext uri="{BB962C8B-B14F-4D97-AF65-F5344CB8AC3E}">
        <p14:creationId xmlns:p14="http://schemas.microsoft.com/office/powerpoint/2010/main" val="2656403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bg2">
            <a:alpha val="4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a:xfrm>
            <a:off x="838200" y="6356350"/>
            <a:ext cx="2743200" cy="365125"/>
          </a:xfrm>
          <a:prstGeom prst="rect">
            <a:avLst/>
          </a:prstGeom>
        </p:spPr>
        <p:txBody>
          <a:bodyPr/>
          <a:lstStyle/>
          <a:p>
            <a:fld id="{CACCE73A-EC7C-C74F-BDE1-B9AFE6B3713A}" type="datetimeFigureOut">
              <a:rPr lang="en-US" smtClean="0"/>
              <a:t>3/8/2023</a:t>
            </a:fld>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
        <p:nvSpPr>
          <p:cNvPr id="9" name="Title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a:noAutofit/>
          </a:bodyPr>
          <a:lstStyle>
            <a:lvl1pPr>
              <a:defRPr sz="2400" b="1" i="0" spc="150" baseline="0">
                <a:solidFill>
                  <a:schemeClr val="bg2"/>
                </a:solidFill>
                <a:latin typeface="+mj-lt"/>
                <a:ea typeface="Meiryo UI" panose="020B0604030504040204" pitchFamily="34" charset="-128"/>
              </a:defRPr>
            </a:lvl1pPr>
          </a:lstStyle>
          <a:p>
            <a:r>
              <a:rPr lang="en-US"/>
              <a:t>Click to edit Master title style</a:t>
            </a:r>
            <a:endParaRPr lang="en-US" dirty="0"/>
          </a:p>
        </p:txBody>
      </p:sp>
      <p:sp>
        <p:nvSpPr>
          <p:cNvPr id="13" name="Picture Placeholder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bg2"/>
          </a:solidFill>
        </p:spPr>
        <p:txBody>
          <a:bodyPr/>
          <a:lstStyle/>
          <a:p>
            <a:r>
              <a:rPr lang="en-US"/>
              <a:t>Click icon to add picture</a:t>
            </a:r>
            <a:endParaRPr lang="en-US" dirty="0"/>
          </a:p>
        </p:txBody>
      </p:sp>
      <p:sp>
        <p:nvSpPr>
          <p:cNvPr id="6" name="Content Placeholder 5">
            <a:extLst>
              <a:ext uri="{FF2B5EF4-FFF2-40B4-BE49-F238E27FC236}">
                <a16:creationId xmlns:a16="http://schemas.microsoft.com/office/drawing/2014/main" id="{24B3A0EA-D5DD-4E60-90A9-6338842407FB}"/>
              </a:ext>
            </a:extLst>
          </p:cNvPr>
          <p:cNvSpPr>
            <a:spLocks noGrp="1"/>
          </p:cNvSpPr>
          <p:nvPr>
            <p:ph sz="quarter" idx="15"/>
          </p:nvPr>
        </p:nvSpPr>
        <p:spPr>
          <a:xfrm>
            <a:off x="6494463" y="2611438"/>
            <a:ext cx="5058209" cy="21653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01500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alpha val="40000"/>
          </a:schemeClr>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Tree>
    <p:extLst>
      <p:ext uri="{BB962C8B-B14F-4D97-AF65-F5344CB8AC3E}">
        <p14:creationId xmlns:p14="http://schemas.microsoft.com/office/powerpoint/2010/main" val="3232796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47A988C-554B-E64F-A698-DE3EF9CA0774}"/>
              </a:ext>
            </a:extLst>
          </p:cNvPr>
          <p:cNvSpPr>
            <a:spLocks noGrp="1"/>
          </p:cNvSpPr>
          <p:nvPr>
            <p:ph type="ftr" sz="quarter" idx="3"/>
          </p:nvPr>
        </p:nvSpPr>
        <p:spPr>
          <a:xfrm>
            <a:off x="838200" y="6356350"/>
            <a:ext cx="7315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98157E6-BBF7-AB4A-B5DD-B39A65C17B0B}"/>
              </a:ext>
            </a:extLst>
          </p:cNvPr>
          <p:cNvSpPr>
            <a:spLocks noGrp="1"/>
          </p:cNvSpPr>
          <p:nvPr>
            <p:ph type="sldNum" sz="quarter" idx="4"/>
          </p:nvPr>
        </p:nvSpPr>
        <p:spPr>
          <a:xfrm>
            <a:off x="10904706" y="6356350"/>
            <a:ext cx="44909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977565515"/>
      </p:ext>
    </p:extLst>
  </p:cSld>
  <p:clrMap bg1="lt1" tx1="dk1" bg2="lt2" tx2="dk2" accent1="accent1" accent2="accent2" accent3="accent3" accent4="accent4" accent5="accent5" accent6="accent6" hlink="hlink" folHlink="folHlink"/>
  <p:sldLayoutIdLst>
    <p:sldLayoutId id="2147483649" r:id="rId1"/>
    <p:sldLayoutId id="2147483688" r:id="rId2"/>
    <p:sldLayoutId id="2147483661" r:id="rId3"/>
    <p:sldLayoutId id="2147483690" r:id="rId4"/>
    <p:sldLayoutId id="2147483692" r:id="rId5"/>
    <p:sldLayoutId id="214748365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02AA36A-8685-4D91-92E4-CBC45883BFFF}"/>
              </a:ext>
            </a:extLst>
          </p:cNvPr>
          <p:cNvSpPr>
            <a:spLocks noGrp="1"/>
          </p:cNvSpPr>
          <p:nvPr>
            <p:ph type="title"/>
          </p:nvPr>
        </p:nvSpPr>
        <p:spPr/>
        <p:txBody>
          <a:bodyPr/>
          <a:lstStyle/>
          <a:p>
            <a:r>
              <a:rPr lang="en-US" sz="5400" dirty="0">
                <a:latin typeface="Segoe UI" panose="020B0502040204020203" pitchFamily="34" charset="0"/>
                <a:cs typeface="Segoe UI" panose="020B0502040204020203" pitchFamily="34" charset="0"/>
              </a:rPr>
              <a:t>INTERIM PRESENTATION</a:t>
            </a:r>
          </a:p>
        </p:txBody>
      </p:sp>
      <p:sp>
        <p:nvSpPr>
          <p:cNvPr id="12" name="Text Placeholder 11">
            <a:extLst>
              <a:ext uri="{FF2B5EF4-FFF2-40B4-BE49-F238E27FC236}">
                <a16:creationId xmlns:a16="http://schemas.microsoft.com/office/drawing/2014/main" id="{FF1EEC5C-B452-49AC-85CC-33670A64C477}"/>
              </a:ext>
            </a:extLst>
          </p:cNvPr>
          <p:cNvSpPr>
            <a:spLocks noGrp="1"/>
          </p:cNvSpPr>
          <p:nvPr>
            <p:ph type="body" sz="quarter" idx="15"/>
          </p:nvPr>
        </p:nvSpPr>
        <p:spPr/>
        <p:txBody>
          <a:bodyPr>
            <a:normAutofit fontScale="85000" lnSpcReduction="10000"/>
          </a:bodyPr>
          <a:lstStyle/>
          <a:p>
            <a:r>
              <a:rPr lang="en-US" dirty="0">
                <a:latin typeface="Segoe UI" panose="020B0502040204020203" pitchFamily="34" charset="0"/>
                <a:cs typeface="Segoe UI" panose="020B0502040204020203" pitchFamily="34" charset="0"/>
              </a:rPr>
              <a:t>Conor Weldon – n00191746</a:t>
            </a:r>
          </a:p>
        </p:txBody>
      </p:sp>
      <p:pic>
        <p:nvPicPr>
          <p:cNvPr id="5" name="Picture Placeholder 4" descr="woman standing in the street&#10;">
            <a:extLst>
              <a:ext uri="{FF2B5EF4-FFF2-40B4-BE49-F238E27FC236}">
                <a16:creationId xmlns:a16="http://schemas.microsoft.com/office/drawing/2014/main" id="{120E820F-B28F-4486-9338-B0657800FFD9}"/>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7712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E6F7CB-C0DA-5740-51BE-AF9987AEAB81}"/>
              </a:ext>
            </a:extLst>
          </p:cNvPr>
          <p:cNvSpPr txBox="1"/>
          <p:nvPr/>
        </p:nvSpPr>
        <p:spPr>
          <a:xfrm>
            <a:off x="1108430" y="3277472"/>
            <a:ext cx="5651293" cy="108630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200" b="1" i="0" kern="1200" spc="150" baseline="0" dirty="0">
                <a:solidFill>
                  <a:schemeClr val="accent3">
                    <a:lumMod val="90000"/>
                  </a:schemeClr>
                </a:solidFill>
                <a:latin typeface="+mj-lt"/>
                <a:ea typeface="Meiryo UI" panose="020B0604030504040204" pitchFamily="34" charset="-128"/>
                <a:cs typeface="+mj-cs"/>
              </a:rPr>
              <a:t>How It’s Going</a:t>
            </a:r>
          </a:p>
        </p:txBody>
      </p:sp>
      <p:pic>
        <p:nvPicPr>
          <p:cNvPr id="4" name="Picture 3" descr="Strong angle view of the waves to the shore">
            <a:extLst>
              <a:ext uri="{FF2B5EF4-FFF2-40B4-BE49-F238E27FC236}">
                <a16:creationId xmlns:a16="http://schemas.microsoft.com/office/drawing/2014/main" id="{4F685B0D-94D1-A257-3DEE-22733B6278D7}"/>
              </a:ext>
            </a:extLst>
          </p:cNvPr>
          <p:cNvPicPr>
            <a:picLocks noChangeAspect="1"/>
          </p:cNvPicPr>
          <p:nvPr/>
        </p:nvPicPr>
        <p:blipFill rotWithShape="1">
          <a:blip r:embed="rId2"/>
          <a:srcRect l="27737" r="11246" b="-1"/>
          <a:stretch/>
        </p:blipFill>
        <p:spPr>
          <a:xfrm>
            <a:off x="5923125" y="10"/>
            <a:ext cx="6268875" cy="685799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noFill/>
        </p:spPr>
      </p:pic>
      <p:sp>
        <p:nvSpPr>
          <p:cNvPr id="8" name="Text Placeholder 3">
            <a:extLst>
              <a:ext uri="{FF2B5EF4-FFF2-40B4-BE49-F238E27FC236}">
                <a16:creationId xmlns:a16="http://schemas.microsoft.com/office/drawing/2014/main" id="{B49107DB-BC30-8785-3D80-013CF724DA53}"/>
              </a:ext>
            </a:extLst>
          </p:cNvPr>
          <p:cNvSpPr>
            <a:spLocks noGrp="1"/>
          </p:cNvSpPr>
          <p:nvPr>
            <p:ph type="body" sz="quarter" idx="15"/>
          </p:nvPr>
        </p:nvSpPr>
        <p:spPr>
          <a:xfrm>
            <a:off x="1108430" y="4450080"/>
            <a:ext cx="5651294" cy="607103"/>
          </a:xfrm>
        </p:spPr>
        <p:txBody>
          <a:bodyPr/>
          <a:lstStyle/>
          <a:p>
            <a:r>
              <a:rPr lang="en-US" dirty="0"/>
              <a:t>(Or not going)</a:t>
            </a:r>
          </a:p>
        </p:txBody>
      </p:sp>
    </p:spTree>
    <p:extLst>
      <p:ext uri="{BB962C8B-B14F-4D97-AF65-F5344CB8AC3E}">
        <p14:creationId xmlns:p14="http://schemas.microsoft.com/office/powerpoint/2010/main" val="2314480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53E5-8A87-BE57-9F74-3608E819E328}"/>
              </a:ext>
            </a:extLst>
          </p:cNvPr>
          <p:cNvSpPr>
            <a:spLocks noGrp="1"/>
          </p:cNvSpPr>
          <p:nvPr>
            <p:ph type="title"/>
          </p:nvPr>
        </p:nvSpPr>
        <p:spPr>
          <a:xfrm>
            <a:off x="639413" y="483440"/>
            <a:ext cx="10904438" cy="583800"/>
          </a:xfrm>
        </p:spPr>
        <p:txBody>
          <a:bodyPr anchor="ctr">
            <a:normAutofit/>
          </a:bodyPr>
          <a:lstStyle/>
          <a:p>
            <a:r>
              <a:rPr lang="en-IE" dirty="0"/>
              <a:t>Work Done</a:t>
            </a:r>
          </a:p>
        </p:txBody>
      </p:sp>
      <p:graphicFrame>
        <p:nvGraphicFramePr>
          <p:cNvPr id="6" name="Content Placeholder 3">
            <a:extLst>
              <a:ext uri="{FF2B5EF4-FFF2-40B4-BE49-F238E27FC236}">
                <a16:creationId xmlns:a16="http://schemas.microsoft.com/office/drawing/2014/main" id="{29F25D46-E9DB-C2F3-2B37-0D0780F80854}"/>
              </a:ext>
            </a:extLst>
          </p:cNvPr>
          <p:cNvGraphicFramePr>
            <a:graphicFrameLocks noGrp="1"/>
          </p:cNvGraphicFramePr>
          <p:nvPr>
            <p:ph sz="quarter" idx="13"/>
            <p:extLst>
              <p:ext uri="{D42A27DB-BD31-4B8C-83A1-F6EECF244321}">
                <p14:modId xmlns:p14="http://schemas.microsoft.com/office/powerpoint/2010/main" val="3649490881"/>
              </p:ext>
            </p:extLst>
          </p:nvPr>
        </p:nvGraphicFramePr>
        <p:xfrm>
          <a:off x="638986" y="1470025"/>
          <a:ext cx="10904865" cy="4706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967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53E5-8A87-BE57-9F74-3608E819E328}"/>
              </a:ext>
            </a:extLst>
          </p:cNvPr>
          <p:cNvSpPr>
            <a:spLocks noGrp="1"/>
          </p:cNvSpPr>
          <p:nvPr>
            <p:ph type="title"/>
          </p:nvPr>
        </p:nvSpPr>
        <p:spPr>
          <a:xfrm>
            <a:off x="639413" y="483440"/>
            <a:ext cx="10904438" cy="583800"/>
          </a:xfrm>
        </p:spPr>
        <p:txBody>
          <a:bodyPr anchor="ctr">
            <a:normAutofit/>
          </a:bodyPr>
          <a:lstStyle/>
          <a:p>
            <a:r>
              <a:rPr lang="en-IE" dirty="0"/>
              <a:t>Set Backs</a:t>
            </a:r>
          </a:p>
        </p:txBody>
      </p:sp>
      <p:graphicFrame>
        <p:nvGraphicFramePr>
          <p:cNvPr id="6" name="Content Placeholder 3">
            <a:extLst>
              <a:ext uri="{FF2B5EF4-FFF2-40B4-BE49-F238E27FC236}">
                <a16:creationId xmlns:a16="http://schemas.microsoft.com/office/drawing/2014/main" id="{ADE49471-7EB9-C2AC-554A-C24DA546BCAE}"/>
              </a:ext>
            </a:extLst>
          </p:cNvPr>
          <p:cNvGraphicFramePr>
            <a:graphicFrameLocks noGrp="1"/>
          </p:cNvGraphicFramePr>
          <p:nvPr>
            <p:ph sz="quarter" idx="13"/>
            <p:extLst>
              <p:ext uri="{D42A27DB-BD31-4B8C-83A1-F6EECF244321}">
                <p14:modId xmlns:p14="http://schemas.microsoft.com/office/powerpoint/2010/main" val="1227226683"/>
              </p:ext>
            </p:extLst>
          </p:nvPr>
        </p:nvGraphicFramePr>
        <p:xfrm>
          <a:off x="638986" y="1470025"/>
          <a:ext cx="10904865" cy="4706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5299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53E5-8A87-BE57-9F74-3608E819E328}"/>
              </a:ext>
            </a:extLst>
          </p:cNvPr>
          <p:cNvSpPr>
            <a:spLocks noGrp="1"/>
          </p:cNvSpPr>
          <p:nvPr>
            <p:ph type="title"/>
          </p:nvPr>
        </p:nvSpPr>
        <p:spPr>
          <a:xfrm>
            <a:off x="639413" y="483440"/>
            <a:ext cx="10904438" cy="583800"/>
          </a:xfrm>
        </p:spPr>
        <p:txBody>
          <a:bodyPr anchor="ctr">
            <a:normAutofit/>
          </a:bodyPr>
          <a:lstStyle/>
          <a:p>
            <a:r>
              <a:rPr lang="en-IE" dirty="0"/>
              <a:t>Future Plans</a:t>
            </a:r>
          </a:p>
        </p:txBody>
      </p:sp>
      <p:graphicFrame>
        <p:nvGraphicFramePr>
          <p:cNvPr id="6" name="Content Placeholder 3">
            <a:extLst>
              <a:ext uri="{FF2B5EF4-FFF2-40B4-BE49-F238E27FC236}">
                <a16:creationId xmlns:a16="http://schemas.microsoft.com/office/drawing/2014/main" id="{8F8E98D6-97A2-88C4-EF24-B3215D748033}"/>
              </a:ext>
            </a:extLst>
          </p:cNvPr>
          <p:cNvGraphicFramePr>
            <a:graphicFrameLocks noGrp="1"/>
          </p:cNvGraphicFramePr>
          <p:nvPr>
            <p:ph sz="quarter" idx="13"/>
            <p:extLst>
              <p:ext uri="{D42A27DB-BD31-4B8C-83A1-F6EECF244321}">
                <p14:modId xmlns:p14="http://schemas.microsoft.com/office/powerpoint/2010/main" val="1771573335"/>
              </p:ext>
            </p:extLst>
          </p:nvPr>
        </p:nvGraphicFramePr>
        <p:xfrm>
          <a:off x="638986" y="1470025"/>
          <a:ext cx="10904865" cy="4706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842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F8FD-027D-C487-E46A-12C52B284D88}"/>
              </a:ext>
            </a:extLst>
          </p:cNvPr>
          <p:cNvSpPr>
            <a:spLocks noGrp="1"/>
          </p:cNvSpPr>
          <p:nvPr>
            <p:ph type="title"/>
          </p:nvPr>
        </p:nvSpPr>
        <p:spPr/>
        <p:txBody>
          <a:bodyPr/>
          <a:lstStyle/>
          <a:p>
            <a:r>
              <a:rPr lang="en-IE" dirty="0"/>
              <a:t>Sprints</a:t>
            </a:r>
          </a:p>
        </p:txBody>
      </p:sp>
      <p:sp>
        <p:nvSpPr>
          <p:cNvPr id="3" name="Content Placeholder 2">
            <a:extLst>
              <a:ext uri="{FF2B5EF4-FFF2-40B4-BE49-F238E27FC236}">
                <a16:creationId xmlns:a16="http://schemas.microsoft.com/office/drawing/2014/main" id="{A24DBAF1-14B6-8CA5-ECC8-34233257DD61}"/>
              </a:ext>
            </a:extLst>
          </p:cNvPr>
          <p:cNvSpPr>
            <a:spLocks noGrp="1"/>
          </p:cNvSpPr>
          <p:nvPr>
            <p:ph sz="quarter" idx="13"/>
          </p:nvPr>
        </p:nvSpPr>
        <p:spPr/>
        <p:txBody>
          <a:bodyPr>
            <a:normAutofit fontScale="92500" lnSpcReduction="20000"/>
          </a:bodyPr>
          <a:lstStyle/>
          <a:p>
            <a:pPr marL="285750" indent="-285750">
              <a:buFont typeface="Arial" panose="020B0604020202020204" pitchFamily="34" charset="0"/>
              <a:buChar char="•"/>
            </a:pPr>
            <a:r>
              <a:rPr lang="en-GB" sz="1800" b="1" dirty="0">
                <a:latin typeface="Segoe UI" panose="020B0502040204020203" pitchFamily="34" charset="0"/>
                <a:cs typeface="Segoe UI" panose="020B0502040204020203" pitchFamily="34" charset="0"/>
              </a:rPr>
              <a:t>Sprint 1 – </a:t>
            </a:r>
            <a:r>
              <a:rPr lang="en-GB" sz="1800" dirty="0">
                <a:latin typeface="Segoe UI" panose="020B0502040204020203" pitchFamily="34" charset="0"/>
                <a:cs typeface="Segoe UI" panose="020B0502040204020203" pitchFamily="34" charset="0"/>
              </a:rPr>
              <a:t>Fix the current Access Issue.</a:t>
            </a:r>
          </a:p>
          <a:p>
            <a:pPr marL="285750" indent="-285750">
              <a:buFont typeface="Arial" panose="020B0604020202020204" pitchFamily="34" charset="0"/>
              <a:buChar char="•"/>
            </a:pPr>
            <a:r>
              <a:rPr lang="en-GB" sz="1800" b="1" dirty="0">
                <a:latin typeface="Segoe UI" panose="020B0502040204020203" pitchFamily="34" charset="0"/>
                <a:cs typeface="Segoe UI" panose="020B0502040204020203" pitchFamily="34" charset="0"/>
              </a:rPr>
              <a:t>Sprint 2 – </a:t>
            </a:r>
            <a:r>
              <a:rPr lang="en-GB" sz="1800" dirty="0">
                <a:latin typeface="Segoe UI" panose="020B0502040204020203" pitchFamily="34" charset="0"/>
                <a:cs typeface="Segoe UI" panose="020B0502040204020203" pitchFamily="34" charset="0"/>
              </a:rPr>
              <a:t>Testing to ensure the current code is working.</a:t>
            </a:r>
          </a:p>
          <a:p>
            <a:pPr marL="285750" indent="-285750">
              <a:buFont typeface="Arial" panose="020B0604020202020204" pitchFamily="34" charset="0"/>
              <a:buChar char="•"/>
            </a:pPr>
            <a:r>
              <a:rPr lang="en-GB" sz="1800" b="1" dirty="0">
                <a:latin typeface="Segoe UI" panose="020B0502040204020203" pitchFamily="34" charset="0"/>
                <a:cs typeface="Segoe UI" panose="020B0502040204020203" pitchFamily="34" charset="0"/>
              </a:rPr>
              <a:t>Sprint 3 – </a:t>
            </a:r>
            <a:r>
              <a:rPr lang="en-GB" sz="1800" dirty="0">
                <a:latin typeface="Segoe UI" panose="020B0502040204020203" pitchFamily="34" charset="0"/>
                <a:cs typeface="Segoe UI" panose="020B0502040204020203" pitchFamily="34" charset="0"/>
              </a:rPr>
              <a:t>Design the User Interface and Backend of Application</a:t>
            </a:r>
          </a:p>
          <a:p>
            <a:pPr marL="285750" indent="-285750">
              <a:buFont typeface="Arial" panose="020B0604020202020204" pitchFamily="34" charset="0"/>
              <a:buChar char="•"/>
            </a:pPr>
            <a:r>
              <a:rPr lang="en-GB" sz="1800" b="1" dirty="0">
                <a:latin typeface="Segoe UI" panose="020B0502040204020203" pitchFamily="34" charset="0"/>
                <a:cs typeface="Segoe UI" panose="020B0502040204020203" pitchFamily="34" charset="0"/>
              </a:rPr>
              <a:t>Sprint 4 – </a:t>
            </a:r>
            <a:r>
              <a:rPr lang="en-GB" sz="1800" dirty="0">
                <a:latin typeface="Segoe UI" panose="020B0502040204020203" pitchFamily="34" charset="0"/>
                <a:cs typeface="Segoe UI" panose="020B0502040204020203" pitchFamily="34" charset="0"/>
              </a:rPr>
              <a:t>Complete the development of Backend</a:t>
            </a:r>
          </a:p>
          <a:p>
            <a:pPr marL="285750" indent="-285750">
              <a:buFont typeface="Arial" panose="020B0604020202020204" pitchFamily="34" charset="0"/>
              <a:buChar char="•"/>
            </a:pPr>
            <a:r>
              <a:rPr lang="en-GB" sz="1800" b="1" dirty="0">
                <a:latin typeface="Segoe UI" panose="020B0502040204020203" pitchFamily="34" charset="0"/>
                <a:cs typeface="Segoe UI" panose="020B0502040204020203" pitchFamily="34" charset="0"/>
              </a:rPr>
              <a:t>Sprint 5 – </a:t>
            </a:r>
            <a:r>
              <a:rPr lang="en-GB" sz="1800" dirty="0">
                <a:latin typeface="Segoe UI" panose="020B0502040204020203" pitchFamily="34" charset="0"/>
                <a:cs typeface="Segoe UI" panose="020B0502040204020203" pitchFamily="34" charset="0"/>
              </a:rPr>
              <a:t>Begin Implementation of the Code into the Raspberry PI</a:t>
            </a:r>
          </a:p>
          <a:p>
            <a:pPr marL="285750" indent="-285750">
              <a:buFont typeface="Arial" panose="020B0604020202020204" pitchFamily="34" charset="0"/>
              <a:buChar char="•"/>
            </a:pPr>
            <a:r>
              <a:rPr lang="en-GB" sz="1800" b="1" dirty="0">
                <a:latin typeface="Segoe UI" panose="020B0502040204020203" pitchFamily="34" charset="0"/>
                <a:cs typeface="Segoe UI" panose="020B0502040204020203" pitchFamily="34" charset="0"/>
              </a:rPr>
              <a:t>Sprint 6 –</a:t>
            </a:r>
            <a:r>
              <a:rPr lang="en-GB" sz="1800" dirty="0">
                <a:latin typeface="Segoe UI" panose="020B0502040204020203" pitchFamily="34" charset="0"/>
                <a:cs typeface="Segoe UI" panose="020B0502040204020203" pitchFamily="34" charset="0"/>
              </a:rPr>
              <a:t> Testing after the conversion of code to Raspberry PI</a:t>
            </a:r>
          </a:p>
          <a:p>
            <a:pPr marL="285750" indent="-285750">
              <a:buFont typeface="Arial" panose="020B0604020202020204" pitchFamily="34" charset="0"/>
              <a:buChar char="•"/>
            </a:pPr>
            <a:r>
              <a:rPr lang="en-GB" sz="1800" b="1" dirty="0">
                <a:latin typeface="Segoe UI" panose="020B0502040204020203" pitchFamily="34" charset="0"/>
                <a:cs typeface="Segoe UI" panose="020B0502040204020203" pitchFamily="34" charset="0"/>
              </a:rPr>
              <a:t>Sprint 7 – </a:t>
            </a:r>
            <a:r>
              <a:rPr lang="en-GB" sz="1800" dirty="0">
                <a:latin typeface="Segoe UI" panose="020B0502040204020203" pitchFamily="34" charset="0"/>
                <a:cs typeface="Segoe UI" panose="020B0502040204020203" pitchFamily="34" charset="0"/>
              </a:rPr>
              <a:t>Building of the Physical Computing Component</a:t>
            </a:r>
          </a:p>
          <a:p>
            <a:pPr marL="285750" indent="-285750">
              <a:buFont typeface="Arial" panose="020B0604020202020204" pitchFamily="34" charset="0"/>
              <a:buChar char="•"/>
            </a:pPr>
            <a:r>
              <a:rPr lang="en-GB" sz="1800" b="1" dirty="0">
                <a:latin typeface="Segoe UI" panose="020B0502040204020203" pitchFamily="34" charset="0"/>
                <a:cs typeface="Segoe UI" panose="020B0502040204020203" pitchFamily="34" charset="0"/>
              </a:rPr>
              <a:t>Sprint 8 – </a:t>
            </a:r>
            <a:r>
              <a:rPr lang="en-GB" sz="1800" dirty="0">
                <a:latin typeface="Segoe UI" panose="020B0502040204020203" pitchFamily="34" charset="0"/>
                <a:cs typeface="Segoe UI" panose="020B0502040204020203" pitchFamily="34" charset="0"/>
              </a:rPr>
              <a:t>Implement extra features where possible</a:t>
            </a:r>
          </a:p>
          <a:p>
            <a:pPr marL="285750" indent="-285750">
              <a:buFont typeface="Arial" panose="020B0604020202020204" pitchFamily="34" charset="0"/>
              <a:buChar char="•"/>
            </a:pPr>
            <a:r>
              <a:rPr lang="en-GB" sz="1800" b="1" dirty="0">
                <a:latin typeface="Segoe UI" panose="020B0502040204020203" pitchFamily="34" charset="0"/>
                <a:cs typeface="Segoe UI" panose="020B0502040204020203" pitchFamily="34" charset="0"/>
              </a:rPr>
              <a:t>Sprint 9 – </a:t>
            </a:r>
            <a:r>
              <a:rPr lang="en-GB" sz="1800" dirty="0">
                <a:latin typeface="Segoe UI" panose="020B0502040204020203" pitchFamily="34" charset="0"/>
                <a:cs typeface="Segoe UI" panose="020B0502040204020203" pitchFamily="34" charset="0"/>
              </a:rPr>
              <a:t>Implement extra features where possible</a:t>
            </a:r>
          </a:p>
        </p:txBody>
      </p:sp>
    </p:spTree>
    <p:extLst>
      <p:ext uri="{BB962C8B-B14F-4D97-AF65-F5344CB8AC3E}">
        <p14:creationId xmlns:p14="http://schemas.microsoft.com/office/powerpoint/2010/main" val="1294390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53E5-8A87-BE57-9F74-3608E819E328}"/>
              </a:ext>
            </a:extLst>
          </p:cNvPr>
          <p:cNvSpPr>
            <a:spLocks noGrp="1"/>
          </p:cNvSpPr>
          <p:nvPr>
            <p:ph type="title"/>
          </p:nvPr>
        </p:nvSpPr>
        <p:spPr>
          <a:xfrm>
            <a:off x="1108430" y="3277472"/>
            <a:ext cx="5651293" cy="1086304"/>
          </a:xfrm>
        </p:spPr>
        <p:txBody>
          <a:bodyPr anchor="ctr">
            <a:normAutofit/>
          </a:bodyPr>
          <a:lstStyle/>
          <a:p>
            <a:r>
              <a:rPr lang="en-IE" sz="6800"/>
              <a:t>Questions?</a:t>
            </a:r>
          </a:p>
        </p:txBody>
      </p:sp>
      <p:pic>
        <p:nvPicPr>
          <p:cNvPr id="6" name="Picture 5" descr="Question marks in a line and one question mark is lit">
            <a:extLst>
              <a:ext uri="{FF2B5EF4-FFF2-40B4-BE49-F238E27FC236}">
                <a16:creationId xmlns:a16="http://schemas.microsoft.com/office/drawing/2014/main" id="{AE1AE9AF-BFBA-AB7B-5D10-20396EF28846}"/>
              </a:ext>
            </a:extLst>
          </p:cNvPr>
          <p:cNvPicPr>
            <a:picLocks noChangeAspect="1"/>
          </p:cNvPicPr>
          <p:nvPr/>
        </p:nvPicPr>
        <p:blipFill rotWithShape="1">
          <a:blip r:embed="rId2"/>
          <a:srcRect r="38983" b="-1"/>
          <a:stretch/>
        </p:blipFill>
        <p:spPr>
          <a:xfrm>
            <a:off x="5923125" y="10"/>
            <a:ext cx="6268875" cy="685799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noFill/>
        </p:spPr>
      </p:pic>
      <p:sp>
        <p:nvSpPr>
          <p:cNvPr id="11" name="Text Placeholder 3">
            <a:extLst>
              <a:ext uri="{FF2B5EF4-FFF2-40B4-BE49-F238E27FC236}">
                <a16:creationId xmlns:a16="http://schemas.microsoft.com/office/drawing/2014/main" id="{7C0CE8DD-A0C6-66CC-4E54-5567552B71B4}"/>
              </a:ext>
            </a:extLst>
          </p:cNvPr>
          <p:cNvSpPr>
            <a:spLocks noGrp="1"/>
          </p:cNvSpPr>
          <p:nvPr>
            <p:ph type="body" sz="quarter" idx="15"/>
          </p:nvPr>
        </p:nvSpPr>
        <p:spPr>
          <a:xfrm>
            <a:off x="1108430" y="4450080"/>
            <a:ext cx="5651294" cy="607103"/>
          </a:xfrm>
        </p:spPr>
        <p:txBody>
          <a:bodyPr/>
          <a:lstStyle/>
          <a:p>
            <a:r>
              <a:rPr lang="en-US" dirty="0"/>
              <a:t>(Feedback)</a:t>
            </a:r>
          </a:p>
        </p:txBody>
      </p:sp>
    </p:spTree>
    <p:extLst>
      <p:ext uri="{BB962C8B-B14F-4D97-AF65-F5344CB8AC3E}">
        <p14:creationId xmlns:p14="http://schemas.microsoft.com/office/powerpoint/2010/main" val="2947907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 company name&#10;&#10;Description automatically generated">
            <a:extLst>
              <a:ext uri="{FF2B5EF4-FFF2-40B4-BE49-F238E27FC236}">
                <a16:creationId xmlns:a16="http://schemas.microsoft.com/office/drawing/2014/main" id="{379BB42D-DD82-E71C-3A98-F3157CF10C99}"/>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0C42ECC8-51BC-5803-D9F3-0001F2BFB43B}"/>
              </a:ext>
            </a:extLst>
          </p:cNvPr>
          <p:cNvSpPr/>
          <p:nvPr/>
        </p:nvSpPr>
        <p:spPr>
          <a:xfrm>
            <a:off x="2222500" y="4368800"/>
            <a:ext cx="77597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latin typeface="Segoe UI" panose="020B0502040204020203" pitchFamily="34" charset="0"/>
                <a:cs typeface="Segoe UI" panose="020B0502040204020203" pitchFamily="34" charset="0"/>
              </a:rPr>
              <a:t>Conor Weldon – N00191746</a:t>
            </a:r>
          </a:p>
        </p:txBody>
      </p:sp>
    </p:spTree>
    <p:extLst>
      <p:ext uri="{BB962C8B-B14F-4D97-AF65-F5344CB8AC3E}">
        <p14:creationId xmlns:p14="http://schemas.microsoft.com/office/powerpoint/2010/main" val="3666901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07749-D2E3-A340-034C-A90215384B18}"/>
              </a:ext>
            </a:extLst>
          </p:cNvPr>
          <p:cNvSpPr>
            <a:spLocks noGrp="1"/>
          </p:cNvSpPr>
          <p:nvPr>
            <p:ph type="title"/>
          </p:nvPr>
        </p:nvSpPr>
        <p:spPr/>
        <p:txBody>
          <a:bodyPr/>
          <a:lstStyle/>
          <a:p>
            <a:r>
              <a:rPr lang="en-IE" sz="2800" dirty="0">
                <a:latin typeface="Segoe UI" panose="020B0502040204020203" pitchFamily="34" charset="0"/>
                <a:cs typeface="Segoe UI" panose="020B0502040204020203" pitchFamily="34" charset="0"/>
              </a:rPr>
              <a:t>Thesis Overview</a:t>
            </a:r>
          </a:p>
        </p:txBody>
      </p:sp>
      <p:pic>
        <p:nvPicPr>
          <p:cNvPr id="6" name="Picture Placeholder 5" descr="A picture containing text, person&#10;&#10;Description automatically generated">
            <a:extLst>
              <a:ext uri="{FF2B5EF4-FFF2-40B4-BE49-F238E27FC236}">
                <a16:creationId xmlns:a16="http://schemas.microsoft.com/office/drawing/2014/main" id="{2F1F6523-C68E-C33E-9D6D-94A1621B3EDC}"/>
              </a:ext>
            </a:extLst>
          </p:cNvPr>
          <p:cNvPicPr>
            <a:picLocks noGrp="1" noChangeAspect="1"/>
          </p:cNvPicPr>
          <p:nvPr>
            <p:ph type="pic" sz="quarter" idx="14"/>
          </p:nvPr>
        </p:nvPicPr>
        <p:blipFill>
          <a:blip r:embed="rId3"/>
          <a:srcRect l="22672" r="22672"/>
          <a:stretch>
            <a:fillRect/>
          </a:stretch>
        </p:blipFill>
        <p:spPr/>
      </p:pic>
      <p:sp>
        <p:nvSpPr>
          <p:cNvPr id="4" name="Content Placeholder 3">
            <a:extLst>
              <a:ext uri="{FF2B5EF4-FFF2-40B4-BE49-F238E27FC236}">
                <a16:creationId xmlns:a16="http://schemas.microsoft.com/office/drawing/2014/main" id="{0F845285-FF5D-0826-778E-C2A476735FE8}"/>
              </a:ext>
            </a:extLst>
          </p:cNvPr>
          <p:cNvSpPr>
            <a:spLocks noGrp="1"/>
          </p:cNvSpPr>
          <p:nvPr>
            <p:ph sz="quarter" idx="16"/>
          </p:nvPr>
        </p:nvSpPr>
        <p:spPr/>
        <p:txBody>
          <a:bodyPr>
            <a:normAutofit lnSpcReduction="10000"/>
          </a:bodyPr>
          <a:lstStyle/>
          <a:p>
            <a:pPr algn="l">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Objective: Creating a smart mirror that recognizes emotions and displays tasks</a:t>
            </a:r>
          </a:p>
          <a:p>
            <a:pPr algn="l">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Tools: Raspberry Pi, LED screen, OpenCV and/or Azure Cognitive Services Libraries</a:t>
            </a:r>
          </a:p>
          <a:p>
            <a:pPr algn="l">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Implementation: Use of facial recognition to detect emotions</a:t>
            </a:r>
          </a:p>
          <a:p>
            <a:pPr algn="l">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Data Collection: Creation of a personal database to improve technology and learning</a:t>
            </a:r>
          </a:p>
          <a:p>
            <a:pPr algn="l">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Evolution: Constant adaptation of the technology using OpenCV and Azure Cognitive Services Libraries</a:t>
            </a:r>
          </a:p>
        </p:txBody>
      </p:sp>
    </p:spTree>
    <p:extLst>
      <p:ext uri="{BB962C8B-B14F-4D97-AF65-F5344CB8AC3E}">
        <p14:creationId xmlns:p14="http://schemas.microsoft.com/office/powerpoint/2010/main" val="3903720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53E5-8A87-BE57-9F74-3608E819E328}"/>
              </a:ext>
            </a:extLst>
          </p:cNvPr>
          <p:cNvSpPr>
            <a:spLocks noGrp="1"/>
          </p:cNvSpPr>
          <p:nvPr>
            <p:ph type="title"/>
          </p:nvPr>
        </p:nvSpPr>
        <p:spPr>
          <a:xfrm>
            <a:off x="639413" y="483440"/>
            <a:ext cx="10904438" cy="583800"/>
          </a:xfrm>
        </p:spPr>
        <p:txBody>
          <a:bodyPr anchor="ctr">
            <a:normAutofit/>
          </a:bodyPr>
          <a:lstStyle/>
          <a:p>
            <a:r>
              <a:rPr lang="en-IE" sz="2800" dirty="0">
                <a:latin typeface="Segoe UI" panose="020B0502040204020203" pitchFamily="34" charset="0"/>
                <a:cs typeface="Segoe UI" panose="020B0502040204020203" pitchFamily="34" charset="0"/>
              </a:rPr>
              <a:t>Applications</a:t>
            </a:r>
            <a:r>
              <a:rPr lang="en-IE" dirty="0"/>
              <a:t> Being Used</a:t>
            </a:r>
          </a:p>
        </p:txBody>
      </p:sp>
      <p:sp>
        <p:nvSpPr>
          <p:cNvPr id="4" name="Content Placeholder 3">
            <a:extLst>
              <a:ext uri="{FF2B5EF4-FFF2-40B4-BE49-F238E27FC236}">
                <a16:creationId xmlns:a16="http://schemas.microsoft.com/office/drawing/2014/main" id="{C4A09AEE-5A44-B0E4-C242-F1FD776C8D15}"/>
              </a:ext>
            </a:extLst>
          </p:cNvPr>
          <p:cNvSpPr>
            <a:spLocks noGrp="1"/>
          </p:cNvSpPr>
          <p:nvPr>
            <p:ph sz="quarter" idx="15"/>
          </p:nvPr>
        </p:nvSpPr>
        <p:spPr>
          <a:xfrm>
            <a:off x="838200" y="1828801"/>
            <a:ext cx="5041900" cy="4159250"/>
          </a:xfrm>
        </p:spPr>
        <p:txBody>
          <a:bodyPr>
            <a:noAutofit/>
          </a:bodyPr>
          <a:lstStyle/>
          <a:p>
            <a:pPr>
              <a:lnSpc>
                <a:spcPct val="140000"/>
              </a:lnSpc>
            </a:pPr>
            <a:r>
              <a:rPr lang="en-US" sz="2000" b="0" i="0" dirty="0">
                <a:effectLst/>
                <a:latin typeface="Segoe UI" panose="020B0502040204020203" pitchFamily="34" charset="0"/>
                <a:cs typeface="Segoe UI" panose="020B0502040204020203" pitchFamily="34" charset="0"/>
              </a:rPr>
              <a:t>Python</a:t>
            </a:r>
          </a:p>
          <a:p>
            <a:pPr>
              <a:lnSpc>
                <a:spcPct val="140000"/>
              </a:lnSpc>
            </a:pPr>
            <a:r>
              <a:rPr lang="en-US" sz="2000" b="0" i="0" dirty="0">
                <a:effectLst/>
                <a:latin typeface="Segoe UI" panose="020B0502040204020203" pitchFamily="34" charset="0"/>
                <a:cs typeface="Segoe UI" panose="020B0502040204020203" pitchFamily="34" charset="0"/>
              </a:rPr>
              <a:t>OpenCV </a:t>
            </a:r>
          </a:p>
          <a:p>
            <a:pPr>
              <a:lnSpc>
                <a:spcPct val="140000"/>
              </a:lnSpc>
            </a:pPr>
            <a:r>
              <a:rPr lang="en-US" sz="2000" b="0" i="0" dirty="0">
                <a:effectLst/>
                <a:latin typeface="Segoe UI" panose="020B0502040204020203" pitchFamily="34" charset="0"/>
                <a:cs typeface="Segoe UI" panose="020B0502040204020203" pitchFamily="34" charset="0"/>
              </a:rPr>
              <a:t>Azure Cognitive Services</a:t>
            </a:r>
          </a:p>
          <a:p>
            <a:pPr>
              <a:lnSpc>
                <a:spcPct val="140000"/>
              </a:lnSpc>
            </a:pPr>
            <a:r>
              <a:rPr lang="en-US" sz="2000" b="0" i="0" dirty="0">
                <a:effectLst/>
                <a:latin typeface="Segoe UI" panose="020B0502040204020203" pitchFamily="34" charset="0"/>
                <a:cs typeface="Segoe UI" panose="020B0502040204020203" pitchFamily="34" charset="0"/>
              </a:rPr>
              <a:t>Raspberry Pi </a:t>
            </a:r>
          </a:p>
          <a:p>
            <a:pPr>
              <a:lnSpc>
                <a:spcPct val="140000"/>
              </a:lnSpc>
            </a:pPr>
            <a:r>
              <a:rPr lang="en-US" sz="2000" b="0" i="0" dirty="0">
                <a:effectLst/>
                <a:latin typeface="Segoe UI" panose="020B0502040204020203" pitchFamily="34" charset="0"/>
                <a:cs typeface="Segoe UI" panose="020B0502040204020203" pitchFamily="34" charset="0"/>
              </a:rPr>
              <a:t>LED screen </a:t>
            </a:r>
          </a:p>
          <a:p>
            <a:pPr>
              <a:lnSpc>
                <a:spcPct val="140000"/>
              </a:lnSpc>
            </a:pPr>
            <a:r>
              <a:rPr lang="en-US" sz="2000" b="0" i="0" dirty="0">
                <a:effectLst/>
                <a:latin typeface="Segoe UI" panose="020B0502040204020203" pitchFamily="34" charset="0"/>
                <a:cs typeface="Segoe UI" panose="020B0502040204020203" pitchFamily="34" charset="0"/>
              </a:rPr>
              <a:t>2 Wa</a:t>
            </a:r>
            <a:r>
              <a:rPr lang="en-US" sz="2000" dirty="0">
                <a:latin typeface="Segoe UI" panose="020B0502040204020203" pitchFamily="34" charset="0"/>
                <a:cs typeface="Segoe UI" panose="020B0502040204020203" pitchFamily="34" charset="0"/>
              </a:rPr>
              <a:t>y Glass</a:t>
            </a:r>
          </a:p>
          <a:p>
            <a:pPr>
              <a:lnSpc>
                <a:spcPct val="140000"/>
              </a:lnSpc>
            </a:pPr>
            <a:r>
              <a:rPr lang="en-US" sz="2000" b="0" i="0" dirty="0">
                <a:effectLst/>
                <a:latin typeface="Segoe UI" panose="020B0502040204020203" pitchFamily="34" charset="0"/>
                <a:cs typeface="Segoe UI" panose="020B0502040204020203" pitchFamily="34" charset="0"/>
              </a:rPr>
              <a:t>Monitor</a:t>
            </a:r>
          </a:p>
        </p:txBody>
      </p:sp>
      <p:pic>
        <p:nvPicPr>
          <p:cNvPr id="8" name="Picture Placeholder 7" descr="Diagram&#10;&#10;Description automatically generated">
            <a:extLst>
              <a:ext uri="{FF2B5EF4-FFF2-40B4-BE49-F238E27FC236}">
                <a16:creationId xmlns:a16="http://schemas.microsoft.com/office/drawing/2014/main" id="{7634D9AF-DCAB-994F-CA9A-7ECBE9605E58}"/>
              </a:ext>
            </a:extLst>
          </p:cNvPr>
          <p:cNvPicPr>
            <a:picLocks noGrp="1" noChangeAspect="1"/>
          </p:cNvPicPr>
          <p:nvPr>
            <p:ph sz="quarter" idx="16"/>
          </p:nvPr>
        </p:nvPicPr>
        <p:blipFill rotWithShape="1">
          <a:blip r:embed="rId2"/>
          <a:srcRect l="4860" r="3462" b="-2"/>
          <a:stretch/>
        </p:blipFill>
        <p:spPr>
          <a:xfrm>
            <a:off x="6344703" y="2295525"/>
            <a:ext cx="5847297" cy="3587750"/>
          </a:xfrm>
          <a:noFill/>
        </p:spPr>
      </p:pic>
    </p:spTree>
    <p:extLst>
      <p:ext uri="{BB962C8B-B14F-4D97-AF65-F5344CB8AC3E}">
        <p14:creationId xmlns:p14="http://schemas.microsoft.com/office/powerpoint/2010/main" val="2340764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53E5-8A87-BE57-9F74-3608E819E328}"/>
              </a:ext>
            </a:extLst>
          </p:cNvPr>
          <p:cNvSpPr>
            <a:spLocks noGrp="1"/>
          </p:cNvSpPr>
          <p:nvPr>
            <p:ph type="title"/>
          </p:nvPr>
        </p:nvSpPr>
        <p:spPr>
          <a:xfrm>
            <a:off x="639413" y="483440"/>
            <a:ext cx="10904438" cy="583800"/>
          </a:xfrm>
        </p:spPr>
        <p:txBody>
          <a:bodyPr anchor="ctr">
            <a:normAutofit/>
          </a:bodyPr>
          <a:lstStyle/>
          <a:p>
            <a:r>
              <a:rPr lang="en-IE" sz="2800" dirty="0">
                <a:latin typeface="Segoe UI" panose="020B0502040204020203" pitchFamily="34" charset="0"/>
                <a:cs typeface="Segoe UI" panose="020B0502040204020203" pitchFamily="34" charset="0"/>
              </a:rPr>
              <a:t>Applications</a:t>
            </a:r>
            <a:r>
              <a:rPr lang="en-IE" dirty="0"/>
              <a:t> Being Used</a:t>
            </a:r>
          </a:p>
        </p:txBody>
      </p:sp>
      <p:sp>
        <p:nvSpPr>
          <p:cNvPr id="4" name="Content Placeholder 3">
            <a:extLst>
              <a:ext uri="{FF2B5EF4-FFF2-40B4-BE49-F238E27FC236}">
                <a16:creationId xmlns:a16="http://schemas.microsoft.com/office/drawing/2014/main" id="{C4A09AEE-5A44-B0E4-C242-F1FD776C8D15}"/>
              </a:ext>
            </a:extLst>
          </p:cNvPr>
          <p:cNvSpPr>
            <a:spLocks noGrp="1"/>
          </p:cNvSpPr>
          <p:nvPr>
            <p:ph sz="quarter" idx="15"/>
          </p:nvPr>
        </p:nvSpPr>
        <p:spPr>
          <a:xfrm>
            <a:off x="838200" y="1828801"/>
            <a:ext cx="5041900" cy="4159250"/>
          </a:xfrm>
        </p:spPr>
        <p:txBody>
          <a:bodyPr>
            <a:noAutofit/>
          </a:bodyPr>
          <a:lstStyle/>
          <a:p>
            <a:pPr>
              <a:lnSpc>
                <a:spcPct val="140000"/>
              </a:lnSpc>
            </a:pPr>
            <a:r>
              <a:rPr lang="en-IE" sz="2400" b="0" i="0" dirty="0">
                <a:solidFill>
                  <a:srgbClr val="000000"/>
                </a:solidFill>
                <a:effectLst/>
                <a:latin typeface="Segoe UI" panose="020B0502040204020203" pitchFamily="34" charset="0"/>
                <a:cs typeface="Segoe UI" panose="020B0502040204020203" pitchFamily="34" charset="0"/>
              </a:rPr>
              <a:t>Computer Vision </a:t>
            </a:r>
          </a:p>
          <a:p>
            <a:pPr>
              <a:lnSpc>
                <a:spcPct val="140000"/>
              </a:lnSpc>
            </a:pPr>
            <a:r>
              <a:rPr lang="en-IE" sz="2400" b="0" i="0" dirty="0">
                <a:solidFill>
                  <a:srgbClr val="000000"/>
                </a:solidFill>
                <a:effectLst/>
                <a:latin typeface="Segoe UI" panose="020B0502040204020203" pitchFamily="34" charset="0"/>
                <a:cs typeface="Segoe UI" panose="020B0502040204020203" pitchFamily="34" charset="0"/>
              </a:rPr>
              <a:t>Deep Learning</a:t>
            </a:r>
          </a:p>
          <a:p>
            <a:pPr>
              <a:lnSpc>
                <a:spcPct val="140000"/>
              </a:lnSpc>
            </a:pPr>
            <a:r>
              <a:rPr lang="en-IE" sz="2400" b="0" i="0" dirty="0">
                <a:solidFill>
                  <a:srgbClr val="000000"/>
                </a:solidFill>
                <a:effectLst/>
                <a:latin typeface="Segoe UI" panose="020B0502040204020203" pitchFamily="34" charset="0"/>
                <a:cs typeface="Segoe UI" panose="020B0502040204020203" pitchFamily="34" charset="0"/>
              </a:rPr>
              <a:t>IoT </a:t>
            </a:r>
          </a:p>
          <a:p>
            <a:pPr>
              <a:lnSpc>
                <a:spcPct val="140000"/>
              </a:lnSpc>
            </a:pPr>
            <a:r>
              <a:rPr lang="en-IE" sz="2400" b="0" i="0" dirty="0">
                <a:solidFill>
                  <a:srgbClr val="000000"/>
                </a:solidFill>
                <a:effectLst/>
                <a:latin typeface="Segoe UI" panose="020B0502040204020203" pitchFamily="34" charset="0"/>
                <a:cs typeface="Segoe UI" panose="020B0502040204020203" pitchFamily="34" charset="0"/>
              </a:rPr>
              <a:t>Raspberry Pi &amp; Arduino</a:t>
            </a:r>
          </a:p>
          <a:p>
            <a:pPr>
              <a:lnSpc>
                <a:spcPct val="140000"/>
              </a:lnSpc>
            </a:pPr>
            <a:r>
              <a:rPr lang="en-IE" sz="2000" b="0" i="0">
                <a:solidFill>
                  <a:srgbClr val="000000"/>
                </a:solidFill>
                <a:effectLst/>
                <a:latin typeface="Segoe UI" panose="020B0502040204020203" pitchFamily="34" charset="0"/>
                <a:cs typeface="Segoe UI" panose="020B0502040204020203" pitchFamily="34" charset="0"/>
              </a:rPr>
              <a:t>Digital Twin</a:t>
            </a:r>
            <a:endParaRPr lang="en-IE" sz="2000" b="0" i="0" dirty="0">
              <a:solidFill>
                <a:srgbClr val="000000"/>
              </a:solidFill>
              <a:effectLst/>
              <a:latin typeface="Segoe UI" panose="020B0502040204020203" pitchFamily="34" charset="0"/>
              <a:cs typeface="Segoe UI" panose="020B0502040204020203" pitchFamily="34" charset="0"/>
            </a:endParaRPr>
          </a:p>
          <a:p>
            <a:pPr>
              <a:lnSpc>
                <a:spcPct val="140000"/>
              </a:lnSpc>
            </a:pPr>
            <a:endParaRPr lang="en-US" sz="2000" b="0" i="0" dirty="0">
              <a:effectLst/>
              <a:latin typeface="Segoe UI" panose="020B0502040204020203" pitchFamily="34" charset="0"/>
              <a:cs typeface="Segoe UI" panose="020B0502040204020203" pitchFamily="34" charset="0"/>
            </a:endParaRPr>
          </a:p>
        </p:txBody>
      </p:sp>
      <p:pic>
        <p:nvPicPr>
          <p:cNvPr id="8" name="Picture Placeholder 7" descr="Diagram&#10;&#10;Description automatically generated">
            <a:extLst>
              <a:ext uri="{FF2B5EF4-FFF2-40B4-BE49-F238E27FC236}">
                <a16:creationId xmlns:a16="http://schemas.microsoft.com/office/drawing/2014/main" id="{7634D9AF-DCAB-994F-CA9A-7ECBE9605E58}"/>
              </a:ext>
            </a:extLst>
          </p:cNvPr>
          <p:cNvPicPr>
            <a:picLocks noGrp="1" noChangeAspect="1"/>
          </p:cNvPicPr>
          <p:nvPr>
            <p:ph sz="quarter" idx="16"/>
          </p:nvPr>
        </p:nvPicPr>
        <p:blipFill rotWithShape="1">
          <a:blip r:embed="rId2"/>
          <a:srcRect l="4860" r="3462" b="-2"/>
          <a:stretch/>
        </p:blipFill>
        <p:spPr>
          <a:xfrm>
            <a:off x="6344703" y="2295525"/>
            <a:ext cx="5847297" cy="3587750"/>
          </a:xfrm>
          <a:noFill/>
        </p:spPr>
      </p:pic>
    </p:spTree>
    <p:extLst>
      <p:ext uri="{BB962C8B-B14F-4D97-AF65-F5344CB8AC3E}">
        <p14:creationId xmlns:p14="http://schemas.microsoft.com/office/powerpoint/2010/main" val="2173145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668A372-6F9C-B4DF-AE2E-605FF343BAC8}"/>
              </a:ext>
            </a:extLst>
          </p:cNvPr>
          <p:cNvSpPr>
            <a:spLocks noGrp="1"/>
          </p:cNvSpPr>
          <p:nvPr>
            <p:ph type="title"/>
          </p:nvPr>
        </p:nvSpPr>
        <p:spPr>
          <a:xfrm>
            <a:off x="6761117" y="681037"/>
            <a:ext cx="4791637" cy="583800"/>
          </a:xfrm>
        </p:spPr>
        <p:txBody>
          <a:bodyPr/>
          <a:lstStyle/>
          <a:p>
            <a:r>
              <a:rPr lang="en-US" dirty="0">
                <a:latin typeface="Segoe UI" panose="020B0502040204020203" pitchFamily="34" charset="0"/>
                <a:cs typeface="Segoe UI" panose="020B0502040204020203" pitchFamily="34" charset="0"/>
              </a:rPr>
              <a:t>Azure Cognitive Services</a:t>
            </a:r>
          </a:p>
        </p:txBody>
      </p:sp>
      <p:pic>
        <p:nvPicPr>
          <p:cNvPr id="5" name="Picture 4" descr="Graphical user interface, application, website&#10;&#10;Description automatically generated">
            <a:extLst>
              <a:ext uri="{FF2B5EF4-FFF2-40B4-BE49-F238E27FC236}">
                <a16:creationId xmlns:a16="http://schemas.microsoft.com/office/drawing/2014/main" id="{560272BB-BE49-5A39-5086-31667B252F75}"/>
              </a:ext>
            </a:extLst>
          </p:cNvPr>
          <p:cNvPicPr>
            <a:picLocks noChangeAspect="1"/>
          </p:cNvPicPr>
          <p:nvPr/>
        </p:nvPicPr>
        <p:blipFill rotWithShape="1">
          <a:blip r:embed="rId3"/>
          <a:srcRect l="37109" r="8235"/>
          <a:stretch/>
        </p:blipFill>
        <p:spPr>
          <a:xfrm>
            <a:off x="542925" y="571500"/>
            <a:ext cx="5553075" cy="5715000"/>
          </a:xfrm>
          <a:prstGeom prst="rect">
            <a:avLst/>
          </a:prstGeom>
          <a:noFill/>
        </p:spPr>
      </p:pic>
      <p:sp>
        <p:nvSpPr>
          <p:cNvPr id="3" name="TextBox 2">
            <a:extLst>
              <a:ext uri="{FF2B5EF4-FFF2-40B4-BE49-F238E27FC236}">
                <a16:creationId xmlns:a16="http://schemas.microsoft.com/office/drawing/2014/main" id="{7916F5B0-F7E1-C4CA-063E-A5D0BF02C6BF}"/>
              </a:ext>
            </a:extLst>
          </p:cNvPr>
          <p:cNvSpPr txBox="1"/>
          <p:nvPr/>
        </p:nvSpPr>
        <p:spPr>
          <a:xfrm>
            <a:off x="6761117" y="1265238"/>
            <a:ext cx="4791637" cy="4911725"/>
          </a:xfrm>
          <a:prstGeom prst="rect">
            <a:avLst/>
          </a:prstGeom>
        </p:spPr>
        <p:txBody>
          <a:bodyPr vert="horz" lIns="91440" tIns="45720" rIns="91440" bIns="45720" rtlCol="0">
            <a:noAutofit/>
          </a:bodyPr>
          <a:lstStyle/>
          <a:p>
            <a:pPr marL="228600" indent="-228600">
              <a:lnSpc>
                <a:spcPct val="140000"/>
              </a:lnSpc>
              <a:spcBef>
                <a:spcPts val="1500"/>
              </a:spcBef>
              <a:buClr>
                <a:schemeClr val="accent3">
                  <a:lumMod val="75000"/>
                </a:schemeClr>
              </a:buClr>
              <a:buFont typeface="Wingdings" panose="05000000000000000000" pitchFamily="2" charset="2"/>
              <a:buChar char="§"/>
            </a:pPr>
            <a:r>
              <a:rPr lang="en-US" sz="1200" b="0" i="0" kern="1200" spc="150" baseline="0" dirty="0">
                <a:solidFill>
                  <a:schemeClr val="bg1"/>
                </a:solidFill>
                <a:effectLst/>
                <a:latin typeface="Segoe UI" panose="020B0502040204020203" pitchFamily="34" charset="0"/>
                <a:ea typeface="Meiryo UI" panose="020B0604030504040204" pitchFamily="34" charset="-128"/>
                <a:cs typeface="Segoe UI" panose="020B0502040204020203" pitchFamily="34" charset="0"/>
              </a:rPr>
              <a:t>  Azure Cognitive Services Face API is a facial recognition and analysis service provided by Microsoft.</a:t>
            </a:r>
          </a:p>
          <a:p>
            <a:pPr marL="228600" indent="-228600">
              <a:lnSpc>
                <a:spcPct val="140000"/>
              </a:lnSpc>
              <a:spcBef>
                <a:spcPts val="1500"/>
              </a:spcBef>
              <a:buClr>
                <a:schemeClr val="accent3">
                  <a:lumMod val="75000"/>
                </a:schemeClr>
              </a:buClr>
              <a:buFont typeface="Wingdings" panose="05000000000000000000" pitchFamily="2" charset="2"/>
              <a:buChar char="§"/>
            </a:pPr>
            <a:r>
              <a:rPr lang="en-US" sz="1200" b="0" i="0" kern="1200" spc="150" baseline="0" dirty="0">
                <a:solidFill>
                  <a:schemeClr val="bg1"/>
                </a:solidFill>
                <a:effectLst/>
                <a:latin typeface="Segoe UI" panose="020B0502040204020203" pitchFamily="34" charset="0"/>
                <a:ea typeface="Meiryo UI" panose="020B0604030504040204" pitchFamily="34" charset="-128"/>
                <a:cs typeface="Segoe UI" panose="020B0502040204020203" pitchFamily="34" charset="0"/>
              </a:rPr>
              <a:t>  The Face API is available as a REST-based web service, making it easy to integrate into various platforms including mobile apps, web applications, and desktop software.</a:t>
            </a:r>
          </a:p>
          <a:p>
            <a:pPr marL="228600" indent="-228600">
              <a:lnSpc>
                <a:spcPct val="140000"/>
              </a:lnSpc>
              <a:spcBef>
                <a:spcPts val="1500"/>
              </a:spcBef>
              <a:buClr>
                <a:schemeClr val="accent3">
                  <a:lumMod val="75000"/>
                </a:schemeClr>
              </a:buClr>
              <a:buFont typeface="Wingdings" panose="05000000000000000000" pitchFamily="2" charset="2"/>
              <a:buChar char="§"/>
            </a:pPr>
            <a:r>
              <a:rPr lang="en-US" sz="1200" b="0" i="0" kern="1200" spc="150" baseline="0" dirty="0">
                <a:solidFill>
                  <a:schemeClr val="bg1"/>
                </a:solidFill>
                <a:effectLst/>
                <a:latin typeface="Segoe UI" panose="020B0502040204020203" pitchFamily="34" charset="0"/>
                <a:ea typeface="Meiryo UI" panose="020B0604030504040204" pitchFamily="34" charset="-128"/>
                <a:cs typeface="Segoe UI" panose="020B0502040204020203" pitchFamily="34" charset="0"/>
              </a:rPr>
              <a:t>The API is highly customizable and provides several parameters that developers can use to fine-tune the recognition process.</a:t>
            </a:r>
          </a:p>
          <a:p>
            <a:pPr marL="228600" indent="-228600">
              <a:lnSpc>
                <a:spcPct val="140000"/>
              </a:lnSpc>
              <a:spcBef>
                <a:spcPts val="1500"/>
              </a:spcBef>
              <a:buClr>
                <a:schemeClr val="accent3">
                  <a:lumMod val="75000"/>
                </a:schemeClr>
              </a:buClr>
              <a:buFont typeface="Wingdings" panose="05000000000000000000" pitchFamily="2" charset="2"/>
              <a:buChar char="§"/>
            </a:pPr>
            <a:r>
              <a:rPr lang="en-US" sz="1200" b="0" i="0" kern="1200" spc="150" baseline="0" dirty="0">
                <a:solidFill>
                  <a:schemeClr val="bg1"/>
                </a:solidFill>
                <a:effectLst/>
                <a:latin typeface="Segoe UI" panose="020B0502040204020203" pitchFamily="34" charset="0"/>
                <a:ea typeface="Meiryo UI" panose="020B0604030504040204" pitchFamily="34" charset="-128"/>
                <a:cs typeface="Segoe UI" panose="020B0502040204020203" pitchFamily="34" charset="0"/>
              </a:rPr>
              <a:t>The Face API is constantly evolving and improving through updates and feedback from users.</a:t>
            </a:r>
          </a:p>
          <a:p>
            <a:pPr marL="228600" indent="-228600">
              <a:lnSpc>
                <a:spcPct val="140000"/>
              </a:lnSpc>
              <a:spcBef>
                <a:spcPts val="1500"/>
              </a:spcBef>
              <a:buClr>
                <a:schemeClr val="accent3">
                  <a:lumMod val="75000"/>
                </a:schemeClr>
              </a:buClr>
              <a:buFont typeface="Wingdings" panose="05000000000000000000" pitchFamily="2" charset="2"/>
              <a:buChar char="§"/>
            </a:pPr>
            <a:r>
              <a:rPr lang="en-US" sz="1200" b="0" i="0" kern="1200" spc="150" baseline="0" dirty="0">
                <a:solidFill>
                  <a:schemeClr val="bg1"/>
                </a:solidFill>
                <a:effectLst/>
                <a:latin typeface="Segoe UI" panose="020B0502040204020203" pitchFamily="34" charset="0"/>
                <a:ea typeface="Meiryo UI" panose="020B0604030504040204" pitchFamily="34" charset="-128"/>
                <a:cs typeface="Segoe UI" panose="020B0502040204020203" pitchFamily="34" charset="0"/>
              </a:rPr>
              <a:t>The Face API is a cost-effective and time-saving solution for adding facial recognition capabilities to your projects.</a:t>
            </a:r>
          </a:p>
        </p:txBody>
      </p:sp>
    </p:spTree>
    <p:extLst>
      <p:ext uri="{BB962C8B-B14F-4D97-AF65-F5344CB8AC3E}">
        <p14:creationId xmlns:p14="http://schemas.microsoft.com/office/powerpoint/2010/main" val="1362134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53E5-8A87-BE57-9F74-3608E819E328}"/>
              </a:ext>
            </a:extLst>
          </p:cNvPr>
          <p:cNvSpPr>
            <a:spLocks noGrp="1"/>
          </p:cNvSpPr>
          <p:nvPr>
            <p:ph type="title"/>
          </p:nvPr>
        </p:nvSpPr>
        <p:spPr>
          <a:xfrm>
            <a:off x="6451601" y="681037"/>
            <a:ext cx="5101154" cy="583800"/>
          </a:xfrm>
        </p:spPr>
        <p:txBody>
          <a:bodyPr anchor="ctr">
            <a:normAutofit/>
          </a:bodyPr>
          <a:lstStyle/>
          <a:p>
            <a:r>
              <a:rPr lang="en-IE" sz="2800" dirty="0">
                <a:latin typeface="Segoe UI" panose="020B0502040204020203" pitchFamily="34" charset="0"/>
                <a:cs typeface="Segoe UI" panose="020B0502040204020203" pitchFamily="34" charset="0"/>
              </a:rPr>
              <a:t>OpenCV</a:t>
            </a:r>
            <a:endParaRPr lang="en-IE" dirty="0">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C4A09AEE-5A44-B0E4-C242-F1FD776C8D15}"/>
              </a:ext>
            </a:extLst>
          </p:cNvPr>
          <p:cNvSpPr>
            <a:spLocks noGrp="1"/>
          </p:cNvSpPr>
          <p:nvPr>
            <p:ph sz="quarter" idx="16"/>
          </p:nvPr>
        </p:nvSpPr>
        <p:spPr>
          <a:xfrm>
            <a:off x="6451600" y="1265238"/>
            <a:ext cx="5346699" cy="4911725"/>
          </a:xfrm>
        </p:spPr>
        <p:txBody>
          <a:bodyPr>
            <a:normAutofit/>
          </a:bodyPr>
          <a:lstStyle/>
          <a:p>
            <a:r>
              <a:rPr lang="en-US" b="0" i="0" dirty="0">
                <a:effectLst/>
                <a:latin typeface="Segoe UI" panose="020B0502040204020203" pitchFamily="34" charset="0"/>
                <a:cs typeface="Segoe UI" panose="020B0502040204020203" pitchFamily="34" charset="0"/>
              </a:rPr>
              <a:t>OpenCV stands for Open Source Computer Vision and is an open-source library for building computer vision applications.</a:t>
            </a:r>
          </a:p>
          <a:p>
            <a:pPr algn="l">
              <a:buFont typeface="Arial" panose="020B0604020202020204" pitchFamily="34" charset="0"/>
              <a:buChar char="•"/>
            </a:pPr>
            <a:r>
              <a:rPr lang="en-US" b="0" i="0" dirty="0">
                <a:effectLst/>
                <a:latin typeface="Segoe UI" panose="020B0502040204020203" pitchFamily="34" charset="0"/>
                <a:cs typeface="Segoe UI" panose="020B0502040204020203" pitchFamily="34" charset="0"/>
              </a:rPr>
              <a:t>OpenCV includes features such as filtering, feature detection, object recognition, and tracking.</a:t>
            </a:r>
          </a:p>
          <a:p>
            <a:r>
              <a:rPr lang="en-US" b="0" i="0" dirty="0">
                <a:effectLst/>
                <a:latin typeface="Segoe UI" panose="020B0502040204020203" pitchFamily="34" charset="0"/>
                <a:cs typeface="Segoe UI" panose="020B0502040204020203" pitchFamily="34" charset="0"/>
              </a:rPr>
              <a:t>OpenCV is written in C++, but it also has interfaces for other popular programming languages like Python, Java, and MATLAB.</a:t>
            </a:r>
          </a:p>
          <a:p>
            <a:r>
              <a:rPr lang="en-US" b="0" i="0" dirty="0">
                <a:effectLst/>
                <a:latin typeface="Segoe UI" panose="020B0502040204020203" pitchFamily="34" charset="0"/>
                <a:cs typeface="Segoe UI" panose="020B0502040204020203" pitchFamily="34" charset="0"/>
              </a:rPr>
              <a:t>Its open-source nature enables developers to customize and extend the library to suit their specific needs.</a:t>
            </a:r>
            <a:endParaRPr lang="en-US" dirty="0">
              <a:latin typeface="Segoe UI" panose="020B0502040204020203" pitchFamily="34" charset="0"/>
              <a:cs typeface="Segoe UI" panose="020B0502040204020203" pitchFamily="34" charset="0"/>
            </a:endParaRPr>
          </a:p>
        </p:txBody>
      </p:sp>
      <p:pic>
        <p:nvPicPr>
          <p:cNvPr id="10" name="Picture Placeholder 9" descr="Logo&#10;&#10;Description automatically generated">
            <a:extLst>
              <a:ext uri="{FF2B5EF4-FFF2-40B4-BE49-F238E27FC236}">
                <a16:creationId xmlns:a16="http://schemas.microsoft.com/office/drawing/2014/main" id="{EA2BDC04-FDB5-18EE-D052-A75B51002595}"/>
              </a:ext>
            </a:extLst>
          </p:cNvPr>
          <p:cNvPicPr>
            <a:picLocks noGrp="1" noChangeAspect="1"/>
          </p:cNvPicPr>
          <p:nvPr>
            <p:ph type="pic" sz="quarter" idx="14"/>
          </p:nvPr>
        </p:nvPicPr>
        <p:blipFill>
          <a:blip r:embed="rId3"/>
          <a:srcRect l="4846" r="4846"/>
          <a:stretch>
            <a:fillRect/>
          </a:stretch>
        </p:blipFill>
        <p:spPr/>
      </p:pic>
    </p:spTree>
    <p:extLst>
      <p:ext uri="{BB962C8B-B14F-4D97-AF65-F5344CB8AC3E}">
        <p14:creationId xmlns:p14="http://schemas.microsoft.com/office/powerpoint/2010/main" val="1632569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76EED-8B56-A42E-2295-F733071CFAF9}"/>
              </a:ext>
            </a:extLst>
          </p:cNvPr>
          <p:cNvSpPr>
            <a:spLocks noGrp="1"/>
          </p:cNvSpPr>
          <p:nvPr>
            <p:ph type="title"/>
          </p:nvPr>
        </p:nvSpPr>
        <p:spPr/>
        <p:txBody>
          <a:bodyPr/>
          <a:lstStyle/>
          <a:p>
            <a:r>
              <a:rPr lang="en-IE" sz="2800" dirty="0">
                <a:latin typeface="Segoe UI" panose="020B0502040204020203" pitchFamily="34" charset="0"/>
                <a:cs typeface="Segoe UI" panose="020B0502040204020203" pitchFamily="34" charset="0"/>
              </a:rPr>
              <a:t>Implementation of the two Codes</a:t>
            </a:r>
          </a:p>
        </p:txBody>
      </p:sp>
      <p:sp>
        <p:nvSpPr>
          <p:cNvPr id="3" name="Text Placeholder 2">
            <a:extLst>
              <a:ext uri="{FF2B5EF4-FFF2-40B4-BE49-F238E27FC236}">
                <a16:creationId xmlns:a16="http://schemas.microsoft.com/office/drawing/2014/main" id="{3EBD834E-F7DB-CEA9-2056-27F09AB6483C}"/>
              </a:ext>
            </a:extLst>
          </p:cNvPr>
          <p:cNvSpPr>
            <a:spLocks noGrp="1"/>
          </p:cNvSpPr>
          <p:nvPr>
            <p:ph type="body" idx="1"/>
          </p:nvPr>
        </p:nvSpPr>
        <p:spPr/>
        <p:txBody>
          <a:bodyPr/>
          <a:lstStyle/>
          <a:p>
            <a:r>
              <a:rPr lang="en-IE" dirty="0"/>
              <a:t>OpenCV</a:t>
            </a:r>
          </a:p>
        </p:txBody>
      </p:sp>
      <p:sp>
        <p:nvSpPr>
          <p:cNvPr id="4" name="Text Placeholder 3">
            <a:extLst>
              <a:ext uri="{FF2B5EF4-FFF2-40B4-BE49-F238E27FC236}">
                <a16:creationId xmlns:a16="http://schemas.microsoft.com/office/drawing/2014/main" id="{A08E35E2-6813-BF4B-9173-25878385BDA6}"/>
              </a:ext>
            </a:extLst>
          </p:cNvPr>
          <p:cNvSpPr>
            <a:spLocks noGrp="1"/>
          </p:cNvSpPr>
          <p:nvPr>
            <p:ph type="body" idx="14"/>
          </p:nvPr>
        </p:nvSpPr>
        <p:spPr/>
        <p:txBody>
          <a:bodyPr/>
          <a:lstStyle/>
          <a:p>
            <a:r>
              <a:rPr lang="en-IE" dirty="0"/>
              <a:t>Azure Face API</a:t>
            </a:r>
          </a:p>
        </p:txBody>
      </p:sp>
      <p:pic>
        <p:nvPicPr>
          <p:cNvPr id="8" name="Content Placeholder 7" descr="Text&#10;&#10;Description automatically generated">
            <a:extLst>
              <a:ext uri="{FF2B5EF4-FFF2-40B4-BE49-F238E27FC236}">
                <a16:creationId xmlns:a16="http://schemas.microsoft.com/office/drawing/2014/main" id="{989D9252-7357-D161-B490-1D8286693E36}"/>
              </a:ext>
            </a:extLst>
          </p:cNvPr>
          <p:cNvPicPr>
            <a:picLocks noGrp="1" noChangeAspect="1"/>
          </p:cNvPicPr>
          <p:nvPr>
            <p:ph sz="quarter" idx="15"/>
          </p:nvPr>
        </p:nvPicPr>
        <p:blipFill rotWithShape="1">
          <a:blip r:embed="rId2"/>
          <a:srcRect r="34444"/>
          <a:stretch/>
        </p:blipFill>
        <p:spPr>
          <a:xfrm>
            <a:off x="944936" y="2894014"/>
            <a:ext cx="4829176" cy="3094036"/>
          </a:xfrm>
        </p:spPr>
      </p:pic>
      <p:pic>
        <p:nvPicPr>
          <p:cNvPr id="10" name="Content Placeholder 9" descr="Text&#10;&#10;Description automatically generated">
            <a:extLst>
              <a:ext uri="{FF2B5EF4-FFF2-40B4-BE49-F238E27FC236}">
                <a16:creationId xmlns:a16="http://schemas.microsoft.com/office/drawing/2014/main" id="{4928969B-B423-5D92-A3D6-BDBAB01D7670}"/>
              </a:ext>
            </a:extLst>
          </p:cNvPr>
          <p:cNvPicPr>
            <a:picLocks noGrp="1" noChangeAspect="1"/>
          </p:cNvPicPr>
          <p:nvPr>
            <p:ph sz="quarter" idx="16"/>
          </p:nvPr>
        </p:nvPicPr>
        <p:blipFill>
          <a:blip r:embed="rId3"/>
          <a:stretch>
            <a:fillRect/>
          </a:stretch>
        </p:blipFill>
        <p:spPr>
          <a:xfrm>
            <a:off x="6662365" y="2894013"/>
            <a:ext cx="4718795" cy="3094037"/>
          </a:xfrm>
        </p:spPr>
      </p:pic>
    </p:spTree>
    <p:extLst>
      <p:ext uri="{BB962C8B-B14F-4D97-AF65-F5344CB8AC3E}">
        <p14:creationId xmlns:p14="http://schemas.microsoft.com/office/powerpoint/2010/main" val="289598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53E5-8A87-BE57-9F74-3608E819E328}"/>
              </a:ext>
            </a:extLst>
          </p:cNvPr>
          <p:cNvSpPr>
            <a:spLocks noGrp="1"/>
          </p:cNvSpPr>
          <p:nvPr>
            <p:ph type="title"/>
          </p:nvPr>
        </p:nvSpPr>
        <p:spPr>
          <a:xfrm>
            <a:off x="639413" y="483440"/>
            <a:ext cx="10904438" cy="583800"/>
          </a:xfrm>
        </p:spPr>
        <p:txBody>
          <a:bodyPr anchor="ctr">
            <a:normAutofit/>
          </a:bodyPr>
          <a:lstStyle/>
          <a:p>
            <a:r>
              <a:rPr lang="en-IE" dirty="0"/>
              <a:t>Raspberry PI</a:t>
            </a:r>
          </a:p>
        </p:txBody>
      </p:sp>
      <p:sp>
        <p:nvSpPr>
          <p:cNvPr id="4" name="Content Placeholder 3">
            <a:extLst>
              <a:ext uri="{FF2B5EF4-FFF2-40B4-BE49-F238E27FC236}">
                <a16:creationId xmlns:a16="http://schemas.microsoft.com/office/drawing/2014/main" id="{C4A09AEE-5A44-B0E4-C242-F1FD776C8D15}"/>
              </a:ext>
            </a:extLst>
          </p:cNvPr>
          <p:cNvSpPr>
            <a:spLocks noGrp="1"/>
          </p:cNvSpPr>
          <p:nvPr>
            <p:ph sz="quarter" idx="15"/>
          </p:nvPr>
        </p:nvSpPr>
        <p:spPr>
          <a:xfrm>
            <a:off x="393700" y="1600201"/>
            <a:ext cx="5550646" cy="4387850"/>
          </a:xfrm>
        </p:spPr>
        <p:txBody>
          <a:bodyPr>
            <a:normAutofit fontScale="92500"/>
          </a:bodyPr>
          <a:lstStyle/>
          <a:p>
            <a:r>
              <a:rPr lang="en-US" sz="1800" b="0" i="0" dirty="0">
                <a:solidFill>
                  <a:srgbClr val="374151"/>
                </a:solidFill>
                <a:effectLst/>
                <a:latin typeface="Segoe UI" panose="020B0502040204020203" pitchFamily="34" charset="0"/>
                <a:cs typeface="Segoe UI" panose="020B0502040204020203" pitchFamily="34" charset="0"/>
              </a:rPr>
              <a:t>Raspberry Pi is a series of low-cost, credit card-sized single-board computers created by the Raspberry Pi Foundation.</a:t>
            </a:r>
          </a:p>
          <a:p>
            <a:pPr algn="l">
              <a:buFont typeface="Arial" panose="020B0604020202020204" pitchFamily="34" charset="0"/>
              <a:buChar char="•"/>
            </a:pPr>
            <a:r>
              <a:rPr lang="en-US" sz="1800" b="0" i="0" dirty="0">
                <a:solidFill>
                  <a:srgbClr val="374151"/>
                </a:solidFill>
                <a:effectLst/>
                <a:latin typeface="Segoe UI" panose="020B0502040204020203" pitchFamily="34" charset="0"/>
                <a:cs typeface="Segoe UI" panose="020B0502040204020203" pitchFamily="34" charset="0"/>
              </a:rPr>
              <a:t>Raspberry Pi boards come equipped with a CPU, GPU, RAM, and input/output interfaces like USB, Ethernet, HDMI, and GPIO.</a:t>
            </a:r>
          </a:p>
          <a:p>
            <a:r>
              <a:rPr lang="en-US" sz="1800" b="0" i="0" dirty="0">
                <a:solidFill>
                  <a:srgbClr val="374151"/>
                </a:solidFill>
                <a:effectLst/>
                <a:latin typeface="Segoe UI" panose="020B0502040204020203" pitchFamily="34" charset="0"/>
                <a:cs typeface="Segoe UI" panose="020B0502040204020203" pitchFamily="34" charset="0"/>
              </a:rPr>
              <a:t>They can run a variety of operating systems, including Linux-based systems, and be programmed with languages like Python, C, and Java.</a:t>
            </a:r>
            <a:endParaRPr lang="en-IE" sz="1800" dirty="0">
              <a:latin typeface="Segoe UI" panose="020B0502040204020203" pitchFamily="34" charset="0"/>
              <a:cs typeface="Segoe UI" panose="020B0502040204020203" pitchFamily="34" charset="0"/>
            </a:endParaRPr>
          </a:p>
        </p:txBody>
      </p:sp>
      <p:pic>
        <p:nvPicPr>
          <p:cNvPr id="6" name="Picture Placeholder 5" descr="Diagram&#10;&#10;Description automatically generated">
            <a:extLst>
              <a:ext uri="{FF2B5EF4-FFF2-40B4-BE49-F238E27FC236}">
                <a16:creationId xmlns:a16="http://schemas.microsoft.com/office/drawing/2014/main" id="{94910A5D-DCF7-02F8-1194-6B41A84E2AB1}"/>
              </a:ext>
            </a:extLst>
          </p:cNvPr>
          <p:cNvPicPr>
            <a:picLocks noGrp="1" noChangeAspect="1"/>
          </p:cNvPicPr>
          <p:nvPr>
            <p:ph sz="quarter" idx="16"/>
          </p:nvPr>
        </p:nvPicPr>
        <p:blipFill rotWithShape="1">
          <a:blip r:embed="rId3"/>
          <a:srcRect r="3025" b="-2"/>
          <a:stretch/>
        </p:blipFill>
        <p:spPr>
          <a:xfrm>
            <a:off x="6247655" y="2051270"/>
            <a:ext cx="5826599" cy="3575050"/>
          </a:xfrm>
          <a:noFill/>
        </p:spPr>
      </p:pic>
    </p:spTree>
    <p:extLst>
      <p:ext uri="{BB962C8B-B14F-4D97-AF65-F5344CB8AC3E}">
        <p14:creationId xmlns:p14="http://schemas.microsoft.com/office/powerpoint/2010/main" val="332507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E54C-DA87-4AEC-3726-9E8840333FA2}"/>
              </a:ext>
            </a:extLst>
          </p:cNvPr>
          <p:cNvSpPr>
            <a:spLocks noGrp="1"/>
          </p:cNvSpPr>
          <p:nvPr>
            <p:ph type="title"/>
          </p:nvPr>
        </p:nvSpPr>
        <p:spPr/>
        <p:txBody>
          <a:bodyPr/>
          <a:lstStyle/>
          <a:p>
            <a:r>
              <a:rPr lang="en-IE" sz="2800" dirty="0">
                <a:latin typeface="Segoe UI" panose="020B0502040204020203" pitchFamily="34" charset="0"/>
                <a:cs typeface="Segoe UI" panose="020B0502040204020203" pitchFamily="34" charset="0"/>
              </a:rPr>
              <a:t>Current Situation</a:t>
            </a:r>
          </a:p>
        </p:txBody>
      </p:sp>
      <p:sp>
        <p:nvSpPr>
          <p:cNvPr id="3" name="Content Placeholder 2">
            <a:extLst>
              <a:ext uri="{FF2B5EF4-FFF2-40B4-BE49-F238E27FC236}">
                <a16:creationId xmlns:a16="http://schemas.microsoft.com/office/drawing/2014/main" id="{F6C887B7-8F6C-85C6-CFE2-084646D7C858}"/>
              </a:ext>
            </a:extLst>
          </p:cNvPr>
          <p:cNvSpPr>
            <a:spLocks noGrp="1"/>
          </p:cNvSpPr>
          <p:nvPr>
            <p:ph sz="quarter" idx="13"/>
          </p:nvPr>
        </p:nvSpPr>
        <p:spPr/>
        <p:txBody>
          <a:bodyPr>
            <a:normAutofit fontScale="92500" lnSpcReduction="10000"/>
          </a:bodyPr>
          <a:lstStyle/>
          <a:p>
            <a:r>
              <a:rPr lang="en-IE" sz="2000" dirty="0">
                <a:latin typeface="Segoe UI" panose="020B0502040204020203" pitchFamily="34" charset="0"/>
                <a:cs typeface="Segoe UI" panose="020B0502040204020203" pitchFamily="34" charset="0"/>
              </a:rPr>
              <a:t>OpenCV being used to take a frame from your webcam and send it off as a jpg to Azure Cognitive Services.</a:t>
            </a:r>
          </a:p>
          <a:p>
            <a:r>
              <a:rPr lang="en-IE" sz="2000" dirty="0">
                <a:latin typeface="Segoe UI" panose="020B0502040204020203" pitchFamily="34" charset="0"/>
                <a:cs typeface="Segoe UI" panose="020B0502040204020203" pitchFamily="34" charset="0"/>
              </a:rPr>
              <a:t>Azure Cognitive Services Face API then scans the image, checks for the emotions in the image and returns then them.</a:t>
            </a:r>
          </a:p>
          <a:p>
            <a:r>
              <a:rPr lang="en-IE" sz="2000" dirty="0">
                <a:latin typeface="Segoe UI" panose="020B0502040204020203" pitchFamily="34" charset="0"/>
                <a:cs typeface="Segoe UI" panose="020B0502040204020203" pitchFamily="34" charset="0"/>
              </a:rPr>
              <a:t>Takes into account the image sent, checks to see if there is another photo with the same person in it, if so it will group the image, if not it’ll create a new group.</a:t>
            </a:r>
          </a:p>
          <a:p>
            <a:r>
              <a:rPr lang="en-IE" sz="2000" dirty="0">
                <a:latin typeface="Segoe UI" panose="020B0502040204020203" pitchFamily="34" charset="0"/>
                <a:cs typeface="Segoe UI" panose="020B0502040204020203" pitchFamily="34" charset="0"/>
              </a:rPr>
              <a:t>Uses this data to test itself continuously.</a:t>
            </a:r>
          </a:p>
          <a:p>
            <a:r>
              <a:rPr lang="en-IE" sz="2000" dirty="0">
                <a:latin typeface="Segoe UI" panose="020B0502040204020203" pitchFamily="34" charset="0"/>
                <a:cs typeface="Segoe UI" panose="020B0502040204020203" pitchFamily="34" charset="0"/>
              </a:rPr>
              <a:t>Raspberry PI acquired and learnt on how to code.</a:t>
            </a:r>
          </a:p>
          <a:p>
            <a:r>
              <a:rPr lang="en-IE" sz="2000" dirty="0">
                <a:latin typeface="Segoe UI" panose="020B0502040204020203" pitchFamily="34" charset="0"/>
                <a:cs typeface="Segoe UI" panose="020B0502040204020203" pitchFamily="34" charset="0"/>
              </a:rPr>
              <a:t>Low Fidelity – Mid Fidelity – High Fidelity Designs made.</a:t>
            </a:r>
          </a:p>
        </p:txBody>
      </p:sp>
    </p:spTree>
    <p:extLst>
      <p:ext uri="{BB962C8B-B14F-4D97-AF65-F5344CB8AC3E}">
        <p14:creationId xmlns:p14="http://schemas.microsoft.com/office/powerpoint/2010/main" val="217956314"/>
      </p:ext>
    </p:extLst>
  </p:cSld>
  <p:clrMapOvr>
    <a:masterClrMapping/>
  </p:clrMapOvr>
</p:sld>
</file>

<file path=ppt/theme/theme1.xml><?xml version="1.0" encoding="utf-8"?>
<a:theme xmlns:a="http://schemas.openxmlformats.org/drawingml/2006/main" name="Minimal and Muted">
  <a:themeElements>
    <a:clrScheme name="Japan Navy">
      <a:dk1>
        <a:srgbClr val="231B23"/>
      </a:dk1>
      <a:lt1>
        <a:srgbClr val="FCF5E5"/>
      </a:lt1>
      <a:dk2>
        <a:srgbClr val="282C47"/>
      </a:dk2>
      <a:lt2>
        <a:srgbClr val="FCF5E5"/>
      </a:lt2>
      <a:accent1>
        <a:srgbClr val="FDA431"/>
      </a:accent1>
      <a:accent2>
        <a:srgbClr val="4DA1A8"/>
      </a:accent2>
      <a:accent3>
        <a:srgbClr val="D7E7BA"/>
      </a:accent3>
      <a:accent4>
        <a:srgbClr val="FCF5E5"/>
      </a:accent4>
      <a:accent5>
        <a:srgbClr val="282C47"/>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4575339C-C32B-4598-89D3-40CE402AE836}" vid="{2B7EF1B1-1997-4816-8972-8A33AD129E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Asian city presentation</Template>
  <TotalTime>153</TotalTime>
  <Words>1392</Words>
  <Application>Microsoft Office PowerPoint</Application>
  <PresentationFormat>Widescreen</PresentationFormat>
  <Paragraphs>99</Paragraphs>
  <Slides>16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Meiryo UI</vt:lpstr>
      <vt:lpstr>Arial</vt:lpstr>
      <vt:lpstr>Calibri</vt:lpstr>
      <vt:lpstr>Segoe UI</vt:lpstr>
      <vt:lpstr>Söhne</vt:lpstr>
      <vt:lpstr>Wingdings</vt:lpstr>
      <vt:lpstr>Minimal and Muted</vt:lpstr>
      <vt:lpstr>INTERIM PRESENTATION</vt:lpstr>
      <vt:lpstr>Thesis Overview</vt:lpstr>
      <vt:lpstr>Applications Being Used</vt:lpstr>
      <vt:lpstr>Applications Being Used</vt:lpstr>
      <vt:lpstr>Azure Cognitive Services</vt:lpstr>
      <vt:lpstr>OpenCV</vt:lpstr>
      <vt:lpstr>Implementation of the two Codes</vt:lpstr>
      <vt:lpstr>Raspberry PI</vt:lpstr>
      <vt:lpstr>Current Situation</vt:lpstr>
      <vt:lpstr>PowerPoint Presentation</vt:lpstr>
      <vt:lpstr>Work Done</vt:lpstr>
      <vt:lpstr>Set Backs</vt:lpstr>
      <vt:lpstr>Future Plans</vt:lpstr>
      <vt:lpstr>Sprints</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Conor Weldon</dc:creator>
  <cp:lastModifiedBy>Conor Weldon</cp:lastModifiedBy>
  <cp:revision>1</cp:revision>
  <dcterms:created xsi:type="dcterms:W3CDTF">2023-03-07T13:18:06Z</dcterms:created>
  <dcterms:modified xsi:type="dcterms:W3CDTF">2023-03-08T12:45:36Z</dcterms:modified>
</cp:coreProperties>
</file>