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603360"/>
            <a:ext cx="10514520" cy="55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009800" y="1451880"/>
            <a:ext cx="10190880" cy="48571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find packages - Rospack find roscpp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603360"/>
            <a:ext cx="10514520" cy="55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see list of nodes running – rosnode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446120" y="1278720"/>
            <a:ext cx="9800640" cy="301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071720" y="1688400"/>
            <a:ext cx="10067400" cy="348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986040" y="1355040"/>
            <a:ext cx="10239120" cy="415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186200" y="1578960"/>
            <a:ext cx="9838800" cy="37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090800" y="273600"/>
            <a:ext cx="10029600" cy="60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603360"/>
            <a:ext cx="10514520" cy="55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609480" y="273600"/>
            <a:ext cx="10972080" cy="60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 example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sudo apt-get install ros-&lt;distro&gt;-ros-tutorials – to  install tutorial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roscore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rosrun turtlesim turtlesim_node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rosrun turtlesim turtle_teleop_key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rosrun rqt_graph rqt_graph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 rostopic echo /turtle1/cmd_vel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 rostopic pub -1 /turtle1/cmd_vel geometry_msgs/Twist -- '[2.0, 0.0, 0.0]' '[0.0, 0.0, 1.8]'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8. rosrun rqt_plot rqt_plot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 /turtle1/pose/x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10. /turtle1/pose/y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11. /turtle1/pose/theta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603360"/>
            <a:ext cx="10514520" cy="55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navigate to package roscd roscpp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186200" y="2088720"/>
            <a:ext cx="9838440" cy="26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603360"/>
            <a:ext cx="10514520" cy="55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find current working directory, to find ROS_PACKAGE_PATH : pwd, echo $ROS_PACKAGE_PATH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097280" y="1553040"/>
            <a:ext cx="9771840" cy="484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603360"/>
            <a:ext cx="10514520" cy="55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move to a subdirectory of a path – roscd roscpp/cmake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162080" y="1955160"/>
            <a:ext cx="9886320" cy="29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603360"/>
            <a:ext cx="10514520" cy="55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find particulates of a path : rosls roscpp_tutorials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200240" y="1598040"/>
            <a:ext cx="9810000" cy="366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https://www.youtube.com/watch?v=J1qT85pTW0w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662120" y="1284840"/>
            <a:ext cx="8670240" cy="474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091880" y="585360"/>
            <a:ext cx="10429200" cy="561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878400" y="457200"/>
            <a:ext cx="10551240" cy="587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852480" y="469440"/>
            <a:ext cx="10505880" cy="592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LibreOffice/5.1.6.2$Linux_X86_64 LibreOffice_project/10m0$Build-2</Application>
  <Words>130</Words>
  <Paragraphs>14</Paragraphs>
  <Company>Hochschule Ingolstadt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2019-10-12T09:33:40Z</dcterms:created>
  <dc:creator>studentpc-g007</dc:creator>
  <dc:description/>
  <dc:language>en-US</dc:language>
  <cp:lastModifiedBy/>
  <dcterms:modified xsi:type="dcterms:W3CDTF">2019-10-15T22:45:45Z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Hochschule Ingolstadt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