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FFFD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2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9210" y="-18415"/>
            <a:ext cx="12367895" cy="69303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74440" y="2342515"/>
            <a:ext cx="248666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>
                <a:solidFill>
                  <a:srgbClr val="07FFFD"/>
                </a:solidFill>
                <a:latin typeface="Minecraftia" panose="00000400000000000000" charset="0"/>
                <a:cs typeface="Minecraftia" panose="00000400000000000000" charset="0"/>
              </a:rPr>
              <a:t>log hello Minecraft</a:t>
            </a:r>
            <a:endParaRPr lang="en-US" altLang="zh-CN" sz="1500">
              <a:solidFill>
                <a:srgbClr val="07FFFD"/>
              </a:solidFill>
              <a:latin typeface="Minecraftia" panose="00000400000000000000" charset="0"/>
              <a:cs typeface="Minecraftia" panose="00000400000000000000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804410" y="1647825"/>
            <a:ext cx="540385" cy="125666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563110" y="2658745"/>
            <a:ext cx="482600" cy="48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820160" y="1626235"/>
            <a:ext cx="2394585" cy="190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41420" y="3141345"/>
            <a:ext cx="275971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600" b="1">
                <a:solidFill>
                  <a:srgbClr val="FFFF00"/>
                </a:solidFill>
                <a:effectLst/>
                <a:latin typeface="Minecraftia" panose="00000400000000000000" charset="0"/>
                <a:cs typeface="Minecraftia" panose="00000400000000000000" charset="0"/>
              </a:rPr>
              <a:t>Pendulum</a:t>
            </a:r>
            <a:endParaRPr lang="en-US" altLang="zh-CN" sz="3600" b="1">
              <a:solidFill>
                <a:srgbClr val="FFFF00"/>
              </a:solidFill>
              <a:effectLst/>
              <a:latin typeface="Minecraftia" panose="00000400000000000000" charset="0"/>
              <a:cs typeface="Minecraftia" panose="000004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4430" y="3786505"/>
            <a:ext cx="285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Minecraftia" panose="00000400000000000000" charset="0"/>
                <a:cs typeface="Minecraftia" panose="00000400000000000000" charset="0"/>
              </a:rPr>
              <a:t>The programming language for Minecraft</a:t>
            </a:r>
            <a:endParaRPr lang="en-US" altLang="zh-CN" sz="1400">
              <a:solidFill>
                <a:schemeClr val="bg1"/>
              </a:solidFill>
              <a:latin typeface="Minecraftia" panose="00000400000000000000" charset="0"/>
              <a:cs typeface="Minecraftia" panose="00000400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NDI1NGQ4MDY4NjMxYWVlMzc3ODM2NDE0MmU1ODUxYzYifQ=="/>
  <p:tag name="KSO_WPP_MARK_KEY" val="3996a664-8679-4e43-9908-a32d0d92031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Minecraftia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元昊</cp:lastModifiedBy>
  <cp:revision>152</cp:revision>
  <dcterms:created xsi:type="dcterms:W3CDTF">2019-06-19T02:08:00Z</dcterms:created>
  <dcterms:modified xsi:type="dcterms:W3CDTF">2022-10-14T16:11:48Z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390D43A49F274948800B74C89E30508E</vt:lpwstr>
  </property>
</Properties>
</file>