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4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0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51CD-AE53-4D1C-BC45-DDB64FA9645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A9E0-0E60-42AD-9EE5-BDB845AC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Decision trees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"/>
            <a:ext cx="4267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8006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411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399" y="5181600"/>
                <a:ext cx="98296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1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96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5181600"/>
                <a:ext cx="982961" cy="1569660"/>
              </a:xfrm>
              <a:prstGeom prst="rect">
                <a:avLst/>
              </a:prstGeom>
              <a:blipFill rotWithShape="1">
                <a:blip r:embed="rId5"/>
                <a:stretch>
                  <a:fillRect t="-20233" r="-77778" b="-4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71500"/>
            <a:ext cx="770572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39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52450"/>
            <a:ext cx="78105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58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14338"/>
            <a:ext cx="811530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7964"/>
            <a:ext cx="26670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99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Ensembles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 techniques produce an ensemble of decision trees –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Many weak predictors makes for one strong predictor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want to know if you’ll like a movie.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could ask one friend, who needs in-depth questions to know your preferences… or ask many friends, with a smaller list of questions, then “merge” results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They select features (to split on) and data at random</a:t>
            </a:r>
          </a:p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Continue as normal, no pruning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Final result is based on the majority, or average, of the combined classifiers</a:t>
            </a:r>
          </a:p>
        </p:txBody>
      </p:sp>
    </p:spTree>
    <p:extLst>
      <p:ext uri="{BB962C8B-B14F-4D97-AF65-F5344CB8AC3E}">
        <p14:creationId xmlns:p14="http://schemas.microsoft.com/office/powerpoint/2010/main" val="14443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29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77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409575"/>
            <a:ext cx="8220075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68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457200"/>
            <a:ext cx="795337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2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458200" cy="612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0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55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5438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28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000999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73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01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19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105</Words>
  <Application>Microsoft Office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Ensembles of 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user</dc:creator>
  <cp:lastModifiedBy>sarnali.cse@gmail.com</cp:lastModifiedBy>
  <cp:revision>5</cp:revision>
  <dcterms:created xsi:type="dcterms:W3CDTF">2020-09-10T05:31:07Z</dcterms:created>
  <dcterms:modified xsi:type="dcterms:W3CDTF">2022-06-28T17:33:04Z</dcterms:modified>
</cp:coreProperties>
</file>