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0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F5090-ACE0-4860-84DD-37A7F9AE5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 Nearest neighbor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238C82-D8A7-477B-B507-4FA0C09CD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50379-2F80-455C-A7C9-49E97FDB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BA1F7B-F6D8-4B23-A584-E93B973A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1185FB-CB56-4644-9315-082F4E0A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2" y="628650"/>
            <a:ext cx="6896100" cy="523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6E428F-2B57-4B47-BE9F-8474BC63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13" y="1302243"/>
            <a:ext cx="38671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2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1E6C3C-B2EA-4EFA-BD38-EF9889FF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84" y="1428750"/>
            <a:ext cx="9953625" cy="1543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D5428-1DDF-4F03-BEAA-E6DB9200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“K”?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A4747EB-A67A-4DB1-BB86-3DB94A4B4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3344648"/>
            <a:ext cx="9953624" cy="983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BFD588-CBFC-42DD-A05E-C9629C12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884" y="4652961"/>
            <a:ext cx="996634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D5C2B6-8479-45B1-B100-9F2A1059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57A200-4238-46F9-AB97-42CDCB8E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342443"/>
          </a:xfrm>
        </p:spPr>
        <p:txBody>
          <a:bodyPr/>
          <a:lstStyle/>
          <a:p>
            <a:r>
              <a:rPr lang="en-US" dirty="0"/>
              <a:t>Classification problem… How does the vote work?</a:t>
            </a:r>
          </a:p>
          <a:p>
            <a:r>
              <a:rPr lang="en-US" dirty="0"/>
              <a:t>Regression problem.. How does the vote work?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D28C3C3-024C-4D1E-B855-AA05E4C1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803" y="1986749"/>
            <a:ext cx="16668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5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4BD202-98E6-44CB-BB78-B206A8E8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004887"/>
            <a:ext cx="10048875" cy="4848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AF09A-6F11-49DB-8C4D-2FCE6CA7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BB492A-A459-4BA0-95D3-BB6F12B7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876625-F588-440C-A50B-E6C188D0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99" y="2252661"/>
            <a:ext cx="4762500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C6E56E-7B14-4B2F-B9E4-07C7AC15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035" y="271462"/>
            <a:ext cx="61531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23C5DB-73C7-450F-97EB-8E45ABDD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33362"/>
            <a:ext cx="10277475" cy="639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4DFAE-D2D5-4111-B5A7-8E108361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9D342-C52F-4EA7-83E6-EFE0F492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4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2A109B-0FEC-4CB2-9918-D0A212EE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9" y="168790"/>
            <a:ext cx="4819650" cy="15525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B5479D-C6EA-40D1-B918-1F7BEFB5A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869" y="1933389"/>
            <a:ext cx="4819649" cy="267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209A27-A46A-4674-9A02-ACF40B3E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80777"/>
            <a:ext cx="5286375" cy="638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65A6E8-3463-4214-B06D-5B75FD5B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869" y="4727060"/>
            <a:ext cx="473797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C2245A-BEC4-455F-8ED8-95DCFD77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-19375"/>
            <a:ext cx="2508959" cy="2374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5DC09-7504-4B00-88AA-7ACD51D6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5E50B0-0EC5-46E6-9361-75E250CF0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37" y="277427"/>
            <a:ext cx="5210175" cy="17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641CD7-B9BB-423B-BF92-1B305211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637" y="2286000"/>
            <a:ext cx="4629150" cy="2828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80928D-6386-47D3-A59C-947C96601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024" y="5342323"/>
            <a:ext cx="4524375" cy="12096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7810FAAC-A942-4369-8D58-E826CEEE5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581775" y="2355402"/>
            <a:ext cx="4531588" cy="43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7AA8D-657E-402C-B2DC-3E41FDB1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dirty="0"/>
              <a:t>Let’s use in a heatmap…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A7851-88DF-4A67-9370-422DBA0E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405AEE-1A19-4A01-91C2-742C6416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70" y="1305572"/>
            <a:ext cx="71056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41055-BC63-45E8-80BA-BA210879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24D5D2D-2366-4B01-851C-05870772F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751" y="1363092"/>
            <a:ext cx="4902296" cy="358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71CA0D-3D62-4316-889D-BB1DDD7E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44017"/>
            <a:ext cx="39814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8EB6C-E6A9-4BE4-870E-0DE29F9E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E882C06-6BE5-4BF1-8071-683B5D1A3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07" y="1993037"/>
            <a:ext cx="4437293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CCC13B-9F24-4370-84AB-033AA746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07" y="764312"/>
            <a:ext cx="39338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</TotalTime>
  <Words>36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K- Nearest neighbor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in a heatmap…</vt:lpstr>
      <vt:lpstr>PowerPoint Presentation</vt:lpstr>
      <vt:lpstr>PowerPoint Presentation</vt:lpstr>
      <vt:lpstr>PowerPoint Presentation</vt:lpstr>
      <vt:lpstr>Picking the “K”?</vt:lpstr>
      <vt:lpstr>Some common 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 Nearest neighbor</dc:title>
  <dc:creator>sarnali.cse@gmail.com</dc:creator>
  <cp:lastModifiedBy>CSEJU</cp:lastModifiedBy>
  <cp:revision>6</cp:revision>
  <dcterms:created xsi:type="dcterms:W3CDTF">2020-11-23T05:48:48Z</dcterms:created>
  <dcterms:modified xsi:type="dcterms:W3CDTF">2022-07-05T08:37:20Z</dcterms:modified>
</cp:coreProperties>
</file>