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9"/>
  </p:notesMasterIdLst>
  <p:sldIdLst>
    <p:sldId id="256" r:id="rId2"/>
    <p:sldId id="30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5" r:id="rId18"/>
    <p:sldId id="276" r:id="rId19"/>
    <p:sldId id="277" r:id="rId20"/>
    <p:sldId id="278" r:id="rId21"/>
    <p:sldId id="304" r:id="rId22"/>
    <p:sldId id="279" r:id="rId23"/>
    <p:sldId id="280" r:id="rId24"/>
    <p:sldId id="281" r:id="rId25"/>
    <p:sldId id="298" r:id="rId26"/>
    <p:sldId id="299" r:id="rId27"/>
    <p:sldId id="300" r:id="rId28"/>
    <p:sldId id="301" r:id="rId29"/>
    <p:sldId id="302" r:id="rId30"/>
    <p:sldId id="294" r:id="rId31"/>
    <p:sldId id="296" r:id="rId32"/>
    <p:sldId id="282" r:id="rId33"/>
    <p:sldId id="283" r:id="rId34"/>
    <p:sldId id="286" r:id="rId35"/>
    <p:sldId id="287" r:id="rId36"/>
    <p:sldId id="288" r:id="rId37"/>
    <p:sldId id="29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2CDD1-1168-4221-B93E-6AB5353F40D8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4B2F9-9FB4-4C05-A18D-D412E7190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9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37516-7358-4F6B-8331-3B00649F1F73}" type="slidenum">
              <a:rPr lang="en-US"/>
              <a:pPr/>
              <a:t>15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4FE47-E487-4877-9417-65E1ADCF9AE1}" type="slidenum">
              <a:rPr lang="en-US"/>
              <a:pPr/>
              <a:t>16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C898D-F08D-451F-84F8-774AF5E58FAE}" type="slidenum">
              <a:rPr lang="en-US"/>
              <a:pPr/>
              <a:t>17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2DE4FD-B2BB-4875-8D21-E6767E81C3B8}" type="slidenum">
              <a:rPr lang="en-US"/>
              <a:pPr/>
              <a:t>18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DD3D4-76D1-4FEE-AF6D-973872275781}" type="slidenum">
              <a:rPr lang="en-US"/>
              <a:pPr/>
              <a:t>19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86E24-1838-4307-9A8C-C949CD4C78E2}" type="slidenum">
              <a:rPr lang="en-US"/>
              <a:pPr/>
              <a:t>20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1FD87F-DF9A-43D6-A54B-47FC08DD10AE}" type="slidenum">
              <a:rPr lang="en-US"/>
              <a:pPr/>
              <a:t>22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CF3699-B5D6-4F82-8984-647B920390A8}" type="slidenum">
              <a:rPr lang="en-US"/>
              <a:pPr/>
              <a:t>23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0A904B-FEFB-4D4D-B076-53A1E16C6DFE}" type="slidenum">
              <a:rPr lang="en-US"/>
              <a:pPr/>
              <a:t>24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D75B0-02BF-4B5F-9F34-0BA3455E7483}" type="slidenum">
              <a:rPr lang="en-US"/>
              <a:pPr/>
              <a:t>31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7241B7-2990-4C2C-AC98-7E7E8A110C87}" type="slidenum">
              <a:rPr lang="en-US"/>
              <a:pPr/>
              <a:t>7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174398-4993-467A-B256-C518B1A434D6}" type="slidenum">
              <a:rPr lang="en-US"/>
              <a:pPr/>
              <a:t>32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72EFD-0A02-437B-805E-81C9C4265EEC}" type="slidenum">
              <a:rPr lang="en-US"/>
              <a:pPr/>
              <a:t>33</a:t>
            </a:fld>
            <a:endParaRPr 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8AD3D-5818-4384-919B-FF3FBC4FA14F}" type="slidenum">
              <a:rPr lang="en-US"/>
              <a:pPr/>
              <a:t>34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B7F86-1C82-4953-8964-2046163F66AE}" type="slidenum">
              <a:rPr lang="en-US"/>
              <a:pPr/>
              <a:t>35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DECEE0-5C7F-404C-B362-9C25085C8211}" type="slidenum">
              <a:rPr lang="en-US"/>
              <a:pPr/>
              <a:t>36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2287F-C55F-4B73-862B-77CED0B2A8C0}" type="slidenum">
              <a:rPr lang="en-US"/>
              <a:pPr/>
              <a:t>8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24BF8-EBFA-4409-A94C-36B3B51408E4}" type="slidenum">
              <a:rPr lang="en-US"/>
              <a:pPr/>
              <a:t>9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B65DF8-5A06-4804-A3DA-3903D7D2CBE7}" type="slidenum">
              <a:rPr lang="en-US"/>
              <a:pPr/>
              <a:t>10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9E04A-1EBD-49A8-881C-3CF7B02146DB}" type="slidenum">
              <a:rPr lang="en-US"/>
              <a:pPr/>
              <a:t>11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257F2B-27D1-4A2D-9509-1AB1EB0F1862}" type="slidenum">
              <a:rPr lang="en-US"/>
              <a:pPr/>
              <a:t>12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822A7-7D96-4510-9D79-3BD07EF53613}" type="slidenum">
              <a:rPr lang="en-US"/>
              <a:pPr/>
              <a:t>13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23F67-5DCD-4D01-9C9C-607B45A459F8}" type="slidenum">
              <a:rPr lang="en-US"/>
              <a:pPr/>
              <a:t>14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884B-E75C-4809-B7E3-73515E0B0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BB889-5D10-47EC-82FA-9A3EA3327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08C44-B30F-4527-924F-674CE892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5FDFF-B021-4434-A60E-17DF4CC0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FA8F6-E17F-4C02-9FF9-1E80A496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7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C044-1F41-4797-9F60-1C054B1A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A9B5D-4344-42CE-B3F0-C954A8F5D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BCF99-19E8-4F5D-B44A-5ED0199A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CC80F-7CD5-4CDF-8295-2FF23F66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DDDE6-04EC-477F-BD27-6014E83A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7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B7415-E6F0-40D1-A614-ED157B8F6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76384-EEFD-4645-8E34-97482AFF9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5E16D-6C56-4DBD-AF9F-962B79B2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9A2B-F339-46FA-BB8F-3E484019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B1B0-F00B-4E32-8CAD-9DE8EE30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82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8A2353E-AB23-49E3-8D47-BB12A2FDD5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1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6E74-1848-4826-9AB8-0A324DF9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21BB-5707-4BED-B06F-FC64B41AA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0A7A8-4309-44A3-9099-EAE4E547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6BDFE-FC27-43BC-8650-BB276A1F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F7A4-7C33-4693-87F2-FAA2FE7F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9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8185-9EF2-440A-81BE-975DF46C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71C31-EC4E-4C6C-B84E-2F8094399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7F2E-B469-4484-8B06-7905B451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CF8C3-0CA0-41B6-B46E-73D2F5A3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FB6E-F63B-4C4C-997F-AB881D85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568B-AC74-48AC-AD68-B29DD48D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5E61-5D8C-444A-B3C6-9A1744271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FF8FD-90B8-44A5-926E-AF3C26200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4F7C7-944D-48C1-9DB0-D50CD1E6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EFE8C-7244-41C7-8E91-D8A2F089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CCCD1-16A4-42C5-85E3-1EB1C309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CC28-2587-4217-9E8A-CFC22A57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D0FA4-18A1-4C0C-8B2C-5D6B2F3C1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7D7CB-767A-4167-8672-B1F165555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E71D2-3ED1-4604-8D8E-AAB999467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E87E2-1446-4D07-BB8F-96A9CF27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37DD3-649A-47B5-A11C-85637309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0A489-3EDA-471B-8358-AA99ECF5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D1867-740C-41AB-A89E-9C01C52A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2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7B7E-68C4-4775-98C3-ACAA1FB9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1340B-BED7-4CE4-A529-B7F9D56A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B7CDA-4A27-4716-BA78-1A53B48A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96D59-C32E-420A-BD41-D83485D9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8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18260-2630-4FB4-B250-AB50F3E1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7B144-6B07-49EB-960F-697F0466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9C199-92D0-4C30-B024-466781C7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4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3944-B374-4534-A9CA-85D78DA5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5B11-24B7-4C05-AA0D-EA660FE6E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AEF66-C0D8-48D0-999B-4541BD515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14883-15B9-441D-9E5C-EB25B2C1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BD85-F327-45FF-8285-5300C767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647B8-AB40-4EA2-AF8D-BC7F5585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4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7E47-40FB-48EC-864E-D376B28E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24580-BC02-456F-9270-4C5FD40A2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65C0C-AFB2-4C51-A2C8-A32B4ACC3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EB1F0-AEDC-4C21-B2C3-F39E7F6F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A019B-21E6-4CF4-BC70-1D78CF55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FFDE-090E-488B-BDD3-8C09BB13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3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DBF8E-9503-41DE-89EB-C733360A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C6046-C8BF-4C8C-98DD-A4A406626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4C0A6-0B52-43A0-A7D8-70A3A1D35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DADBF-6C68-4E75-B2ED-10FEC893A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23D09-DDFB-4FE6-A972-9726BEB87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9AB91-8E3B-4B1E-9D24-4010D4BC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3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5.jpeg"/><Relationship Id="rId3" Type="http://schemas.openxmlformats.org/officeDocument/2006/relationships/image" Target="../media/image19.jpeg"/><Relationship Id="rId7" Type="http://schemas.openxmlformats.org/officeDocument/2006/relationships/image" Target="../media/image10.png"/><Relationship Id="rId12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hyperlink" Target="http://buzz.ifas.ufl.edu/091dmj.jpg" TargetMode="External"/><Relationship Id="rId5" Type="http://schemas.openxmlformats.org/officeDocument/2006/relationships/image" Target="../media/image8.png"/><Relationship Id="rId15" Type="http://schemas.openxmlformats.org/officeDocument/2006/relationships/image" Target="../media/image27.png"/><Relationship Id="rId10" Type="http://schemas.openxmlformats.org/officeDocument/2006/relationships/image" Target="../media/image23.jpeg"/><Relationship Id="rId4" Type="http://schemas.openxmlformats.org/officeDocument/2006/relationships/image" Target="../media/image20.jpeg"/><Relationship Id="rId9" Type="http://schemas.openxmlformats.org/officeDocument/2006/relationships/hyperlink" Target="http://buzz.ifas.ufl.edu/258dj.jpg" TargetMode="External"/><Relationship Id="rId1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2.png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5.png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7.png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5.jpeg"/><Relationship Id="rId3" Type="http://schemas.openxmlformats.org/officeDocument/2006/relationships/image" Target="../media/image19.jpeg"/><Relationship Id="rId7" Type="http://schemas.openxmlformats.org/officeDocument/2006/relationships/image" Target="../media/image10.png"/><Relationship Id="rId12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hyperlink" Target="http://buzz.ifas.ufl.edu/091dmj.jpg" TargetMode="External"/><Relationship Id="rId5" Type="http://schemas.openxmlformats.org/officeDocument/2006/relationships/image" Target="../media/image8.png"/><Relationship Id="rId15" Type="http://schemas.openxmlformats.org/officeDocument/2006/relationships/image" Target="../media/image27.png"/><Relationship Id="rId10" Type="http://schemas.openxmlformats.org/officeDocument/2006/relationships/image" Target="../media/image23.jpeg"/><Relationship Id="rId4" Type="http://schemas.openxmlformats.org/officeDocument/2006/relationships/image" Target="../media/image20.jpeg"/><Relationship Id="rId9" Type="http://schemas.openxmlformats.org/officeDocument/2006/relationships/hyperlink" Target="http://buzz.ifas.ufl.edu/258dj.jpg" TargetMode="External"/><Relationship Id="rId14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6.png"/><Relationship Id="rId4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hyperlink" Target="http://buzz.ifas.ufl.edu/091dmj.jpg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jpeg"/><Relationship Id="rId5" Type="http://schemas.openxmlformats.org/officeDocument/2006/relationships/image" Target="../media/image8.png"/><Relationship Id="rId15" Type="http://schemas.openxmlformats.org/officeDocument/2006/relationships/image" Target="../media/image16.jpeg"/><Relationship Id="rId10" Type="http://schemas.openxmlformats.org/officeDocument/2006/relationships/hyperlink" Target="http://buzz.ifas.ufl.edu/258dj.jpg" TargetMode="External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0"/>
            <a:ext cx="7772400" cy="197510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5300"/>
            </a:br>
            <a:r>
              <a:rPr lang="en-US" sz="5300"/>
              <a:t>Linear Classification</a:t>
            </a:r>
            <a:br>
              <a:rPr lang="en-US" sz="5300"/>
            </a:br>
            <a:br>
              <a:rPr lang="en-US" dirty="0"/>
            </a:br>
            <a:r>
              <a:rPr lang="en-US" dirty="0"/>
              <a:t>Introduction to Classification using Linear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6B1533-F546-4B6E-A1AF-AD234354A05C}"/>
              </a:ext>
            </a:extLst>
          </p:cNvPr>
          <p:cNvSpPr txBox="1"/>
          <p:nvPr/>
        </p:nvSpPr>
        <p:spPr>
          <a:xfrm>
            <a:off x="5638800" y="6245423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Last modified 1/1/19</a:t>
            </a:r>
          </a:p>
        </p:txBody>
      </p:sp>
    </p:spTree>
    <p:extLst>
      <p:ext uri="{BB962C8B-B14F-4D97-AF65-F5344CB8AC3E}">
        <p14:creationId xmlns:p14="http://schemas.microsoft.com/office/powerpoint/2010/main" val="1135087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0" name="Rectangle 1230"/>
          <p:cNvSpPr>
            <a:spLocks noChangeArrowheads="1"/>
          </p:cNvSpPr>
          <p:nvPr/>
        </p:nvSpPr>
        <p:spPr bwMode="auto">
          <a:xfrm rot="-5400000">
            <a:off x="1008063" y="3182937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Antenna  Length</a:t>
            </a:r>
          </a:p>
        </p:txBody>
      </p:sp>
      <p:sp>
        <p:nvSpPr>
          <p:cNvPr id="21506" name="Rectangle 1026"/>
          <p:cNvSpPr>
            <a:spLocks noChangeArrowheads="1"/>
          </p:cNvSpPr>
          <p:nvPr/>
        </p:nvSpPr>
        <p:spPr bwMode="auto">
          <a:xfrm>
            <a:off x="2590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1027"/>
          <p:cNvSpPr>
            <a:spLocks noChangeArrowheads="1"/>
          </p:cNvSpPr>
          <p:nvPr/>
        </p:nvSpPr>
        <p:spPr bwMode="auto">
          <a:xfrm>
            <a:off x="2971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1028"/>
          <p:cNvSpPr>
            <a:spLocks noChangeArrowheads="1"/>
          </p:cNvSpPr>
          <p:nvPr/>
        </p:nvSpPr>
        <p:spPr bwMode="auto">
          <a:xfrm>
            <a:off x="3352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1029"/>
          <p:cNvSpPr>
            <a:spLocks noChangeArrowheads="1"/>
          </p:cNvSpPr>
          <p:nvPr/>
        </p:nvSpPr>
        <p:spPr bwMode="auto">
          <a:xfrm>
            <a:off x="3733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1030"/>
          <p:cNvSpPr>
            <a:spLocks noChangeArrowheads="1"/>
          </p:cNvSpPr>
          <p:nvPr/>
        </p:nvSpPr>
        <p:spPr bwMode="auto">
          <a:xfrm>
            <a:off x="4114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1031"/>
          <p:cNvSpPr>
            <a:spLocks noChangeArrowheads="1"/>
          </p:cNvSpPr>
          <p:nvPr/>
        </p:nvSpPr>
        <p:spPr bwMode="auto">
          <a:xfrm>
            <a:off x="4495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1032"/>
          <p:cNvSpPr>
            <a:spLocks noChangeArrowheads="1"/>
          </p:cNvSpPr>
          <p:nvPr/>
        </p:nvSpPr>
        <p:spPr bwMode="auto">
          <a:xfrm>
            <a:off x="4876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1033"/>
          <p:cNvSpPr>
            <a:spLocks noChangeArrowheads="1"/>
          </p:cNvSpPr>
          <p:nvPr/>
        </p:nvSpPr>
        <p:spPr bwMode="auto">
          <a:xfrm>
            <a:off x="5257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1034"/>
          <p:cNvSpPr>
            <a:spLocks noChangeArrowheads="1"/>
          </p:cNvSpPr>
          <p:nvPr/>
        </p:nvSpPr>
        <p:spPr bwMode="auto">
          <a:xfrm>
            <a:off x="5638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1035"/>
          <p:cNvSpPr>
            <a:spLocks noChangeArrowheads="1"/>
          </p:cNvSpPr>
          <p:nvPr/>
        </p:nvSpPr>
        <p:spPr bwMode="auto">
          <a:xfrm>
            <a:off x="6019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036"/>
          <p:cNvSpPr>
            <a:spLocks noChangeArrowheads="1"/>
          </p:cNvSpPr>
          <p:nvPr/>
        </p:nvSpPr>
        <p:spPr bwMode="auto">
          <a:xfrm>
            <a:off x="2590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037"/>
          <p:cNvSpPr>
            <a:spLocks noChangeArrowheads="1"/>
          </p:cNvSpPr>
          <p:nvPr/>
        </p:nvSpPr>
        <p:spPr bwMode="auto">
          <a:xfrm>
            <a:off x="2971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038"/>
          <p:cNvSpPr>
            <a:spLocks noChangeArrowheads="1"/>
          </p:cNvSpPr>
          <p:nvPr/>
        </p:nvSpPr>
        <p:spPr bwMode="auto">
          <a:xfrm>
            <a:off x="3352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Rectangle 1039"/>
          <p:cNvSpPr>
            <a:spLocks noChangeArrowheads="1"/>
          </p:cNvSpPr>
          <p:nvPr/>
        </p:nvSpPr>
        <p:spPr bwMode="auto">
          <a:xfrm>
            <a:off x="3733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Rectangle 1040"/>
          <p:cNvSpPr>
            <a:spLocks noChangeArrowheads="1"/>
          </p:cNvSpPr>
          <p:nvPr/>
        </p:nvSpPr>
        <p:spPr bwMode="auto">
          <a:xfrm>
            <a:off x="4114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1041"/>
          <p:cNvSpPr>
            <a:spLocks noChangeArrowheads="1"/>
          </p:cNvSpPr>
          <p:nvPr/>
        </p:nvSpPr>
        <p:spPr bwMode="auto">
          <a:xfrm>
            <a:off x="4495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1042"/>
          <p:cNvSpPr>
            <a:spLocks noChangeArrowheads="1"/>
          </p:cNvSpPr>
          <p:nvPr/>
        </p:nvSpPr>
        <p:spPr bwMode="auto">
          <a:xfrm>
            <a:off x="4876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Rectangle 1043"/>
          <p:cNvSpPr>
            <a:spLocks noChangeArrowheads="1"/>
          </p:cNvSpPr>
          <p:nvPr/>
        </p:nvSpPr>
        <p:spPr bwMode="auto">
          <a:xfrm>
            <a:off x="5257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Rectangle 1044"/>
          <p:cNvSpPr>
            <a:spLocks noChangeArrowheads="1"/>
          </p:cNvSpPr>
          <p:nvPr/>
        </p:nvSpPr>
        <p:spPr bwMode="auto">
          <a:xfrm>
            <a:off x="5638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Rectangle 1045"/>
          <p:cNvSpPr>
            <a:spLocks noChangeArrowheads="1"/>
          </p:cNvSpPr>
          <p:nvPr/>
        </p:nvSpPr>
        <p:spPr bwMode="auto">
          <a:xfrm>
            <a:off x="6019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Rectangle 1046"/>
          <p:cNvSpPr>
            <a:spLocks noChangeArrowheads="1"/>
          </p:cNvSpPr>
          <p:nvPr/>
        </p:nvSpPr>
        <p:spPr bwMode="auto">
          <a:xfrm>
            <a:off x="2590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Rectangle 1047"/>
          <p:cNvSpPr>
            <a:spLocks noChangeArrowheads="1"/>
          </p:cNvSpPr>
          <p:nvPr/>
        </p:nvSpPr>
        <p:spPr bwMode="auto">
          <a:xfrm>
            <a:off x="2971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Rectangle 1048"/>
          <p:cNvSpPr>
            <a:spLocks noChangeArrowheads="1"/>
          </p:cNvSpPr>
          <p:nvPr/>
        </p:nvSpPr>
        <p:spPr bwMode="auto">
          <a:xfrm>
            <a:off x="3352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Rectangle 1049"/>
          <p:cNvSpPr>
            <a:spLocks noChangeArrowheads="1"/>
          </p:cNvSpPr>
          <p:nvPr/>
        </p:nvSpPr>
        <p:spPr bwMode="auto">
          <a:xfrm>
            <a:off x="3733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Rectangle 1050"/>
          <p:cNvSpPr>
            <a:spLocks noChangeArrowheads="1"/>
          </p:cNvSpPr>
          <p:nvPr/>
        </p:nvSpPr>
        <p:spPr bwMode="auto">
          <a:xfrm>
            <a:off x="4114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Rectangle 1051"/>
          <p:cNvSpPr>
            <a:spLocks noChangeArrowheads="1"/>
          </p:cNvSpPr>
          <p:nvPr/>
        </p:nvSpPr>
        <p:spPr bwMode="auto">
          <a:xfrm>
            <a:off x="4495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Rectangle 1052"/>
          <p:cNvSpPr>
            <a:spLocks noChangeArrowheads="1"/>
          </p:cNvSpPr>
          <p:nvPr/>
        </p:nvSpPr>
        <p:spPr bwMode="auto">
          <a:xfrm>
            <a:off x="4876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Rectangle 1053"/>
          <p:cNvSpPr>
            <a:spLocks noChangeArrowheads="1"/>
          </p:cNvSpPr>
          <p:nvPr/>
        </p:nvSpPr>
        <p:spPr bwMode="auto">
          <a:xfrm>
            <a:off x="5257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Rectangle 1054"/>
          <p:cNvSpPr>
            <a:spLocks noChangeArrowheads="1"/>
          </p:cNvSpPr>
          <p:nvPr/>
        </p:nvSpPr>
        <p:spPr bwMode="auto">
          <a:xfrm>
            <a:off x="5638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Rectangle 1055"/>
          <p:cNvSpPr>
            <a:spLocks noChangeArrowheads="1"/>
          </p:cNvSpPr>
          <p:nvPr/>
        </p:nvSpPr>
        <p:spPr bwMode="auto">
          <a:xfrm>
            <a:off x="6019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Rectangle 1056"/>
          <p:cNvSpPr>
            <a:spLocks noChangeArrowheads="1"/>
          </p:cNvSpPr>
          <p:nvPr/>
        </p:nvSpPr>
        <p:spPr bwMode="auto">
          <a:xfrm>
            <a:off x="2590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Rectangle 1057"/>
          <p:cNvSpPr>
            <a:spLocks noChangeArrowheads="1"/>
          </p:cNvSpPr>
          <p:nvPr/>
        </p:nvSpPr>
        <p:spPr bwMode="auto">
          <a:xfrm>
            <a:off x="2971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Rectangle 1058"/>
          <p:cNvSpPr>
            <a:spLocks noChangeArrowheads="1"/>
          </p:cNvSpPr>
          <p:nvPr/>
        </p:nvSpPr>
        <p:spPr bwMode="auto">
          <a:xfrm>
            <a:off x="3352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Rectangle 1059"/>
          <p:cNvSpPr>
            <a:spLocks noChangeArrowheads="1"/>
          </p:cNvSpPr>
          <p:nvPr/>
        </p:nvSpPr>
        <p:spPr bwMode="auto">
          <a:xfrm>
            <a:off x="3733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Rectangle 1060"/>
          <p:cNvSpPr>
            <a:spLocks noChangeArrowheads="1"/>
          </p:cNvSpPr>
          <p:nvPr/>
        </p:nvSpPr>
        <p:spPr bwMode="auto">
          <a:xfrm>
            <a:off x="4114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1" name="Rectangle 1061"/>
          <p:cNvSpPr>
            <a:spLocks noChangeArrowheads="1"/>
          </p:cNvSpPr>
          <p:nvPr/>
        </p:nvSpPr>
        <p:spPr bwMode="auto">
          <a:xfrm>
            <a:off x="4495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Rectangle 1062"/>
          <p:cNvSpPr>
            <a:spLocks noChangeArrowheads="1"/>
          </p:cNvSpPr>
          <p:nvPr/>
        </p:nvSpPr>
        <p:spPr bwMode="auto">
          <a:xfrm>
            <a:off x="4876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3" name="Rectangle 1063"/>
          <p:cNvSpPr>
            <a:spLocks noChangeArrowheads="1"/>
          </p:cNvSpPr>
          <p:nvPr/>
        </p:nvSpPr>
        <p:spPr bwMode="auto">
          <a:xfrm>
            <a:off x="5257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Rectangle 1064"/>
          <p:cNvSpPr>
            <a:spLocks noChangeArrowheads="1"/>
          </p:cNvSpPr>
          <p:nvPr/>
        </p:nvSpPr>
        <p:spPr bwMode="auto">
          <a:xfrm>
            <a:off x="5638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5" name="Rectangle 1065"/>
          <p:cNvSpPr>
            <a:spLocks noChangeArrowheads="1"/>
          </p:cNvSpPr>
          <p:nvPr/>
        </p:nvSpPr>
        <p:spPr bwMode="auto">
          <a:xfrm>
            <a:off x="6019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6" name="Rectangle 1066"/>
          <p:cNvSpPr>
            <a:spLocks noChangeArrowheads="1"/>
          </p:cNvSpPr>
          <p:nvPr/>
        </p:nvSpPr>
        <p:spPr bwMode="auto">
          <a:xfrm>
            <a:off x="2590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7" name="Rectangle 1067"/>
          <p:cNvSpPr>
            <a:spLocks noChangeArrowheads="1"/>
          </p:cNvSpPr>
          <p:nvPr/>
        </p:nvSpPr>
        <p:spPr bwMode="auto">
          <a:xfrm>
            <a:off x="2971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8" name="Rectangle 1068"/>
          <p:cNvSpPr>
            <a:spLocks noChangeArrowheads="1"/>
          </p:cNvSpPr>
          <p:nvPr/>
        </p:nvSpPr>
        <p:spPr bwMode="auto">
          <a:xfrm>
            <a:off x="3352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9" name="Rectangle 1069"/>
          <p:cNvSpPr>
            <a:spLocks noChangeArrowheads="1"/>
          </p:cNvSpPr>
          <p:nvPr/>
        </p:nvSpPr>
        <p:spPr bwMode="auto">
          <a:xfrm>
            <a:off x="3733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0" name="Rectangle 1070"/>
          <p:cNvSpPr>
            <a:spLocks noChangeArrowheads="1"/>
          </p:cNvSpPr>
          <p:nvPr/>
        </p:nvSpPr>
        <p:spPr bwMode="auto">
          <a:xfrm>
            <a:off x="4114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Rectangle 1071"/>
          <p:cNvSpPr>
            <a:spLocks noChangeArrowheads="1"/>
          </p:cNvSpPr>
          <p:nvPr/>
        </p:nvSpPr>
        <p:spPr bwMode="auto">
          <a:xfrm>
            <a:off x="4495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2" name="Rectangle 1072"/>
          <p:cNvSpPr>
            <a:spLocks noChangeArrowheads="1"/>
          </p:cNvSpPr>
          <p:nvPr/>
        </p:nvSpPr>
        <p:spPr bwMode="auto">
          <a:xfrm>
            <a:off x="4876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3" name="Rectangle 1073"/>
          <p:cNvSpPr>
            <a:spLocks noChangeArrowheads="1"/>
          </p:cNvSpPr>
          <p:nvPr/>
        </p:nvSpPr>
        <p:spPr bwMode="auto">
          <a:xfrm>
            <a:off x="5257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4" name="Rectangle 1074"/>
          <p:cNvSpPr>
            <a:spLocks noChangeArrowheads="1"/>
          </p:cNvSpPr>
          <p:nvPr/>
        </p:nvSpPr>
        <p:spPr bwMode="auto">
          <a:xfrm>
            <a:off x="5638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5" name="Rectangle 1075"/>
          <p:cNvSpPr>
            <a:spLocks noChangeArrowheads="1"/>
          </p:cNvSpPr>
          <p:nvPr/>
        </p:nvSpPr>
        <p:spPr bwMode="auto">
          <a:xfrm>
            <a:off x="6019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6" name="Rectangle 1076"/>
          <p:cNvSpPr>
            <a:spLocks noChangeArrowheads="1"/>
          </p:cNvSpPr>
          <p:nvPr/>
        </p:nvSpPr>
        <p:spPr bwMode="auto">
          <a:xfrm>
            <a:off x="2590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7" name="Rectangle 1077"/>
          <p:cNvSpPr>
            <a:spLocks noChangeArrowheads="1"/>
          </p:cNvSpPr>
          <p:nvPr/>
        </p:nvSpPr>
        <p:spPr bwMode="auto">
          <a:xfrm>
            <a:off x="2971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8" name="Rectangle 1078"/>
          <p:cNvSpPr>
            <a:spLocks noChangeArrowheads="1"/>
          </p:cNvSpPr>
          <p:nvPr/>
        </p:nvSpPr>
        <p:spPr bwMode="auto">
          <a:xfrm>
            <a:off x="3352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9" name="Rectangle 1079"/>
          <p:cNvSpPr>
            <a:spLocks noChangeArrowheads="1"/>
          </p:cNvSpPr>
          <p:nvPr/>
        </p:nvSpPr>
        <p:spPr bwMode="auto">
          <a:xfrm>
            <a:off x="3733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0" name="Rectangle 1080"/>
          <p:cNvSpPr>
            <a:spLocks noChangeArrowheads="1"/>
          </p:cNvSpPr>
          <p:nvPr/>
        </p:nvSpPr>
        <p:spPr bwMode="auto">
          <a:xfrm>
            <a:off x="4114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1" name="Rectangle 1081"/>
          <p:cNvSpPr>
            <a:spLocks noChangeArrowheads="1"/>
          </p:cNvSpPr>
          <p:nvPr/>
        </p:nvSpPr>
        <p:spPr bwMode="auto">
          <a:xfrm>
            <a:off x="4495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2" name="Rectangle 1082"/>
          <p:cNvSpPr>
            <a:spLocks noChangeArrowheads="1"/>
          </p:cNvSpPr>
          <p:nvPr/>
        </p:nvSpPr>
        <p:spPr bwMode="auto">
          <a:xfrm>
            <a:off x="4876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3" name="Rectangle 1083"/>
          <p:cNvSpPr>
            <a:spLocks noChangeArrowheads="1"/>
          </p:cNvSpPr>
          <p:nvPr/>
        </p:nvSpPr>
        <p:spPr bwMode="auto">
          <a:xfrm>
            <a:off x="5257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4" name="Rectangle 1084"/>
          <p:cNvSpPr>
            <a:spLocks noChangeArrowheads="1"/>
          </p:cNvSpPr>
          <p:nvPr/>
        </p:nvSpPr>
        <p:spPr bwMode="auto">
          <a:xfrm>
            <a:off x="5638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5" name="Rectangle 1085"/>
          <p:cNvSpPr>
            <a:spLocks noChangeArrowheads="1"/>
          </p:cNvSpPr>
          <p:nvPr/>
        </p:nvSpPr>
        <p:spPr bwMode="auto">
          <a:xfrm>
            <a:off x="6019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6" name="Rectangle 1086"/>
          <p:cNvSpPr>
            <a:spLocks noChangeArrowheads="1"/>
          </p:cNvSpPr>
          <p:nvPr/>
        </p:nvSpPr>
        <p:spPr bwMode="auto">
          <a:xfrm>
            <a:off x="2590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7" name="Rectangle 1087"/>
          <p:cNvSpPr>
            <a:spLocks noChangeArrowheads="1"/>
          </p:cNvSpPr>
          <p:nvPr/>
        </p:nvSpPr>
        <p:spPr bwMode="auto">
          <a:xfrm>
            <a:off x="2971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8" name="Rectangle 1088"/>
          <p:cNvSpPr>
            <a:spLocks noChangeArrowheads="1"/>
          </p:cNvSpPr>
          <p:nvPr/>
        </p:nvSpPr>
        <p:spPr bwMode="auto">
          <a:xfrm>
            <a:off x="3352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9" name="Rectangle 1089"/>
          <p:cNvSpPr>
            <a:spLocks noChangeArrowheads="1"/>
          </p:cNvSpPr>
          <p:nvPr/>
        </p:nvSpPr>
        <p:spPr bwMode="auto">
          <a:xfrm>
            <a:off x="3733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0" name="Rectangle 1090"/>
          <p:cNvSpPr>
            <a:spLocks noChangeArrowheads="1"/>
          </p:cNvSpPr>
          <p:nvPr/>
        </p:nvSpPr>
        <p:spPr bwMode="auto">
          <a:xfrm>
            <a:off x="4114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1" name="Rectangle 1091"/>
          <p:cNvSpPr>
            <a:spLocks noChangeArrowheads="1"/>
          </p:cNvSpPr>
          <p:nvPr/>
        </p:nvSpPr>
        <p:spPr bwMode="auto">
          <a:xfrm>
            <a:off x="4495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2" name="Rectangle 1092"/>
          <p:cNvSpPr>
            <a:spLocks noChangeArrowheads="1"/>
          </p:cNvSpPr>
          <p:nvPr/>
        </p:nvSpPr>
        <p:spPr bwMode="auto">
          <a:xfrm>
            <a:off x="4876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3" name="Rectangle 1093"/>
          <p:cNvSpPr>
            <a:spLocks noChangeArrowheads="1"/>
          </p:cNvSpPr>
          <p:nvPr/>
        </p:nvSpPr>
        <p:spPr bwMode="auto">
          <a:xfrm>
            <a:off x="5257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4" name="Rectangle 1094"/>
          <p:cNvSpPr>
            <a:spLocks noChangeArrowheads="1"/>
          </p:cNvSpPr>
          <p:nvPr/>
        </p:nvSpPr>
        <p:spPr bwMode="auto">
          <a:xfrm>
            <a:off x="5638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5" name="Rectangle 1095"/>
          <p:cNvSpPr>
            <a:spLocks noChangeArrowheads="1"/>
          </p:cNvSpPr>
          <p:nvPr/>
        </p:nvSpPr>
        <p:spPr bwMode="auto">
          <a:xfrm>
            <a:off x="6019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6" name="Rectangle 1096"/>
          <p:cNvSpPr>
            <a:spLocks noChangeArrowheads="1"/>
          </p:cNvSpPr>
          <p:nvPr/>
        </p:nvSpPr>
        <p:spPr bwMode="auto">
          <a:xfrm>
            <a:off x="2590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7" name="Rectangle 1097"/>
          <p:cNvSpPr>
            <a:spLocks noChangeArrowheads="1"/>
          </p:cNvSpPr>
          <p:nvPr/>
        </p:nvSpPr>
        <p:spPr bwMode="auto">
          <a:xfrm>
            <a:off x="2971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8" name="Rectangle 1098"/>
          <p:cNvSpPr>
            <a:spLocks noChangeArrowheads="1"/>
          </p:cNvSpPr>
          <p:nvPr/>
        </p:nvSpPr>
        <p:spPr bwMode="auto">
          <a:xfrm>
            <a:off x="3352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9" name="Rectangle 1099"/>
          <p:cNvSpPr>
            <a:spLocks noChangeArrowheads="1"/>
          </p:cNvSpPr>
          <p:nvPr/>
        </p:nvSpPr>
        <p:spPr bwMode="auto">
          <a:xfrm>
            <a:off x="3733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0" name="Rectangle 1100"/>
          <p:cNvSpPr>
            <a:spLocks noChangeArrowheads="1"/>
          </p:cNvSpPr>
          <p:nvPr/>
        </p:nvSpPr>
        <p:spPr bwMode="auto">
          <a:xfrm>
            <a:off x="4114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1" name="Rectangle 1101"/>
          <p:cNvSpPr>
            <a:spLocks noChangeArrowheads="1"/>
          </p:cNvSpPr>
          <p:nvPr/>
        </p:nvSpPr>
        <p:spPr bwMode="auto">
          <a:xfrm>
            <a:off x="4495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2" name="Rectangle 1102"/>
          <p:cNvSpPr>
            <a:spLocks noChangeArrowheads="1"/>
          </p:cNvSpPr>
          <p:nvPr/>
        </p:nvSpPr>
        <p:spPr bwMode="auto">
          <a:xfrm>
            <a:off x="4876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3" name="Rectangle 1103"/>
          <p:cNvSpPr>
            <a:spLocks noChangeArrowheads="1"/>
          </p:cNvSpPr>
          <p:nvPr/>
        </p:nvSpPr>
        <p:spPr bwMode="auto">
          <a:xfrm>
            <a:off x="5257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4" name="Rectangle 1104"/>
          <p:cNvSpPr>
            <a:spLocks noChangeArrowheads="1"/>
          </p:cNvSpPr>
          <p:nvPr/>
        </p:nvSpPr>
        <p:spPr bwMode="auto">
          <a:xfrm>
            <a:off x="5638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5" name="Rectangle 1105"/>
          <p:cNvSpPr>
            <a:spLocks noChangeArrowheads="1"/>
          </p:cNvSpPr>
          <p:nvPr/>
        </p:nvSpPr>
        <p:spPr bwMode="auto">
          <a:xfrm>
            <a:off x="6019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6" name="Rectangle 1106"/>
          <p:cNvSpPr>
            <a:spLocks noChangeArrowheads="1"/>
          </p:cNvSpPr>
          <p:nvPr/>
        </p:nvSpPr>
        <p:spPr bwMode="auto">
          <a:xfrm>
            <a:off x="2590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7" name="Rectangle 1107"/>
          <p:cNvSpPr>
            <a:spLocks noChangeArrowheads="1"/>
          </p:cNvSpPr>
          <p:nvPr/>
        </p:nvSpPr>
        <p:spPr bwMode="auto">
          <a:xfrm>
            <a:off x="2971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8" name="Rectangle 1108"/>
          <p:cNvSpPr>
            <a:spLocks noChangeArrowheads="1"/>
          </p:cNvSpPr>
          <p:nvPr/>
        </p:nvSpPr>
        <p:spPr bwMode="auto">
          <a:xfrm>
            <a:off x="3352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9" name="Rectangle 1109"/>
          <p:cNvSpPr>
            <a:spLocks noChangeArrowheads="1"/>
          </p:cNvSpPr>
          <p:nvPr/>
        </p:nvSpPr>
        <p:spPr bwMode="auto">
          <a:xfrm>
            <a:off x="3733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0" name="Rectangle 1110"/>
          <p:cNvSpPr>
            <a:spLocks noChangeArrowheads="1"/>
          </p:cNvSpPr>
          <p:nvPr/>
        </p:nvSpPr>
        <p:spPr bwMode="auto">
          <a:xfrm>
            <a:off x="4114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1" name="Rectangle 1111"/>
          <p:cNvSpPr>
            <a:spLocks noChangeArrowheads="1"/>
          </p:cNvSpPr>
          <p:nvPr/>
        </p:nvSpPr>
        <p:spPr bwMode="auto">
          <a:xfrm>
            <a:off x="4495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2" name="Rectangle 1112"/>
          <p:cNvSpPr>
            <a:spLocks noChangeArrowheads="1"/>
          </p:cNvSpPr>
          <p:nvPr/>
        </p:nvSpPr>
        <p:spPr bwMode="auto">
          <a:xfrm>
            <a:off x="4876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3" name="Rectangle 1113"/>
          <p:cNvSpPr>
            <a:spLocks noChangeArrowheads="1"/>
          </p:cNvSpPr>
          <p:nvPr/>
        </p:nvSpPr>
        <p:spPr bwMode="auto">
          <a:xfrm>
            <a:off x="5257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4" name="Rectangle 1114"/>
          <p:cNvSpPr>
            <a:spLocks noChangeArrowheads="1"/>
          </p:cNvSpPr>
          <p:nvPr/>
        </p:nvSpPr>
        <p:spPr bwMode="auto">
          <a:xfrm>
            <a:off x="5638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5" name="Rectangle 1115"/>
          <p:cNvSpPr>
            <a:spLocks noChangeArrowheads="1"/>
          </p:cNvSpPr>
          <p:nvPr/>
        </p:nvSpPr>
        <p:spPr bwMode="auto">
          <a:xfrm>
            <a:off x="6019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6" name="Rectangle 1116"/>
          <p:cNvSpPr>
            <a:spLocks noChangeArrowheads="1"/>
          </p:cNvSpPr>
          <p:nvPr/>
        </p:nvSpPr>
        <p:spPr bwMode="auto">
          <a:xfrm>
            <a:off x="2590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7" name="Rectangle 1117"/>
          <p:cNvSpPr>
            <a:spLocks noChangeArrowheads="1"/>
          </p:cNvSpPr>
          <p:nvPr/>
        </p:nvSpPr>
        <p:spPr bwMode="auto">
          <a:xfrm>
            <a:off x="2971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8" name="Rectangle 1118"/>
          <p:cNvSpPr>
            <a:spLocks noChangeArrowheads="1"/>
          </p:cNvSpPr>
          <p:nvPr/>
        </p:nvSpPr>
        <p:spPr bwMode="auto">
          <a:xfrm>
            <a:off x="3352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9" name="Rectangle 1119"/>
          <p:cNvSpPr>
            <a:spLocks noChangeArrowheads="1"/>
          </p:cNvSpPr>
          <p:nvPr/>
        </p:nvSpPr>
        <p:spPr bwMode="auto">
          <a:xfrm>
            <a:off x="3733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0" name="Rectangle 1120"/>
          <p:cNvSpPr>
            <a:spLocks noChangeArrowheads="1"/>
          </p:cNvSpPr>
          <p:nvPr/>
        </p:nvSpPr>
        <p:spPr bwMode="auto">
          <a:xfrm>
            <a:off x="4114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1" name="Rectangle 1121"/>
          <p:cNvSpPr>
            <a:spLocks noChangeArrowheads="1"/>
          </p:cNvSpPr>
          <p:nvPr/>
        </p:nvSpPr>
        <p:spPr bwMode="auto">
          <a:xfrm>
            <a:off x="4495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2" name="Rectangle 1122"/>
          <p:cNvSpPr>
            <a:spLocks noChangeArrowheads="1"/>
          </p:cNvSpPr>
          <p:nvPr/>
        </p:nvSpPr>
        <p:spPr bwMode="auto">
          <a:xfrm>
            <a:off x="4876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3" name="Rectangle 1123"/>
          <p:cNvSpPr>
            <a:spLocks noChangeArrowheads="1"/>
          </p:cNvSpPr>
          <p:nvPr/>
        </p:nvSpPr>
        <p:spPr bwMode="auto">
          <a:xfrm>
            <a:off x="5257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4" name="Rectangle 1124"/>
          <p:cNvSpPr>
            <a:spLocks noChangeArrowheads="1"/>
          </p:cNvSpPr>
          <p:nvPr/>
        </p:nvSpPr>
        <p:spPr bwMode="auto">
          <a:xfrm>
            <a:off x="5638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5" name="Rectangle 1125"/>
          <p:cNvSpPr>
            <a:spLocks noChangeArrowheads="1"/>
          </p:cNvSpPr>
          <p:nvPr/>
        </p:nvSpPr>
        <p:spPr bwMode="auto">
          <a:xfrm>
            <a:off x="6019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6" name="Line 1126"/>
          <p:cNvSpPr>
            <a:spLocks noChangeShapeType="1"/>
          </p:cNvSpPr>
          <p:nvPr/>
        </p:nvSpPr>
        <p:spPr bwMode="auto">
          <a:xfrm>
            <a:off x="2590800" y="5257800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" name="Line 1127"/>
          <p:cNvSpPr>
            <a:spLocks noChangeShapeType="1"/>
          </p:cNvSpPr>
          <p:nvPr/>
        </p:nvSpPr>
        <p:spPr bwMode="auto">
          <a:xfrm flipV="1">
            <a:off x="2590800" y="1447800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0" name="Oval 1130"/>
          <p:cNvSpPr>
            <a:spLocks noChangeArrowheads="1"/>
          </p:cNvSpPr>
          <p:nvPr/>
        </p:nvSpPr>
        <p:spPr bwMode="auto">
          <a:xfrm>
            <a:off x="2971800" y="39624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1" name="Oval 1131"/>
          <p:cNvSpPr>
            <a:spLocks noChangeArrowheads="1"/>
          </p:cNvSpPr>
          <p:nvPr/>
        </p:nvSpPr>
        <p:spPr bwMode="auto">
          <a:xfrm>
            <a:off x="3581400" y="44958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4" name="Rectangle 1134" descr="Wide downward diagonal"/>
          <p:cNvSpPr>
            <a:spLocks noChangeArrowheads="1"/>
          </p:cNvSpPr>
          <p:nvPr/>
        </p:nvSpPr>
        <p:spPr bwMode="auto">
          <a:xfrm>
            <a:off x="4572000" y="19812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6" name="Rectangle 1136" descr="Wide downward diagonal"/>
          <p:cNvSpPr>
            <a:spLocks noChangeArrowheads="1"/>
          </p:cNvSpPr>
          <p:nvPr/>
        </p:nvSpPr>
        <p:spPr bwMode="auto">
          <a:xfrm>
            <a:off x="4953000" y="26670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7" name="Rectangle 1137" descr="Wide downward diagonal"/>
          <p:cNvSpPr>
            <a:spLocks noChangeArrowheads="1"/>
          </p:cNvSpPr>
          <p:nvPr/>
        </p:nvSpPr>
        <p:spPr bwMode="auto">
          <a:xfrm>
            <a:off x="5562600" y="16764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8" name="Rectangle 1138" descr="Wide downward diagonal"/>
          <p:cNvSpPr>
            <a:spLocks noChangeArrowheads="1"/>
          </p:cNvSpPr>
          <p:nvPr/>
        </p:nvSpPr>
        <p:spPr bwMode="auto">
          <a:xfrm>
            <a:off x="5715000" y="26670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20" name="Rectangle 1140" descr="Wide downward diagonal"/>
          <p:cNvSpPr>
            <a:spLocks noChangeArrowheads="1"/>
          </p:cNvSpPr>
          <p:nvPr/>
        </p:nvSpPr>
        <p:spPr bwMode="auto">
          <a:xfrm>
            <a:off x="5638800" y="34290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23" name="Oval 1143"/>
          <p:cNvSpPr>
            <a:spLocks noChangeArrowheads="1"/>
          </p:cNvSpPr>
          <p:nvPr/>
        </p:nvSpPr>
        <p:spPr bwMode="auto">
          <a:xfrm>
            <a:off x="3505200" y="31242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25" name="Oval 1145"/>
          <p:cNvSpPr>
            <a:spLocks noChangeArrowheads="1"/>
          </p:cNvSpPr>
          <p:nvPr/>
        </p:nvSpPr>
        <p:spPr bwMode="auto">
          <a:xfrm>
            <a:off x="2743200" y="48006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30" name="Oval 1150"/>
          <p:cNvSpPr>
            <a:spLocks noChangeArrowheads="1"/>
          </p:cNvSpPr>
          <p:nvPr/>
        </p:nvSpPr>
        <p:spPr bwMode="auto">
          <a:xfrm>
            <a:off x="2819400" y="34290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633" name="Group 1153"/>
          <p:cNvGrpSpPr>
            <a:grpSpLocks/>
          </p:cNvGrpSpPr>
          <p:nvPr/>
        </p:nvGrpSpPr>
        <p:grpSpPr bwMode="auto">
          <a:xfrm>
            <a:off x="2057400" y="1295400"/>
            <a:ext cx="4476750" cy="4435475"/>
            <a:chOff x="1104" y="703"/>
            <a:chExt cx="2820" cy="2794"/>
          </a:xfrm>
        </p:grpSpPr>
        <p:sp>
          <p:nvSpPr>
            <p:cNvPr id="21634" name="Text Box 1154"/>
            <p:cNvSpPr txBox="1">
              <a:spLocks noChangeArrowheads="1"/>
            </p:cNvSpPr>
            <p:nvPr/>
          </p:nvSpPr>
          <p:spPr bwMode="auto">
            <a:xfrm>
              <a:off x="1104" y="70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10</a:t>
              </a:r>
            </a:p>
          </p:txBody>
        </p:sp>
        <p:sp>
          <p:nvSpPr>
            <p:cNvPr id="21635" name="Text Box 1155"/>
            <p:cNvSpPr txBox="1">
              <a:spLocks noChangeArrowheads="1"/>
            </p:cNvSpPr>
            <p:nvPr/>
          </p:nvSpPr>
          <p:spPr bwMode="auto">
            <a:xfrm>
              <a:off x="153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</a:t>
              </a:r>
            </a:p>
          </p:txBody>
        </p:sp>
        <p:sp>
          <p:nvSpPr>
            <p:cNvPr id="21636" name="Text Box 1156"/>
            <p:cNvSpPr txBox="1">
              <a:spLocks noChangeArrowheads="1"/>
            </p:cNvSpPr>
            <p:nvPr/>
          </p:nvSpPr>
          <p:spPr bwMode="auto">
            <a:xfrm>
              <a:off x="177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2</a:t>
              </a:r>
            </a:p>
          </p:txBody>
        </p:sp>
        <p:sp>
          <p:nvSpPr>
            <p:cNvPr id="21637" name="Text Box 1157"/>
            <p:cNvSpPr txBox="1">
              <a:spLocks noChangeArrowheads="1"/>
            </p:cNvSpPr>
            <p:nvPr/>
          </p:nvSpPr>
          <p:spPr bwMode="auto">
            <a:xfrm>
              <a:off x="201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3</a:t>
              </a:r>
            </a:p>
          </p:txBody>
        </p:sp>
        <p:sp>
          <p:nvSpPr>
            <p:cNvPr id="21638" name="Text Box 1158"/>
            <p:cNvSpPr txBox="1">
              <a:spLocks noChangeArrowheads="1"/>
            </p:cNvSpPr>
            <p:nvPr/>
          </p:nvSpPr>
          <p:spPr bwMode="auto">
            <a:xfrm>
              <a:off x="225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4</a:t>
              </a:r>
            </a:p>
          </p:txBody>
        </p:sp>
        <p:sp>
          <p:nvSpPr>
            <p:cNvPr id="21639" name="Text Box 1159"/>
            <p:cNvSpPr txBox="1">
              <a:spLocks noChangeArrowheads="1"/>
            </p:cNvSpPr>
            <p:nvPr/>
          </p:nvSpPr>
          <p:spPr bwMode="auto">
            <a:xfrm>
              <a:off x="249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5</a:t>
              </a:r>
            </a:p>
          </p:txBody>
        </p:sp>
        <p:sp>
          <p:nvSpPr>
            <p:cNvPr id="21640" name="Text Box 1160"/>
            <p:cNvSpPr txBox="1">
              <a:spLocks noChangeArrowheads="1"/>
            </p:cNvSpPr>
            <p:nvPr/>
          </p:nvSpPr>
          <p:spPr bwMode="auto">
            <a:xfrm>
              <a:off x="273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6</a:t>
              </a:r>
            </a:p>
          </p:txBody>
        </p:sp>
        <p:sp>
          <p:nvSpPr>
            <p:cNvPr id="21641" name="Text Box 1161"/>
            <p:cNvSpPr txBox="1">
              <a:spLocks noChangeArrowheads="1"/>
            </p:cNvSpPr>
            <p:nvPr/>
          </p:nvSpPr>
          <p:spPr bwMode="auto">
            <a:xfrm>
              <a:off x="297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7</a:t>
              </a:r>
            </a:p>
          </p:txBody>
        </p:sp>
        <p:sp>
          <p:nvSpPr>
            <p:cNvPr id="21642" name="Text Box 1162"/>
            <p:cNvSpPr txBox="1">
              <a:spLocks noChangeArrowheads="1"/>
            </p:cNvSpPr>
            <p:nvPr/>
          </p:nvSpPr>
          <p:spPr bwMode="auto">
            <a:xfrm>
              <a:off x="321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8</a:t>
              </a:r>
            </a:p>
          </p:txBody>
        </p:sp>
        <p:sp>
          <p:nvSpPr>
            <p:cNvPr id="21643" name="Text Box 1163"/>
            <p:cNvSpPr txBox="1">
              <a:spLocks noChangeArrowheads="1"/>
            </p:cNvSpPr>
            <p:nvPr/>
          </p:nvSpPr>
          <p:spPr bwMode="auto">
            <a:xfrm>
              <a:off x="345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9</a:t>
              </a:r>
            </a:p>
          </p:txBody>
        </p:sp>
        <p:sp>
          <p:nvSpPr>
            <p:cNvPr id="21644" name="Text Box 1164"/>
            <p:cNvSpPr txBox="1">
              <a:spLocks noChangeArrowheads="1"/>
            </p:cNvSpPr>
            <p:nvPr/>
          </p:nvSpPr>
          <p:spPr bwMode="auto">
            <a:xfrm>
              <a:off x="3648" y="324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10</a:t>
              </a:r>
            </a:p>
          </p:txBody>
        </p:sp>
        <p:sp>
          <p:nvSpPr>
            <p:cNvPr id="21645" name="Text Box 1165"/>
            <p:cNvSpPr txBox="1">
              <a:spLocks noChangeArrowheads="1"/>
            </p:cNvSpPr>
            <p:nvPr/>
          </p:nvSpPr>
          <p:spPr bwMode="auto">
            <a:xfrm>
              <a:off x="1152" y="28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</a:t>
              </a:r>
            </a:p>
          </p:txBody>
        </p:sp>
        <p:sp>
          <p:nvSpPr>
            <p:cNvPr id="21646" name="Text Box 1166"/>
            <p:cNvSpPr txBox="1">
              <a:spLocks noChangeArrowheads="1"/>
            </p:cNvSpPr>
            <p:nvPr/>
          </p:nvSpPr>
          <p:spPr bwMode="auto">
            <a:xfrm>
              <a:off x="1152" y="262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2</a:t>
              </a:r>
            </a:p>
          </p:txBody>
        </p:sp>
        <p:sp>
          <p:nvSpPr>
            <p:cNvPr id="21647" name="Text Box 1167"/>
            <p:cNvSpPr txBox="1">
              <a:spLocks noChangeArrowheads="1"/>
            </p:cNvSpPr>
            <p:nvPr/>
          </p:nvSpPr>
          <p:spPr bwMode="auto">
            <a:xfrm>
              <a:off x="1152" y="23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3</a:t>
              </a:r>
            </a:p>
          </p:txBody>
        </p:sp>
        <p:sp>
          <p:nvSpPr>
            <p:cNvPr id="21648" name="Text Box 1168"/>
            <p:cNvSpPr txBox="1">
              <a:spLocks noChangeArrowheads="1"/>
            </p:cNvSpPr>
            <p:nvPr/>
          </p:nvSpPr>
          <p:spPr bwMode="auto">
            <a:xfrm>
              <a:off x="1152" y="21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4</a:t>
              </a:r>
            </a:p>
          </p:txBody>
        </p:sp>
        <p:sp>
          <p:nvSpPr>
            <p:cNvPr id="21649" name="Text Box 1169"/>
            <p:cNvSpPr txBox="1">
              <a:spLocks noChangeArrowheads="1"/>
            </p:cNvSpPr>
            <p:nvPr/>
          </p:nvSpPr>
          <p:spPr bwMode="auto">
            <a:xfrm>
              <a:off x="1152" y="190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5</a:t>
              </a:r>
            </a:p>
          </p:txBody>
        </p:sp>
        <p:sp>
          <p:nvSpPr>
            <p:cNvPr id="21650" name="Text Box 1170"/>
            <p:cNvSpPr txBox="1">
              <a:spLocks noChangeArrowheads="1"/>
            </p:cNvSpPr>
            <p:nvPr/>
          </p:nvSpPr>
          <p:spPr bwMode="auto">
            <a:xfrm>
              <a:off x="1152" y="16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6</a:t>
              </a:r>
            </a:p>
          </p:txBody>
        </p:sp>
        <p:sp>
          <p:nvSpPr>
            <p:cNvPr id="21651" name="Text Box 1171"/>
            <p:cNvSpPr txBox="1">
              <a:spLocks noChangeArrowheads="1"/>
            </p:cNvSpPr>
            <p:nvPr/>
          </p:nvSpPr>
          <p:spPr bwMode="auto">
            <a:xfrm>
              <a:off x="1152" y="142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7</a:t>
              </a:r>
            </a:p>
          </p:txBody>
        </p:sp>
        <p:sp>
          <p:nvSpPr>
            <p:cNvPr id="21652" name="Text Box 1172"/>
            <p:cNvSpPr txBox="1">
              <a:spLocks noChangeArrowheads="1"/>
            </p:cNvSpPr>
            <p:nvPr/>
          </p:nvSpPr>
          <p:spPr bwMode="auto">
            <a:xfrm>
              <a:off x="1152" y="11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8</a:t>
              </a:r>
            </a:p>
          </p:txBody>
        </p:sp>
        <p:sp>
          <p:nvSpPr>
            <p:cNvPr id="21653" name="Text Box 1173"/>
            <p:cNvSpPr txBox="1">
              <a:spLocks noChangeArrowheads="1"/>
            </p:cNvSpPr>
            <p:nvPr/>
          </p:nvSpPr>
          <p:spPr bwMode="auto">
            <a:xfrm>
              <a:off x="1152" y="9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9</a:t>
              </a:r>
            </a:p>
          </p:txBody>
        </p:sp>
      </p:grpSp>
      <p:sp>
        <p:nvSpPr>
          <p:cNvPr id="21655" name="Rectangle 117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1663" name="Picture 1183" descr="551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71596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64" name="Text Box 1184"/>
          <p:cNvSpPr txBox="1">
            <a:spLocks noChangeArrowheads="1"/>
          </p:cNvSpPr>
          <p:nvPr/>
        </p:nvSpPr>
        <p:spPr bwMode="auto">
          <a:xfrm>
            <a:off x="136525" y="66675"/>
            <a:ext cx="2297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1">
                <a:solidFill>
                  <a:srgbClr val="0000FF"/>
                </a:solidFill>
              </a:rPr>
              <a:t>Grasshoppers</a:t>
            </a:r>
          </a:p>
        </p:txBody>
      </p:sp>
      <p:pic>
        <p:nvPicPr>
          <p:cNvPr id="21666" name="Picture 1186" descr="i00dis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38800"/>
            <a:ext cx="2209800" cy="7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68" name="Picture 1188" descr="ghopp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1943100" cy="102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70" name="Picture 1190" descr="hopp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190500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72" name="Picture 1192" descr="grssh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16002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74" name="Picture 1194" descr="230d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14400"/>
            <a:ext cx="1600200" cy="87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78" name="Picture 1198" descr="258d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6764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79" name="Text Box 1199"/>
          <p:cNvSpPr txBox="1">
            <a:spLocks noChangeArrowheads="1"/>
          </p:cNvSpPr>
          <p:nvPr/>
        </p:nvSpPr>
        <p:spPr bwMode="auto">
          <a:xfrm>
            <a:off x="7239000" y="101600"/>
            <a:ext cx="156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1">
                <a:solidFill>
                  <a:srgbClr val="FF0000"/>
                </a:solidFill>
              </a:rPr>
              <a:t>Katydids</a:t>
            </a:r>
          </a:p>
        </p:txBody>
      </p:sp>
      <p:pic>
        <p:nvPicPr>
          <p:cNvPr id="21681" name="Picture 1201" descr="091dm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638800"/>
            <a:ext cx="1905000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83" name="Picture 1203" descr="091d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343400"/>
            <a:ext cx="17145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85" name="Picture 1205" descr="096dm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62200"/>
            <a:ext cx="1833563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86" name="Picture 1206" descr="grasshopp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1562100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87" name="Line 1207"/>
          <p:cNvSpPr>
            <a:spLocks noChangeShapeType="1"/>
          </p:cNvSpPr>
          <p:nvPr/>
        </p:nvSpPr>
        <p:spPr bwMode="auto">
          <a:xfrm flipH="1">
            <a:off x="5867400" y="14478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8" name="Line 1208"/>
          <p:cNvSpPr>
            <a:spLocks noChangeShapeType="1"/>
          </p:cNvSpPr>
          <p:nvPr/>
        </p:nvSpPr>
        <p:spPr bwMode="auto">
          <a:xfrm flipH="1" flipV="1">
            <a:off x="4953000" y="21336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9" name="Line 1209"/>
          <p:cNvSpPr>
            <a:spLocks noChangeShapeType="1"/>
          </p:cNvSpPr>
          <p:nvPr/>
        </p:nvSpPr>
        <p:spPr bwMode="auto">
          <a:xfrm flipH="1" flipV="1">
            <a:off x="6019800" y="28194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0" name="Line 1210"/>
          <p:cNvSpPr>
            <a:spLocks noChangeShapeType="1"/>
          </p:cNvSpPr>
          <p:nvPr/>
        </p:nvSpPr>
        <p:spPr bwMode="auto">
          <a:xfrm flipH="1" flipV="1">
            <a:off x="5334000" y="2971800"/>
            <a:ext cx="1828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1" name="Line 1211"/>
          <p:cNvSpPr>
            <a:spLocks noChangeShapeType="1"/>
          </p:cNvSpPr>
          <p:nvPr/>
        </p:nvSpPr>
        <p:spPr bwMode="auto">
          <a:xfrm flipH="1" flipV="1">
            <a:off x="5867400" y="3733800"/>
            <a:ext cx="12954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2" name="Line 1212"/>
          <p:cNvSpPr>
            <a:spLocks noChangeShapeType="1"/>
          </p:cNvSpPr>
          <p:nvPr/>
        </p:nvSpPr>
        <p:spPr bwMode="auto">
          <a:xfrm>
            <a:off x="1752600" y="1143000"/>
            <a:ext cx="1676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3" name="Line 1213"/>
          <p:cNvSpPr>
            <a:spLocks noChangeShapeType="1"/>
          </p:cNvSpPr>
          <p:nvPr/>
        </p:nvSpPr>
        <p:spPr bwMode="auto">
          <a:xfrm>
            <a:off x="1752600" y="205740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4" name="Line 1214"/>
          <p:cNvSpPr>
            <a:spLocks noChangeShapeType="1"/>
          </p:cNvSpPr>
          <p:nvPr/>
        </p:nvSpPr>
        <p:spPr bwMode="auto">
          <a:xfrm>
            <a:off x="1752600" y="3200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5" name="Line 1215"/>
          <p:cNvSpPr>
            <a:spLocks noChangeShapeType="1"/>
          </p:cNvSpPr>
          <p:nvPr/>
        </p:nvSpPr>
        <p:spPr bwMode="auto">
          <a:xfrm>
            <a:off x="1752600" y="43434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6" name="Line 1216"/>
          <p:cNvSpPr>
            <a:spLocks noChangeShapeType="1"/>
          </p:cNvSpPr>
          <p:nvPr/>
        </p:nvSpPr>
        <p:spPr bwMode="auto">
          <a:xfrm flipV="1">
            <a:off x="21336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9" name="Rectangle 1229"/>
          <p:cNvSpPr>
            <a:spLocks noChangeArrowheads="1"/>
          </p:cNvSpPr>
          <p:nvPr/>
        </p:nvSpPr>
        <p:spPr bwMode="auto">
          <a:xfrm>
            <a:off x="3352800" y="563880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Abdomen Length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8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 rot="-5400000">
            <a:off x="1008063" y="3182937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Antenna  Length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2590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2971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3352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3733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4114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4495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4876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5257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5638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6019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2590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2971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3352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Rectangle 16"/>
          <p:cNvSpPr>
            <a:spLocks noChangeArrowheads="1"/>
          </p:cNvSpPr>
          <p:nvPr/>
        </p:nvSpPr>
        <p:spPr bwMode="auto">
          <a:xfrm>
            <a:off x="3733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4114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4495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4876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5257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5638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6019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2590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2971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9" name="Rectangle 25"/>
          <p:cNvSpPr>
            <a:spLocks noChangeArrowheads="1"/>
          </p:cNvSpPr>
          <p:nvPr/>
        </p:nvSpPr>
        <p:spPr bwMode="auto">
          <a:xfrm>
            <a:off x="3352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Rectangle 26"/>
          <p:cNvSpPr>
            <a:spLocks noChangeArrowheads="1"/>
          </p:cNvSpPr>
          <p:nvPr/>
        </p:nvSpPr>
        <p:spPr bwMode="auto">
          <a:xfrm>
            <a:off x="3733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Rectangle 27"/>
          <p:cNvSpPr>
            <a:spLocks noChangeArrowheads="1"/>
          </p:cNvSpPr>
          <p:nvPr/>
        </p:nvSpPr>
        <p:spPr bwMode="auto">
          <a:xfrm>
            <a:off x="4114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2" name="Rectangle 28"/>
          <p:cNvSpPr>
            <a:spLocks noChangeArrowheads="1"/>
          </p:cNvSpPr>
          <p:nvPr/>
        </p:nvSpPr>
        <p:spPr bwMode="auto">
          <a:xfrm>
            <a:off x="4495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3" name="Rectangle 29"/>
          <p:cNvSpPr>
            <a:spLocks noChangeArrowheads="1"/>
          </p:cNvSpPr>
          <p:nvPr/>
        </p:nvSpPr>
        <p:spPr bwMode="auto">
          <a:xfrm>
            <a:off x="4876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4" name="Rectangle 30"/>
          <p:cNvSpPr>
            <a:spLocks noChangeArrowheads="1"/>
          </p:cNvSpPr>
          <p:nvPr/>
        </p:nvSpPr>
        <p:spPr bwMode="auto">
          <a:xfrm>
            <a:off x="5257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5" name="Rectangle 31"/>
          <p:cNvSpPr>
            <a:spLocks noChangeArrowheads="1"/>
          </p:cNvSpPr>
          <p:nvPr/>
        </p:nvSpPr>
        <p:spPr bwMode="auto">
          <a:xfrm>
            <a:off x="5638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6" name="Rectangle 32"/>
          <p:cNvSpPr>
            <a:spLocks noChangeArrowheads="1"/>
          </p:cNvSpPr>
          <p:nvPr/>
        </p:nvSpPr>
        <p:spPr bwMode="auto">
          <a:xfrm>
            <a:off x="6019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7" name="Rectangle 33"/>
          <p:cNvSpPr>
            <a:spLocks noChangeArrowheads="1"/>
          </p:cNvSpPr>
          <p:nvPr/>
        </p:nvSpPr>
        <p:spPr bwMode="auto">
          <a:xfrm>
            <a:off x="2590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2971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9" name="Rectangle 35"/>
          <p:cNvSpPr>
            <a:spLocks noChangeArrowheads="1"/>
          </p:cNvSpPr>
          <p:nvPr/>
        </p:nvSpPr>
        <p:spPr bwMode="auto">
          <a:xfrm>
            <a:off x="3352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3733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1" name="Rectangle 37"/>
          <p:cNvSpPr>
            <a:spLocks noChangeArrowheads="1"/>
          </p:cNvSpPr>
          <p:nvPr/>
        </p:nvSpPr>
        <p:spPr bwMode="auto">
          <a:xfrm>
            <a:off x="4114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2" name="Rectangle 38"/>
          <p:cNvSpPr>
            <a:spLocks noChangeArrowheads="1"/>
          </p:cNvSpPr>
          <p:nvPr/>
        </p:nvSpPr>
        <p:spPr bwMode="auto">
          <a:xfrm>
            <a:off x="4495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3" name="Rectangle 39"/>
          <p:cNvSpPr>
            <a:spLocks noChangeArrowheads="1"/>
          </p:cNvSpPr>
          <p:nvPr/>
        </p:nvSpPr>
        <p:spPr bwMode="auto">
          <a:xfrm>
            <a:off x="4876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4" name="Rectangle 40"/>
          <p:cNvSpPr>
            <a:spLocks noChangeArrowheads="1"/>
          </p:cNvSpPr>
          <p:nvPr/>
        </p:nvSpPr>
        <p:spPr bwMode="auto">
          <a:xfrm>
            <a:off x="5257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5" name="Rectangle 41"/>
          <p:cNvSpPr>
            <a:spLocks noChangeArrowheads="1"/>
          </p:cNvSpPr>
          <p:nvPr/>
        </p:nvSpPr>
        <p:spPr bwMode="auto">
          <a:xfrm>
            <a:off x="5638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6" name="Rectangle 42"/>
          <p:cNvSpPr>
            <a:spLocks noChangeArrowheads="1"/>
          </p:cNvSpPr>
          <p:nvPr/>
        </p:nvSpPr>
        <p:spPr bwMode="auto">
          <a:xfrm>
            <a:off x="6019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7" name="Rectangle 43"/>
          <p:cNvSpPr>
            <a:spLocks noChangeArrowheads="1"/>
          </p:cNvSpPr>
          <p:nvPr/>
        </p:nvSpPr>
        <p:spPr bwMode="auto">
          <a:xfrm>
            <a:off x="2590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8" name="Rectangle 44"/>
          <p:cNvSpPr>
            <a:spLocks noChangeArrowheads="1"/>
          </p:cNvSpPr>
          <p:nvPr/>
        </p:nvSpPr>
        <p:spPr bwMode="auto">
          <a:xfrm>
            <a:off x="2971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9" name="Rectangle 45"/>
          <p:cNvSpPr>
            <a:spLocks noChangeArrowheads="1"/>
          </p:cNvSpPr>
          <p:nvPr/>
        </p:nvSpPr>
        <p:spPr bwMode="auto">
          <a:xfrm>
            <a:off x="3352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0" name="Rectangle 46"/>
          <p:cNvSpPr>
            <a:spLocks noChangeArrowheads="1"/>
          </p:cNvSpPr>
          <p:nvPr/>
        </p:nvSpPr>
        <p:spPr bwMode="auto">
          <a:xfrm>
            <a:off x="3733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1" name="Rectangle 47"/>
          <p:cNvSpPr>
            <a:spLocks noChangeArrowheads="1"/>
          </p:cNvSpPr>
          <p:nvPr/>
        </p:nvSpPr>
        <p:spPr bwMode="auto">
          <a:xfrm>
            <a:off x="4114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2" name="Rectangle 48"/>
          <p:cNvSpPr>
            <a:spLocks noChangeArrowheads="1"/>
          </p:cNvSpPr>
          <p:nvPr/>
        </p:nvSpPr>
        <p:spPr bwMode="auto">
          <a:xfrm>
            <a:off x="4495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3" name="Rectangle 49"/>
          <p:cNvSpPr>
            <a:spLocks noChangeArrowheads="1"/>
          </p:cNvSpPr>
          <p:nvPr/>
        </p:nvSpPr>
        <p:spPr bwMode="auto">
          <a:xfrm>
            <a:off x="4876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4" name="Rectangle 50"/>
          <p:cNvSpPr>
            <a:spLocks noChangeArrowheads="1"/>
          </p:cNvSpPr>
          <p:nvPr/>
        </p:nvSpPr>
        <p:spPr bwMode="auto">
          <a:xfrm>
            <a:off x="5257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5" name="Rectangle 51"/>
          <p:cNvSpPr>
            <a:spLocks noChangeArrowheads="1"/>
          </p:cNvSpPr>
          <p:nvPr/>
        </p:nvSpPr>
        <p:spPr bwMode="auto">
          <a:xfrm>
            <a:off x="5638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6" name="Rectangle 52"/>
          <p:cNvSpPr>
            <a:spLocks noChangeArrowheads="1"/>
          </p:cNvSpPr>
          <p:nvPr/>
        </p:nvSpPr>
        <p:spPr bwMode="auto">
          <a:xfrm>
            <a:off x="6019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7" name="Rectangle 53"/>
          <p:cNvSpPr>
            <a:spLocks noChangeArrowheads="1"/>
          </p:cNvSpPr>
          <p:nvPr/>
        </p:nvSpPr>
        <p:spPr bwMode="auto">
          <a:xfrm>
            <a:off x="2590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8" name="Rectangle 54"/>
          <p:cNvSpPr>
            <a:spLocks noChangeArrowheads="1"/>
          </p:cNvSpPr>
          <p:nvPr/>
        </p:nvSpPr>
        <p:spPr bwMode="auto">
          <a:xfrm>
            <a:off x="2971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9" name="Rectangle 55"/>
          <p:cNvSpPr>
            <a:spLocks noChangeArrowheads="1"/>
          </p:cNvSpPr>
          <p:nvPr/>
        </p:nvSpPr>
        <p:spPr bwMode="auto">
          <a:xfrm>
            <a:off x="3352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0" name="Rectangle 56"/>
          <p:cNvSpPr>
            <a:spLocks noChangeArrowheads="1"/>
          </p:cNvSpPr>
          <p:nvPr/>
        </p:nvSpPr>
        <p:spPr bwMode="auto">
          <a:xfrm>
            <a:off x="3733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1" name="Rectangle 57"/>
          <p:cNvSpPr>
            <a:spLocks noChangeArrowheads="1"/>
          </p:cNvSpPr>
          <p:nvPr/>
        </p:nvSpPr>
        <p:spPr bwMode="auto">
          <a:xfrm>
            <a:off x="4114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2" name="Rectangle 58"/>
          <p:cNvSpPr>
            <a:spLocks noChangeArrowheads="1"/>
          </p:cNvSpPr>
          <p:nvPr/>
        </p:nvSpPr>
        <p:spPr bwMode="auto">
          <a:xfrm>
            <a:off x="4495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3" name="Rectangle 59"/>
          <p:cNvSpPr>
            <a:spLocks noChangeArrowheads="1"/>
          </p:cNvSpPr>
          <p:nvPr/>
        </p:nvSpPr>
        <p:spPr bwMode="auto">
          <a:xfrm>
            <a:off x="4876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4" name="Rectangle 60"/>
          <p:cNvSpPr>
            <a:spLocks noChangeArrowheads="1"/>
          </p:cNvSpPr>
          <p:nvPr/>
        </p:nvSpPr>
        <p:spPr bwMode="auto">
          <a:xfrm>
            <a:off x="5257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5" name="Rectangle 61"/>
          <p:cNvSpPr>
            <a:spLocks noChangeArrowheads="1"/>
          </p:cNvSpPr>
          <p:nvPr/>
        </p:nvSpPr>
        <p:spPr bwMode="auto">
          <a:xfrm>
            <a:off x="5638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6" name="Rectangle 62"/>
          <p:cNvSpPr>
            <a:spLocks noChangeArrowheads="1"/>
          </p:cNvSpPr>
          <p:nvPr/>
        </p:nvSpPr>
        <p:spPr bwMode="auto">
          <a:xfrm>
            <a:off x="6019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7" name="Rectangle 63"/>
          <p:cNvSpPr>
            <a:spLocks noChangeArrowheads="1"/>
          </p:cNvSpPr>
          <p:nvPr/>
        </p:nvSpPr>
        <p:spPr bwMode="auto">
          <a:xfrm>
            <a:off x="2590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8" name="Rectangle 64"/>
          <p:cNvSpPr>
            <a:spLocks noChangeArrowheads="1"/>
          </p:cNvSpPr>
          <p:nvPr/>
        </p:nvSpPr>
        <p:spPr bwMode="auto">
          <a:xfrm>
            <a:off x="2971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9" name="Rectangle 65"/>
          <p:cNvSpPr>
            <a:spLocks noChangeArrowheads="1"/>
          </p:cNvSpPr>
          <p:nvPr/>
        </p:nvSpPr>
        <p:spPr bwMode="auto">
          <a:xfrm>
            <a:off x="3352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0" name="Rectangle 66"/>
          <p:cNvSpPr>
            <a:spLocks noChangeArrowheads="1"/>
          </p:cNvSpPr>
          <p:nvPr/>
        </p:nvSpPr>
        <p:spPr bwMode="auto">
          <a:xfrm>
            <a:off x="3733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1" name="Rectangle 67"/>
          <p:cNvSpPr>
            <a:spLocks noChangeArrowheads="1"/>
          </p:cNvSpPr>
          <p:nvPr/>
        </p:nvSpPr>
        <p:spPr bwMode="auto">
          <a:xfrm>
            <a:off x="4114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2" name="Rectangle 68"/>
          <p:cNvSpPr>
            <a:spLocks noChangeArrowheads="1"/>
          </p:cNvSpPr>
          <p:nvPr/>
        </p:nvSpPr>
        <p:spPr bwMode="auto">
          <a:xfrm>
            <a:off x="4495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3" name="Rectangle 69"/>
          <p:cNvSpPr>
            <a:spLocks noChangeArrowheads="1"/>
          </p:cNvSpPr>
          <p:nvPr/>
        </p:nvSpPr>
        <p:spPr bwMode="auto">
          <a:xfrm>
            <a:off x="4876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4" name="Rectangle 70"/>
          <p:cNvSpPr>
            <a:spLocks noChangeArrowheads="1"/>
          </p:cNvSpPr>
          <p:nvPr/>
        </p:nvSpPr>
        <p:spPr bwMode="auto">
          <a:xfrm>
            <a:off x="5257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5" name="Rectangle 71"/>
          <p:cNvSpPr>
            <a:spLocks noChangeArrowheads="1"/>
          </p:cNvSpPr>
          <p:nvPr/>
        </p:nvSpPr>
        <p:spPr bwMode="auto">
          <a:xfrm>
            <a:off x="5638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6" name="Rectangle 72"/>
          <p:cNvSpPr>
            <a:spLocks noChangeArrowheads="1"/>
          </p:cNvSpPr>
          <p:nvPr/>
        </p:nvSpPr>
        <p:spPr bwMode="auto">
          <a:xfrm>
            <a:off x="6019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7" name="Rectangle 73"/>
          <p:cNvSpPr>
            <a:spLocks noChangeArrowheads="1"/>
          </p:cNvSpPr>
          <p:nvPr/>
        </p:nvSpPr>
        <p:spPr bwMode="auto">
          <a:xfrm>
            <a:off x="2590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8" name="Rectangle 74"/>
          <p:cNvSpPr>
            <a:spLocks noChangeArrowheads="1"/>
          </p:cNvSpPr>
          <p:nvPr/>
        </p:nvSpPr>
        <p:spPr bwMode="auto">
          <a:xfrm>
            <a:off x="2971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9" name="Rectangle 75"/>
          <p:cNvSpPr>
            <a:spLocks noChangeArrowheads="1"/>
          </p:cNvSpPr>
          <p:nvPr/>
        </p:nvSpPr>
        <p:spPr bwMode="auto">
          <a:xfrm>
            <a:off x="3352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00" name="Rectangle 76"/>
          <p:cNvSpPr>
            <a:spLocks noChangeArrowheads="1"/>
          </p:cNvSpPr>
          <p:nvPr/>
        </p:nvSpPr>
        <p:spPr bwMode="auto">
          <a:xfrm>
            <a:off x="3733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01" name="Rectangle 77"/>
          <p:cNvSpPr>
            <a:spLocks noChangeArrowheads="1"/>
          </p:cNvSpPr>
          <p:nvPr/>
        </p:nvSpPr>
        <p:spPr bwMode="auto">
          <a:xfrm>
            <a:off x="4114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02" name="Rectangle 78"/>
          <p:cNvSpPr>
            <a:spLocks noChangeArrowheads="1"/>
          </p:cNvSpPr>
          <p:nvPr/>
        </p:nvSpPr>
        <p:spPr bwMode="auto">
          <a:xfrm>
            <a:off x="4495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03" name="Rectangle 79"/>
          <p:cNvSpPr>
            <a:spLocks noChangeArrowheads="1"/>
          </p:cNvSpPr>
          <p:nvPr/>
        </p:nvSpPr>
        <p:spPr bwMode="auto">
          <a:xfrm>
            <a:off x="4876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04" name="Rectangle 80"/>
          <p:cNvSpPr>
            <a:spLocks noChangeArrowheads="1"/>
          </p:cNvSpPr>
          <p:nvPr/>
        </p:nvSpPr>
        <p:spPr bwMode="auto">
          <a:xfrm>
            <a:off x="5257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05" name="Rectangle 81"/>
          <p:cNvSpPr>
            <a:spLocks noChangeArrowheads="1"/>
          </p:cNvSpPr>
          <p:nvPr/>
        </p:nvSpPr>
        <p:spPr bwMode="auto">
          <a:xfrm>
            <a:off x="5638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06" name="Rectangle 82"/>
          <p:cNvSpPr>
            <a:spLocks noChangeArrowheads="1"/>
          </p:cNvSpPr>
          <p:nvPr/>
        </p:nvSpPr>
        <p:spPr bwMode="auto">
          <a:xfrm>
            <a:off x="6019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07" name="Rectangle 83"/>
          <p:cNvSpPr>
            <a:spLocks noChangeArrowheads="1"/>
          </p:cNvSpPr>
          <p:nvPr/>
        </p:nvSpPr>
        <p:spPr bwMode="auto">
          <a:xfrm>
            <a:off x="2590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08" name="Rectangle 84"/>
          <p:cNvSpPr>
            <a:spLocks noChangeArrowheads="1"/>
          </p:cNvSpPr>
          <p:nvPr/>
        </p:nvSpPr>
        <p:spPr bwMode="auto">
          <a:xfrm>
            <a:off x="2971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09" name="Rectangle 85"/>
          <p:cNvSpPr>
            <a:spLocks noChangeArrowheads="1"/>
          </p:cNvSpPr>
          <p:nvPr/>
        </p:nvSpPr>
        <p:spPr bwMode="auto">
          <a:xfrm>
            <a:off x="3352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10" name="Rectangle 86"/>
          <p:cNvSpPr>
            <a:spLocks noChangeArrowheads="1"/>
          </p:cNvSpPr>
          <p:nvPr/>
        </p:nvSpPr>
        <p:spPr bwMode="auto">
          <a:xfrm>
            <a:off x="3733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11" name="Rectangle 87"/>
          <p:cNvSpPr>
            <a:spLocks noChangeArrowheads="1"/>
          </p:cNvSpPr>
          <p:nvPr/>
        </p:nvSpPr>
        <p:spPr bwMode="auto">
          <a:xfrm>
            <a:off x="4114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12" name="Rectangle 88"/>
          <p:cNvSpPr>
            <a:spLocks noChangeArrowheads="1"/>
          </p:cNvSpPr>
          <p:nvPr/>
        </p:nvSpPr>
        <p:spPr bwMode="auto">
          <a:xfrm>
            <a:off x="4495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13" name="Rectangle 89"/>
          <p:cNvSpPr>
            <a:spLocks noChangeArrowheads="1"/>
          </p:cNvSpPr>
          <p:nvPr/>
        </p:nvSpPr>
        <p:spPr bwMode="auto">
          <a:xfrm>
            <a:off x="4876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14" name="Rectangle 90"/>
          <p:cNvSpPr>
            <a:spLocks noChangeArrowheads="1"/>
          </p:cNvSpPr>
          <p:nvPr/>
        </p:nvSpPr>
        <p:spPr bwMode="auto">
          <a:xfrm>
            <a:off x="5257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15" name="Rectangle 91"/>
          <p:cNvSpPr>
            <a:spLocks noChangeArrowheads="1"/>
          </p:cNvSpPr>
          <p:nvPr/>
        </p:nvSpPr>
        <p:spPr bwMode="auto">
          <a:xfrm>
            <a:off x="5638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16" name="Rectangle 92"/>
          <p:cNvSpPr>
            <a:spLocks noChangeArrowheads="1"/>
          </p:cNvSpPr>
          <p:nvPr/>
        </p:nvSpPr>
        <p:spPr bwMode="auto">
          <a:xfrm>
            <a:off x="6019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17" name="Rectangle 93"/>
          <p:cNvSpPr>
            <a:spLocks noChangeArrowheads="1"/>
          </p:cNvSpPr>
          <p:nvPr/>
        </p:nvSpPr>
        <p:spPr bwMode="auto">
          <a:xfrm>
            <a:off x="2590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18" name="Rectangle 94"/>
          <p:cNvSpPr>
            <a:spLocks noChangeArrowheads="1"/>
          </p:cNvSpPr>
          <p:nvPr/>
        </p:nvSpPr>
        <p:spPr bwMode="auto">
          <a:xfrm>
            <a:off x="2971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19" name="Rectangle 95"/>
          <p:cNvSpPr>
            <a:spLocks noChangeArrowheads="1"/>
          </p:cNvSpPr>
          <p:nvPr/>
        </p:nvSpPr>
        <p:spPr bwMode="auto">
          <a:xfrm>
            <a:off x="3352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0" name="Rectangle 96"/>
          <p:cNvSpPr>
            <a:spLocks noChangeArrowheads="1"/>
          </p:cNvSpPr>
          <p:nvPr/>
        </p:nvSpPr>
        <p:spPr bwMode="auto">
          <a:xfrm>
            <a:off x="3733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1" name="Rectangle 97"/>
          <p:cNvSpPr>
            <a:spLocks noChangeArrowheads="1"/>
          </p:cNvSpPr>
          <p:nvPr/>
        </p:nvSpPr>
        <p:spPr bwMode="auto">
          <a:xfrm>
            <a:off x="4114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2" name="Rectangle 98"/>
          <p:cNvSpPr>
            <a:spLocks noChangeArrowheads="1"/>
          </p:cNvSpPr>
          <p:nvPr/>
        </p:nvSpPr>
        <p:spPr bwMode="auto">
          <a:xfrm>
            <a:off x="4495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3" name="Rectangle 99"/>
          <p:cNvSpPr>
            <a:spLocks noChangeArrowheads="1"/>
          </p:cNvSpPr>
          <p:nvPr/>
        </p:nvSpPr>
        <p:spPr bwMode="auto">
          <a:xfrm>
            <a:off x="4876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4" name="Rectangle 100"/>
          <p:cNvSpPr>
            <a:spLocks noChangeArrowheads="1"/>
          </p:cNvSpPr>
          <p:nvPr/>
        </p:nvSpPr>
        <p:spPr bwMode="auto">
          <a:xfrm>
            <a:off x="5257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5" name="Rectangle 101"/>
          <p:cNvSpPr>
            <a:spLocks noChangeArrowheads="1"/>
          </p:cNvSpPr>
          <p:nvPr/>
        </p:nvSpPr>
        <p:spPr bwMode="auto">
          <a:xfrm>
            <a:off x="5638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6" name="Rectangle 102"/>
          <p:cNvSpPr>
            <a:spLocks noChangeArrowheads="1"/>
          </p:cNvSpPr>
          <p:nvPr/>
        </p:nvSpPr>
        <p:spPr bwMode="auto">
          <a:xfrm>
            <a:off x="6019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7" name="Line 103"/>
          <p:cNvSpPr>
            <a:spLocks noChangeShapeType="1"/>
          </p:cNvSpPr>
          <p:nvPr/>
        </p:nvSpPr>
        <p:spPr bwMode="auto">
          <a:xfrm>
            <a:off x="2590800" y="5257800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8" name="Line 104"/>
          <p:cNvSpPr>
            <a:spLocks noChangeShapeType="1"/>
          </p:cNvSpPr>
          <p:nvPr/>
        </p:nvSpPr>
        <p:spPr bwMode="auto">
          <a:xfrm flipV="1">
            <a:off x="2590800" y="1447800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9" name="Oval 105"/>
          <p:cNvSpPr>
            <a:spLocks noChangeArrowheads="1"/>
          </p:cNvSpPr>
          <p:nvPr/>
        </p:nvSpPr>
        <p:spPr bwMode="auto">
          <a:xfrm>
            <a:off x="2971800" y="39624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0" name="Oval 106"/>
          <p:cNvSpPr>
            <a:spLocks noChangeArrowheads="1"/>
          </p:cNvSpPr>
          <p:nvPr/>
        </p:nvSpPr>
        <p:spPr bwMode="auto">
          <a:xfrm>
            <a:off x="3581400" y="44958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1" name="Rectangle 107" descr="Wide downward diagonal"/>
          <p:cNvSpPr>
            <a:spLocks noChangeArrowheads="1"/>
          </p:cNvSpPr>
          <p:nvPr/>
        </p:nvSpPr>
        <p:spPr bwMode="auto">
          <a:xfrm>
            <a:off x="4572000" y="19812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2" name="Rectangle 108" descr="Wide downward diagonal"/>
          <p:cNvSpPr>
            <a:spLocks noChangeArrowheads="1"/>
          </p:cNvSpPr>
          <p:nvPr/>
        </p:nvSpPr>
        <p:spPr bwMode="auto">
          <a:xfrm>
            <a:off x="4953000" y="26670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3" name="Rectangle 109" descr="Wide downward diagonal"/>
          <p:cNvSpPr>
            <a:spLocks noChangeArrowheads="1"/>
          </p:cNvSpPr>
          <p:nvPr/>
        </p:nvSpPr>
        <p:spPr bwMode="auto">
          <a:xfrm>
            <a:off x="5562600" y="16764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4" name="Rectangle 110" descr="Wide downward diagonal"/>
          <p:cNvSpPr>
            <a:spLocks noChangeArrowheads="1"/>
          </p:cNvSpPr>
          <p:nvPr/>
        </p:nvSpPr>
        <p:spPr bwMode="auto">
          <a:xfrm>
            <a:off x="5715000" y="26670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5" name="Rectangle 111" descr="Wide downward diagonal"/>
          <p:cNvSpPr>
            <a:spLocks noChangeArrowheads="1"/>
          </p:cNvSpPr>
          <p:nvPr/>
        </p:nvSpPr>
        <p:spPr bwMode="auto">
          <a:xfrm>
            <a:off x="5638800" y="34290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6" name="Oval 112"/>
          <p:cNvSpPr>
            <a:spLocks noChangeArrowheads="1"/>
          </p:cNvSpPr>
          <p:nvPr/>
        </p:nvSpPr>
        <p:spPr bwMode="auto">
          <a:xfrm>
            <a:off x="3505200" y="31242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7" name="Oval 113"/>
          <p:cNvSpPr>
            <a:spLocks noChangeArrowheads="1"/>
          </p:cNvSpPr>
          <p:nvPr/>
        </p:nvSpPr>
        <p:spPr bwMode="auto">
          <a:xfrm>
            <a:off x="2743200" y="48006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8" name="Oval 114"/>
          <p:cNvSpPr>
            <a:spLocks noChangeArrowheads="1"/>
          </p:cNvSpPr>
          <p:nvPr/>
        </p:nvSpPr>
        <p:spPr bwMode="auto">
          <a:xfrm>
            <a:off x="2819400" y="34290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939" name="Group 115"/>
          <p:cNvGrpSpPr>
            <a:grpSpLocks/>
          </p:cNvGrpSpPr>
          <p:nvPr/>
        </p:nvGrpSpPr>
        <p:grpSpPr bwMode="auto">
          <a:xfrm>
            <a:off x="2057400" y="1295400"/>
            <a:ext cx="4476750" cy="4435475"/>
            <a:chOff x="1104" y="703"/>
            <a:chExt cx="2820" cy="2794"/>
          </a:xfrm>
        </p:grpSpPr>
        <p:sp>
          <p:nvSpPr>
            <p:cNvPr id="77940" name="Text Box 116"/>
            <p:cNvSpPr txBox="1">
              <a:spLocks noChangeArrowheads="1"/>
            </p:cNvSpPr>
            <p:nvPr/>
          </p:nvSpPr>
          <p:spPr bwMode="auto">
            <a:xfrm>
              <a:off x="1104" y="70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10</a:t>
              </a:r>
            </a:p>
          </p:txBody>
        </p:sp>
        <p:sp>
          <p:nvSpPr>
            <p:cNvPr id="77941" name="Text Box 117"/>
            <p:cNvSpPr txBox="1">
              <a:spLocks noChangeArrowheads="1"/>
            </p:cNvSpPr>
            <p:nvPr/>
          </p:nvSpPr>
          <p:spPr bwMode="auto">
            <a:xfrm>
              <a:off x="153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</a:t>
              </a:r>
            </a:p>
          </p:txBody>
        </p:sp>
        <p:sp>
          <p:nvSpPr>
            <p:cNvPr id="77942" name="Text Box 118"/>
            <p:cNvSpPr txBox="1">
              <a:spLocks noChangeArrowheads="1"/>
            </p:cNvSpPr>
            <p:nvPr/>
          </p:nvSpPr>
          <p:spPr bwMode="auto">
            <a:xfrm>
              <a:off x="177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2</a:t>
              </a:r>
            </a:p>
          </p:txBody>
        </p:sp>
        <p:sp>
          <p:nvSpPr>
            <p:cNvPr id="77943" name="Text Box 119"/>
            <p:cNvSpPr txBox="1">
              <a:spLocks noChangeArrowheads="1"/>
            </p:cNvSpPr>
            <p:nvPr/>
          </p:nvSpPr>
          <p:spPr bwMode="auto">
            <a:xfrm>
              <a:off x="201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3</a:t>
              </a:r>
            </a:p>
          </p:txBody>
        </p:sp>
        <p:sp>
          <p:nvSpPr>
            <p:cNvPr id="77944" name="Text Box 120"/>
            <p:cNvSpPr txBox="1">
              <a:spLocks noChangeArrowheads="1"/>
            </p:cNvSpPr>
            <p:nvPr/>
          </p:nvSpPr>
          <p:spPr bwMode="auto">
            <a:xfrm>
              <a:off x="225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4</a:t>
              </a:r>
            </a:p>
          </p:txBody>
        </p:sp>
        <p:sp>
          <p:nvSpPr>
            <p:cNvPr id="77945" name="Text Box 121"/>
            <p:cNvSpPr txBox="1">
              <a:spLocks noChangeArrowheads="1"/>
            </p:cNvSpPr>
            <p:nvPr/>
          </p:nvSpPr>
          <p:spPr bwMode="auto">
            <a:xfrm>
              <a:off x="249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5</a:t>
              </a:r>
            </a:p>
          </p:txBody>
        </p:sp>
        <p:sp>
          <p:nvSpPr>
            <p:cNvPr id="77946" name="Text Box 122"/>
            <p:cNvSpPr txBox="1">
              <a:spLocks noChangeArrowheads="1"/>
            </p:cNvSpPr>
            <p:nvPr/>
          </p:nvSpPr>
          <p:spPr bwMode="auto">
            <a:xfrm>
              <a:off x="273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6</a:t>
              </a:r>
            </a:p>
          </p:txBody>
        </p:sp>
        <p:sp>
          <p:nvSpPr>
            <p:cNvPr id="77947" name="Text Box 123"/>
            <p:cNvSpPr txBox="1">
              <a:spLocks noChangeArrowheads="1"/>
            </p:cNvSpPr>
            <p:nvPr/>
          </p:nvSpPr>
          <p:spPr bwMode="auto">
            <a:xfrm>
              <a:off x="297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7</a:t>
              </a:r>
            </a:p>
          </p:txBody>
        </p:sp>
        <p:sp>
          <p:nvSpPr>
            <p:cNvPr id="77948" name="Text Box 124"/>
            <p:cNvSpPr txBox="1">
              <a:spLocks noChangeArrowheads="1"/>
            </p:cNvSpPr>
            <p:nvPr/>
          </p:nvSpPr>
          <p:spPr bwMode="auto">
            <a:xfrm>
              <a:off x="321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8</a:t>
              </a:r>
            </a:p>
          </p:txBody>
        </p:sp>
        <p:sp>
          <p:nvSpPr>
            <p:cNvPr id="77949" name="Text Box 125"/>
            <p:cNvSpPr txBox="1">
              <a:spLocks noChangeArrowheads="1"/>
            </p:cNvSpPr>
            <p:nvPr/>
          </p:nvSpPr>
          <p:spPr bwMode="auto">
            <a:xfrm>
              <a:off x="345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9</a:t>
              </a:r>
            </a:p>
          </p:txBody>
        </p:sp>
        <p:sp>
          <p:nvSpPr>
            <p:cNvPr id="77950" name="Text Box 126"/>
            <p:cNvSpPr txBox="1">
              <a:spLocks noChangeArrowheads="1"/>
            </p:cNvSpPr>
            <p:nvPr/>
          </p:nvSpPr>
          <p:spPr bwMode="auto">
            <a:xfrm>
              <a:off x="3648" y="324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10</a:t>
              </a:r>
            </a:p>
          </p:txBody>
        </p:sp>
        <p:sp>
          <p:nvSpPr>
            <p:cNvPr id="77951" name="Text Box 127"/>
            <p:cNvSpPr txBox="1">
              <a:spLocks noChangeArrowheads="1"/>
            </p:cNvSpPr>
            <p:nvPr/>
          </p:nvSpPr>
          <p:spPr bwMode="auto">
            <a:xfrm>
              <a:off x="1152" y="28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</a:t>
              </a:r>
            </a:p>
          </p:txBody>
        </p:sp>
        <p:sp>
          <p:nvSpPr>
            <p:cNvPr id="77952" name="Text Box 128"/>
            <p:cNvSpPr txBox="1">
              <a:spLocks noChangeArrowheads="1"/>
            </p:cNvSpPr>
            <p:nvPr/>
          </p:nvSpPr>
          <p:spPr bwMode="auto">
            <a:xfrm>
              <a:off x="1152" y="262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2</a:t>
              </a:r>
            </a:p>
          </p:txBody>
        </p:sp>
        <p:sp>
          <p:nvSpPr>
            <p:cNvPr id="77953" name="Text Box 129"/>
            <p:cNvSpPr txBox="1">
              <a:spLocks noChangeArrowheads="1"/>
            </p:cNvSpPr>
            <p:nvPr/>
          </p:nvSpPr>
          <p:spPr bwMode="auto">
            <a:xfrm>
              <a:off x="1152" y="23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3</a:t>
              </a:r>
            </a:p>
          </p:txBody>
        </p:sp>
        <p:sp>
          <p:nvSpPr>
            <p:cNvPr id="77954" name="Text Box 130"/>
            <p:cNvSpPr txBox="1">
              <a:spLocks noChangeArrowheads="1"/>
            </p:cNvSpPr>
            <p:nvPr/>
          </p:nvSpPr>
          <p:spPr bwMode="auto">
            <a:xfrm>
              <a:off x="1152" y="21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4</a:t>
              </a:r>
            </a:p>
          </p:txBody>
        </p:sp>
        <p:sp>
          <p:nvSpPr>
            <p:cNvPr id="77955" name="Text Box 131"/>
            <p:cNvSpPr txBox="1">
              <a:spLocks noChangeArrowheads="1"/>
            </p:cNvSpPr>
            <p:nvPr/>
          </p:nvSpPr>
          <p:spPr bwMode="auto">
            <a:xfrm>
              <a:off x="1152" y="190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5</a:t>
              </a:r>
            </a:p>
          </p:txBody>
        </p:sp>
        <p:sp>
          <p:nvSpPr>
            <p:cNvPr id="77956" name="Text Box 132"/>
            <p:cNvSpPr txBox="1">
              <a:spLocks noChangeArrowheads="1"/>
            </p:cNvSpPr>
            <p:nvPr/>
          </p:nvSpPr>
          <p:spPr bwMode="auto">
            <a:xfrm>
              <a:off x="1152" y="16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6</a:t>
              </a:r>
            </a:p>
          </p:txBody>
        </p:sp>
        <p:sp>
          <p:nvSpPr>
            <p:cNvPr id="77957" name="Text Box 133"/>
            <p:cNvSpPr txBox="1">
              <a:spLocks noChangeArrowheads="1"/>
            </p:cNvSpPr>
            <p:nvPr/>
          </p:nvSpPr>
          <p:spPr bwMode="auto">
            <a:xfrm>
              <a:off x="1152" y="142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7</a:t>
              </a:r>
            </a:p>
          </p:txBody>
        </p:sp>
        <p:sp>
          <p:nvSpPr>
            <p:cNvPr id="77958" name="Text Box 134"/>
            <p:cNvSpPr txBox="1">
              <a:spLocks noChangeArrowheads="1"/>
            </p:cNvSpPr>
            <p:nvPr/>
          </p:nvSpPr>
          <p:spPr bwMode="auto">
            <a:xfrm>
              <a:off x="1152" y="11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8</a:t>
              </a:r>
            </a:p>
          </p:txBody>
        </p:sp>
        <p:sp>
          <p:nvSpPr>
            <p:cNvPr id="77959" name="Text Box 135"/>
            <p:cNvSpPr txBox="1">
              <a:spLocks noChangeArrowheads="1"/>
            </p:cNvSpPr>
            <p:nvPr/>
          </p:nvSpPr>
          <p:spPr bwMode="auto">
            <a:xfrm>
              <a:off x="1152" y="9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9</a:t>
              </a:r>
            </a:p>
          </p:txBody>
        </p:sp>
      </p:grpSp>
      <p:sp>
        <p:nvSpPr>
          <p:cNvPr id="77960" name="Rectangle 136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7962" name="Text Box 138"/>
          <p:cNvSpPr txBox="1">
            <a:spLocks noChangeArrowheads="1"/>
          </p:cNvSpPr>
          <p:nvPr/>
        </p:nvSpPr>
        <p:spPr bwMode="auto">
          <a:xfrm>
            <a:off x="136525" y="66675"/>
            <a:ext cx="2297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1">
                <a:solidFill>
                  <a:srgbClr val="0000FF"/>
                </a:solidFill>
              </a:rPr>
              <a:t>Grasshoppers</a:t>
            </a:r>
          </a:p>
        </p:txBody>
      </p:sp>
      <p:sp>
        <p:nvSpPr>
          <p:cNvPr id="77969" name="Text Box 145"/>
          <p:cNvSpPr txBox="1">
            <a:spLocks noChangeArrowheads="1"/>
          </p:cNvSpPr>
          <p:nvPr/>
        </p:nvSpPr>
        <p:spPr bwMode="auto">
          <a:xfrm>
            <a:off x="7239000" y="101600"/>
            <a:ext cx="156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1">
                <a:solidFill>
                  <a:srgbClr val="FF0000"/>
                </a:solidFill>
              </a:rPr>
              <a:t>Katydids</a:t>
            </a:r>
          </a:p>
        </p:txBody>
      </p:sp>
      <p:pic>
        <p:nvPicPr>
          <p:cNvPr id="77972" name="Picture 148" descr="096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550" y="803275"/>
            <a:ext cx="1833563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973" name="Picture 149" descr="grasshop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785813"/>
            <a:ext cx="1562100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984" name="Rectangle 160"/>
          <p:cNvSpPr>
            <a:spLocks noChangeArrowheads="1"/>
          </p:cNvSpPr>
          <p:nvPr/>
        </p:nvSpPr>
        <p:spPr bwMode="auto">
          <a:xfrm>
            <a:off x="3352800" y="563880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Abdomen Length</a:t>
            </a:r>
          </a:p>
        </p:txBody>
      </p:sp>
      <p:grpSp>
        <p:nvGrpSpPr>
          <p:cNvPr id="77985" name="Group 161"/>
          <p:cNvGrpSpPr>
            <a:grpSpLocks/>
          </p:cNvGrpSpPr>
          <p:nvPr/>
        </p:nvGrpSpPr>
        <p:grpSpPr bwMode="auto">
          <a:xfrm>
            <a:off x="2693988" y="1449388"/>
            <a:ext cx="3690937" cy="3754437"/>
            <a:chOff x="1691" y="928"/>
            <a:chExt cx="2325" cy="2365"/>
          </a:xfrm>
        </p:grpSpPr>
        <p:sp>
          <p:nvSpPr>
            <p:cNvPr id="77986" name="Oval 162"/>
            <p:cNvSpPr>
              <a:spLocks noChangeArrowheads="1"/>
            </p:cNvSpPr>
            <p:nvPr/>
          </p:nvSpPr>
          <p:spPr bwMode="auto">
            <a:xfrm>
              <a:off x="1859" y="251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87" name="Oval 163"/>
            <p:cNvSpPr>
              <a:spLocks noChangeArrowheads="1"/>
            </p:cNvSpPr>
            <p:nvPr/>
          </p:nvSpPr>
          <p:spPr bwMode="auto">
            <a:xfrm>
              <a:off x="2243" y="284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88" name="Rectangle 164" descr="Wide downward diagonal"/>
            <p:cNvSpPr>
              <a:spLocks noChangeArrowheads="1"/>
            </p:cNvSpPr>
            <p:nvPr/>
          </p:nvSpPr>
          <p:spPr bwMode="auto">
            <a:xfrm>
              <a:off x="3697" y="123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89" name="Rectangle 165" descr="Wide downward diagonal"/>
            <p:cNvSpPr>
              <a:spLocks noChangeArrowheads="1"/>
            </p:cNvSpPr>
            <p:nvPr/>
          </p:nvSpPr>
          <p:spPr bwMode="auto">
            <a:xfrm>
              <a:off x="3128" y="164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90" name="Rectangle 166" descr="Wide downward diagonal"/>
            <p:cNvSpPr>
              <a:spLocks noChangeArrowheads="1"/>
            </p:cNvSpPr>
            <p:nvPr/>
          </p:nvSpPr>
          <p:spPr bwMode="auto">
            <a:xfrm>
              <a:off x="3491" y="107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91" name="Rectangle 167" descr="Wide downward diagonal"/>
            <p:cNvSpPr>
              <a:spLocks noChangeArrowheads="1"/>
            </p:cNvSpPr>
            <p:nvPr/>
          </p:nvSpPr>
          <p:spPr bwMode="auto">
            <a:xfrm>
              <a:off x="3587" y="169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92" name="Rectangle 168" descr="Wide downward diagonal"/>
            <p:cNvSpPr>
              <a:spLocks noChangeArrowheads="1"/>
            </p:cNvSpPr>
            <p:nvPr/>
          </p:nvSpPr>
          <p:spPr bwMode="auto">
            <a:xfrm>
              <a:off x="3920" y="221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93" name="Oval 169"/>
            <p:cNvSpPr>
              <a:spLocks noChangeArrowheads="1"/>
            </p:cNvSpPr>
            <p:nvPr/>
          </p:nvSpPr>
          <p:spPr bwMode="auto">
            <a:xfrm>
              <a:off x="1962" y="211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94" name="Oval 170"/>
            <p:cNvSpPr>
              <a:spLocks noChangeArrowheads="1"/>
            </p:cNvSpPr>
            <p:nvPr/>
          </p:nvSpPr>
          <p:spPr bwMode="auto">
            <a:xfrm>
              <a:off x="1715" y="30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95" name="Oval 171"/>
            <p:cNvSpPr>
              <a:spLocks noChangeArrowheads="1"/>
            </p:cNvSpPr>
            <p:nvPr/>
          </p:nvSpPr>
          <p:spPr bwMode="auto">
            <a:xfrm>
              <a:off x="1763" y="217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96" name="Oval 172"/>
            <p:cNvSpPr>
              <a:spLocks noChangeArrowheads="1"/>
            </p:cNvSpPr>
            <p:nvPr/>
          </p:nvSpPr>
          <p:spPr bwMode="auto">
            <a:xfrm>
              <a:off x="2147" y="246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97" name="Oval 173"/>
            <p:cNvSpPr>
              <a:spLocks noChangeArrowheads="1"/>
            </p:cNvSpPr>
            <p:nvPr/>
          </p:nvSpPr>
          <p:spPr bwMode="auto">
            <a:xfrm>
              <a:off x="1907" y="275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98" name="Oval 174"/>
            <p:cNvSpPr>
              <a:spLocks noChangeArrowheads="1"/>
            </p:cNvSpPr>
            <p:nvPr/>
          </p:nvSpPr>
          <p:spPr bwMode="auto">
            <a:xfrm>
              <a:off x="2003" y="29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99" name="Oval 175"/>
            <p:cNvSpPr>
              <a:spLocks noChangeArrowheads="1"/>
            </p:cNvSpPr>
            <p:nvPr/>
          </p:nvSpPr>
          <p:spPr bwMode="auto">
            <a:xfrm>
              <a:off x="2291" y="246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00" name="Oval 176"/>
            <p:cNvSpPr>
              <a:spLocks noChangeArrowheads="1"/>
            </p:cNvSpPr>
            <p:nvPr/>
          </p:nvSpPr>
          <p:spPr bwMode="auto">
            <a:xfrm>
              <a:off x="1811" y="193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01" name="Oval 177"/>
            <p:cNvSpPr>
              <a:spLocks noChangeArrowheads="1"/>
            </p:cNvSpPr>
            <p:nvPr/>
          </p:nvSpPr>
          <p:spPr bwMode="auto">
            <a:xfrm>
              <a:off x="2091" y="187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02" name="Oval 178"/>
            <p:cNvSpPr>
              <a:spLocks noChangeArrowheads="1"/>
            </p:cNvSpPr>
            <p:nvPr/>
          </p:nvSpPr>
          <p:spPr bwMode="auto">
            <a:xfrm>
              <a:off x="1907" y="241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03" name="Oval 179"/>
            <p:cNvSpPr>
              <a:spLocks noChangeArrowheads="1"/>
            </p:cNvSpPr>
            <p:nvPr/>
          </p:nvSpPr>
          <p:spPr bwMode="auto">
            <a:xfrm>
              <a:off x="2099" y="236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04" name="Oval 180"/>
            <p:cNvSpPr>
              <a:spLocks noChangeArrowheads="1"/>
            </p:cNvSpPr>
            <p:nvPr/>
          </p:nvSpPr>
          <p:spPr bwMode="auto">
            <a:xfrm>
              <a:off x="1715" y="270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05" name="Oval 181"/>
            <p:cNvSpPr>
              <a:spLocks noChangeArrowheads="1"/>
            </p:cNvSpPr>
            <p:nvPr/>
          </p:nvSpPr>
          <p:spPr bwMode="auto">
            <a:xfrm>
              <a:off x="2051" y="265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06" name="Oval 182"/>
            <p:cNvSpPr>
              <a:spLocks noChangeArrowheads="1"/>
            </p:cNvSpPr>
            <p:nvPr/>
          </p:nvSpPr>
          <p:spPr bwMode="auto">
            <a:xfrm>
              <a:off x="1715" y="160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07" name="Oval 183"/>
            <p:cNvSpPr>
              <a:spLocks noChangeArrowheads="1"/>
            </p:cNvSpPr>
            <p:nvPr/>
          </p:nvSpPr>
          <p:spPr bwMode="auto">
            <a:xfrm>
              <a:off x="1955" y="227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08" name="Oval 184"/>
            <p:cNvSpPr>
              <a:spLocks noChangeArrowheads="1"/>
            </p:cNvSpPr>
            <p:nvPr/>
          </p:nvSpPr>
          <p:spPr bwMode="auto">
            <a:xfrm>
              <a:off x="2243" y="260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09" name="Rectangle 185" descr="Wide downward diagonal"/>
            <p:cNvSpPr>
              <a:spLocks noChangeArrowheads="1"/>
            </p:cNvSpPr>
            <p:nvPr/>
          </p:nvSpPr>
          <p:spPr bwMode="auto">
            <a:xfrm>
              <a:off x="3443" y="155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10" name="Rectangle 186" descr="Wide downward diagonal"/>
            <p:cNvSpPr>
              <a:spLocks noChangeArrowheads="1"/>
            </p:cNvSpPr>
            <p:nvPr/>
          </p:nvSpPr>
          <p:spPr bwMode="auto">
            <a:xfrm>
              <a:off x="3347" y="1744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11" name="Rectangle 187" descr="Wide downward diagonal"/>
            <p:cNvSpPr>
              <a:spLocks noChangeArrowheads="1"/>
            </p:cNvSpPr>
            <p:nvPr/>
          </p:nvSpPr>
          <p:spPr bwMode="auto">
            <a:xfrm>
              <a:off x="3203" y="1504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12" name="Rectangle 188" descr="Wide downward diagonal"/>
            <p:cNvSpPr>
              <a:spLocks noChangeArrowheads="1"/>
            </p:cNvSpPr>
            <p:nvPr/>
          </p:nvSpPr>
          <p:spPr bwMode="auto">
            <a:xfrm>
              <a:off x="3203" y="179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13" name="Rectangle 189" descr="Wide downward diagonal"/>
            <p:cNvSpPr>
              <a:spLocks noChangeArrowheads="1"/>
            </p:cNvSpPr>
            <p:nvPr/>
          </p:nvSpPr>
          <p:spPr bwMode="auto">
            <a:xfrm>
              <a:off x="3539" y="140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14" name="Rectangle 190" descr="Wide downward diagonal"/>
            <p:cNvSpPr>
              <a:spLocks noChangeArrowheads="1"/>
            </p:cNvSpPr>
            <p:nvPr/>
          </p:nvSpPr>
          <p:spPr bwMode="auto">
            <a:xfrm>
              <a:off x="3635" y="155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15" name="Rectangle 191" descr="Wide downward diagonal"/>
            <p:cNvSpPr>
              <a:spLocks noChangeArrowheads="1"/>
            </p:cNvSpPr>
            <p:nvPr/>
          </p:nvSpPr>
          <p:spPr bwMode="auto">
            <a:xfrm>
              <a:off x="3203" y="97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16" name="Rectangle 192" descr="Wide downward diagonal"/>
            <p:cNvSpPr>
              <a:spLocks noChangeArrowheads="1"/>
            </p:cNvSpPr>
            <p:nvPr/>
          </p:nvSpPr>
          <p:spPr bwMode="auto">
            <a:xfrm>
              <a:off x="3827" y="92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17" name="Rectangle 193" descr="Wide downward diagonal"/>
            <p:cNvSpPr>
              <a:spLocks noChangeArrowheads="1"/>
            </p:cNvSpPr>
            <p:nvPr/>
          </p:nvSpPr>
          <p:spPr bwMode="auto">
            <a:xfrm>
              <a:off x="3224" y="123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18" name="Rectangle 194" descr="Wide downward diagonal"/>
            <p:cNvSpPr>
              <a:spLocks noChangeArrowheads="1"/>
            </p:cNvSpPr>
            <p:nvPr/>
          </p:nvSpPr>
          <p:spPr bwMode="auto">
            <a:xfrm>
              <a:off x="3635" y="188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19" name="Rectangle 195" descr="Wide downward diagonal"/>
            <p:cNvSpPr>
              <a:spLocks noChangeArrowheads="1"/>
            </p:cNvSpPr>
            <p:nvPr/>
          </p:nvSpPr>
          <p:spPr bwMode="auto">
            <a:xfrm>
              <a:off x="3587" y="1264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20" name="Rectangle 196" descr="Wide downward diagonal"/>
            <p:cNvSpPr>
              <a:spLocks noChangeArrowheads="1"/>
            </p:cNvSpPr>
            <p:nvPr/>
          </p:nvSpPr>
          <p:spPr bwMode="auto">
            <a:xfrm>
              <a:off x="3299" y="136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21" name="Rectangle 197" descr="Wide downward diagonal"/>
            <p:cNvSpPr>
              <a:spLocks noChangeArrowheads="1"/>
            </p:cNvSpPr>
            <p:nvPr/>
          </p:nvSpPr>
          <p:spPr bwMode="auto">
            <a:xfrm>
              <a:off x="3011" y="145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22" name="Rectangle 198" descr="Wide downward diagonal"/>
            <p:cNvSpPr>
              <a:spLocks noChangeArrowheads="1"/>
            </p:cNvSpPr>
            <p:nvPr/>
          </p:nvSpPr>
          <p:spPr bwMode="auto">
            <a:xfrm>
              <a:off x="3827" y="140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23" name="Rectangle 199" descr="Wide downward diagonal"/>
            <p:cNvSpPr>
              <a:spLocks noChangeArrowheads="1"/>
            </p:cNvSpPr>
            <p:nvPr/>
          </p:nvSpPr>
          <p:spPr bwMode="auto">
            <a:xfrm>
              <a:off x="3395" y="193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24" name="Rectangle 200" descr="Wide downward diagonal"/>
            <p:cNvSpPr>
              <a:spLocks noChangeArrowheads="1"/>
            </p:cNvSpPr>
            <p:nvPr/>
          </p:nvSpPr>
          <p:spPr bwMode="auto">
            <a:xfrm>
              <a:off x="3779" y="1984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25" name="Oval 201"/>
            <p:cNvSpPr>
              <a:spLocks noChangeArrowheads="1"/>
            </p:cNvSpPr>
            <p:nvPr/>
          </p:nvSpPr>
          <p:spPr bwMode="auto">
            <a:xfrm>
              <a:off x="2386" y="251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26" name="Oval 202"/>
            <p:cNvSpPr>
              <a:spLocks noChangeArrowheads="1"/>
            </p:cNvSpPr>
            <p:nvPr/>
          </p:nvSpPr>
          <p:spPr bwMode="auto">
            <a:xfrm>
              <a:off x="2186" y="212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27" name="Oval 203"/>
            <p:cNvSpPr>
              <a:spLocks noChangeArrowheads="1"/>
            </p:cNvSpPr>
            <p:nvPr/>
          </p:nvSpPr>
          <p:spPr bwMode="auto">
            <a:xfrm>
              <a:off x="2261" y="233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28" name="Oval 204"/>
            <p:cNvSpPr>
              <a:spLocks noChangeArrowheads="1"/>
            </p:cNvSpPr>
            <p:nvPr/>
          </p:nvSpPr>
          <p:spPr bwMode="auto">
            <a:xfrm>
              <a:off x="2473" y="233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29" name="Oval 205"/>
            <p:cNvSpPr>
              <a:spLocks noChangeArrowheads="1"/>
            </p:cNvSpPr>
            <p:nvPr/>
          </p:nvSpPr>
          <p:spPr bwMode="auto">
            <a:xfrm>
              <a:off x="2395" y="268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30" name="Oval 206"/>
            <p:cNvSpPr>
              <a:spLocks noChangeArrowheads="1"/>
            </p:cNvSpPr>
            <p:nvPr/>
          </p:nvSpPr>
          <p:spPr bwMode="auto">
            <a:xfrm>
              <a:off x="1714" y="241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31" name="Oval 207"/>
            <p:cNvSpPr>
              <a:spLocks noChangeArrowheads="1"/>
            </p:cNvSpPr>
            <p:nvPr/>
          </p:nvSpPr>
          <p:spPr bwMode="auto">
            <a:xfrm>
              <a:off x="1858" y="292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32" name="Oval 208"/>
            <p:cNvSpPr>
              <a:spLocks noChangeArrowheads="1"/>
            </p:cNvSpPr>
            <p:nvPr/>
          </p:nvSpPr>
          <p:spPr bwMode="auto">
            <a:xfrm>
              <a:off x="2144" y="226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33" name="Oval 209"/>
            <p:cNvSpPr>
              <a:spLocks noChangeArrowheads="1"/>
            </p:cNvSpPr>
            <p:nvPr/>
          </p:nvSpPr>
          <p:spPr bwMode="auto">
            <a:xfrm>
              <a:off x="2108" y="280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34" name="Oval 210"/>
            <p:cNvSpPr>
              <a:spLocks noChangeArrowheads="1"/>
            </p:cNvSpPr>
            <p:nvPr/>
          </p:nvSpPr>
          <p:spPr bwMode="auto">
            <a:xfrm>
              <a:off x="1691" y="319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35" name="Rectangle 211" descr="Wide downward diagonal"/>
            <p:cNvSpPr>
              <a:spLocks noChangeArrowheads="1"/>
            </p:cNvSpPr>
            <p:nvPr/>
          </p:nvSpPr>
          <p:spPr bwMode="auto">
            <a:xfrm>
              <a:off x="3772" y="181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36" name="Rectangle 212" descr="Wide downward diagonal"/>
            <p:cNvSpPr>
              <a:spLocks noChangeArrowheads="1"/>
            </p:cNvSpPr>
            <p:nvPr/>
          </p:nvSpPr>
          <p:spPr bwMode="auto">
            <a:xfrm>
              <a:off x="3398" y="1205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37" name="Rectangle 213" descr="Wide downward diagonal"/>
            <p:cNvSpPr>
              <a:spLocks noChangeArrowheads="1"/>
            </p:cNvSpPr>
            <p:nvPr/>
          </p:nvSpPr>
          <p:spPr bwMode="auto">
            <a:xfrm>
              <a:off x="2955" y="160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38" name="Rectangle 214" descr="Wide downward diagonal"/>
            <p:cNvSpPr>
              <a:spLocks noChangeArrowheads="1"/>
            </p:cNvSpPr>
            <p:nvPr/>
          </p:nvSpPr>
          <p:spPr bwMode="auto">
            <a:xfrm>
              <a:off x="3589" y="209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39" name="Rectangle 215" descr="Wide downward diagonal"/>
            <p:cNvSpPr>
              <a:spLocks noChangeArrowheads="1"/>
            </p:cNvSpPr>
            <p:nvPr/>
          </p:nvSpPr>
          <p:spPr bwMode="auto">
            <a:xfrm>
              <a:off x="3791" y="158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041" name="Rectangle 217"/>
          <p:cNvSpPr>
            <a:spLocks noChangeArrowheads="1"/>
          </p:cNvSpPr>
          <p:nvPr/>
        </p:nvSpPr>
        <p:spPr bwMode="auto">
          <a:xfrm>
            <a:off x="7035800" y="3303588"/>
            <a:ext cx="21082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Each of these data objects are called…</a:t>
            </a:r>
          </a:p>
          <a:p>
            <a:pPr algn="l">
              <a:buFontTx/>
              <a:buChar char="•"/>
            </a:pPr>
            <a:r>
              <a:rPr lang="en-US" sz="1800"/>
              <a:t> exemplars</a:t>
            </a:r>
          </a:p>
          <a:p>
            <a:pPr algn="l">
              <a:buFontTx/>
              <a:buChar char="•"/>
            </a:pPr>
            <a:r>
              <a:rPr lang="en-US" sz="1800"/>
              <a:t> (training) examples</a:t>
            </a:r>
          </a:p>
          <a:p>
            <a:pPr algn="l">
              <a:buFontTx/>
              <a:buChar char="•"/>
            </a:pPr>
            <a:r>
              <a:rPr lang="en-US" sz="1800"/>
              <a:t> instances</a:t>
            </a:r>
          </a:p>
          <a:p>
            <a:pPr algn="l">
              <a:buFontTx/>
              <a:buChar char="•"/>
            </a:pPr>
            <a:r>
              <a:rPr lang="en-US" sz="1800"/>
              <a:t> tuples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9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ned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2016125" cy="381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3" name="AutoShape 3"/>
          <p:cNvSpPr>
            <a:spLocks noChangeArrowheads="1"/>
          </p:cNvSpPr>
          <p:nvPr/>
        </p:nvSpPr>
        <p:spPr bwMode="auto">
          <a:xfrm>
            <a:off x="2509838" y="236539"/>
            <a:ext cx="6384925" cy="2735262"/>
          </a:xfrm>
          <a:prstGeom prst="wedgeRoundRectCallout">
            <a:avLst>
              <a:gd name="adj1" fmla="val -63226"/>
              <a:gd name="adj2" fmla="val 1763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l"/>
            <a:r>
              <a:rPr lang="en-US" sz="3200" dirty="0">
                <a:latin typeface="Comic Sans MS" pitchFamily="66" charset="0"/>
              </a:rPr>
              <a:t>We will return to the previous slide in two minutes.  In the meantime, we are going to play a quick game.  </a:t>
            </a:r>
          </a:p>
          <a:p>
            <a:pPr algn="l"/>
            <a:endParaRPr lang="en-US" sz="3200" dirty="0">
              <a:latin typeface="Comic Sans MS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90" name="Group 54"/>
          <p:cNvGrpSpPr>
            <a:grpSpLocks/>
          </p:cNvGrpSpPr>
          <p:nvPr/>
        </p:nvGrpSpPr>
        <p:grpSpPr bwMode="auto">
          <a:xfrm>
            <a:off x="394781" y="933450"/>
            <a:ext cx="1967419" cy="5707063"/>
            <a:chOff x="365" y="656"/>
            <a:chExt cx="1153" cy="3595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auto">
            <a:xfrm>
              <a:off x="365" y="656"/>
              <a:ext cx="1153" cy="359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" name="Text Box 3"/>
            <p:cNvSpPr txBox="1">
              <a:spLocks noChangeArrowheads="1"/>
            </p:cNvSpPr>
            <p:nvPr/>
          </p:nvSpPr>
          <p:spPr bwMode="auto">
            <a:xfrm>
              <a:off x="399" y="672"/>
              <a:ext cx="110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0000FF"/>
                  </a:solidFill>
                </a:rPr>
                <a:t>Examples of class A</a:t>
              </a:r>
              <a:endParaRPr lang="en-US" sz="1500" dirty="0">
                <a:solidFill>
                  <a:srgbClr val="0000FF"/>
                </a:solidFill>
              </a:endParaRPr>
            </a:p>
          </p:txBody>
        </p:sp>
        <p:sp>
          <p:nvSpPr>
            <p:cNvPr id="39951" name="Rectangle 15"/>
            <p:cNvSpPr>
              <a:spLocks noChangeArrowheads="1"/>
            </p:cNvSpPr>
            <p:nvPr/>
          </p:nvSpPr>
          <p:spPr bwMode="auto">
            <a:xfrm>
              <a:off x="576" y="3861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Rectangle 16"/>
            <p:cNvSpPr>
              <a:spLocks noChangeArrowheads="1"/>
            </p:cNvSpPr>
            <p:nvPr/>
          </p:nvSpPr>
          <p:spPr bwMode="auto">
            <a:xfrm>
              <a:off x="960" y="371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Rectangle 17"/>
            <p:cNvSpPr>
              <a:spLocks noChangeArrowheads="1"/>
            </p:cNvSpPr>
            <p:nvPr/>
          </p:nvSpPr>
          <p:spPr bwMode="auto">
            <a:xfrm>
              <a:off x="576" y="2805"/>
              <a:ext cx="28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Rectangle 18"/>
            <p:cNvSpPr>
              <a:spLocks noChangeArrowheads="1"/>
            </p:cNvSpPr>
            <p:nvPr/>
          </p:nvSpPr>
          <p:spPr bwMode="auto">
            <a:xfrm>
              <a:off x="960" y="2709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Rectangle 19"/>
            <p:cNvSpPr>
              <a:spLocks noChangeArrowheads="1"/>
            </p:cNvSpPr>
            <p:nvPr/>
          </p:nvSpPr>
          <p:spPr bwMode="auto">
            <a:xfrm>
              <a:off x="576" y="2325"/>
              <a:ext cx="28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Rectangle 20"/>
            <p:cNvSpPr>
              <a:spLocks noChangeArrowheads="1"/>
            </p:cNvSpPr>
            <p:nvPr/>
          </p:nvSpPr>
          <p:spPr bwMode="auto">
            <a:xfrm>
              <a:off x="960" y="2085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Rectangle 21"/>
            <p:cNvSpPr>
              <a:spLocks noChangeArrowheads="1"/>
            </p:cNvSpPr>
            <p:nvPr/>
          </p:nvSpPr>
          <p:spPr bwMode="auto">
            <a:xfrm>
              <a:off x="576" y="1509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Rectangle 22"/>
            <p:cNvSpPr>
              <a:spLocks noChangeArrowheads="1"/>
            </p:cNvSpPr>
            <p:nvPr/>
          </p:nvSpPr>
          <p:spPr bwMode="auto">
            <a:xfrm>
              <a:off x="960" y="1461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Text Box 31"/>
            <p:cNvSpPr txBox="1">
              <a:spLocks noChangeArrowheads="1"/>
            </p:cNvSpPr>
            <p:nvPr/>
          </p:nvSpPr>
          <p:spPr bwMode="auto">
            <a:xfrm>
              <a:off x="585" y="1704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3         4</a:t>
              </a:r>
            </a:p>
          </p:txBody>
        </p:sp>
        <p:sp>
          <p:nvSpPr>
            <p:cNvPr id="39968" name="Text Box 32"/>
            <p:cNvSpPr txBox="1">
              <a:spLocks noChangeArrowheads="1"/>
            </p:cNvSpPr>
            <p:nvPr/>
          </p:nvSpPr>
          <p:spPr bwMode="auto">
            <a:xfrm>
              <a:off x="585" y="2407"/>
              <a:ext cx="6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1.5        5</a:t>
              </a:r>
            </a:p>
          </p:txBody>
        </p:sp>
        <p:sp>
          <p:nvSpPr>
            <p:cNvPr id="39969" name="Text Box 33"/>
            <p:cNvSpPr txBox="1">
              <a:spLocks noChangeArrowheads="1"/>
            </p:cNvSpPr>
            <p:nvPr/>
          </p:nvSpPr>
          <p:spPr bwMode="auto">
            <a:xfrm>
              <a:off x="585" y="3246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6         8</a:t>
              </a:r>
            </a:p>
          </p:txBody>
        </p:sp>
        <p:sp>
          <p:nvSpPr>
            <p:cNvPr id="39970" name="Text Box 34"/>
            <p:cNvSpPr txBox="1">
              <a:spLocks noChangeArrowheads="1"/>
            </p:cNvSpPr>
            <p:nvPr/>
          </p:nvSpPr>
          <p:spPr bwMode="auto">
            <a:xfrm>
              <a:off x="585" y="4003"/>
              <a:ext cx="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2.5       5</a:t>
              </a:r>
            </a:p>
          </p:txBody>
        </p:sp>
      </p:grpSp>
      <p:grpSp>
        <p:nvGrpSpPr>
          <p:cNvPr id="39989" name="Group 53"/>
          <p:cNvGrpSpPr>
            <a:grpSpLocks/>
          </p:cNvGrpSpPr>
          <p:nvPr/>
        </p:nvGrpSpPr>
        <p:grpSpPr bwMode="auto">
          <a:xfrm>
            <a:off x="2667000" y="962108"/>
            <a:ext cx="2133600" cy="5707062"/>
            <a:chOff x="2333" y="648"/>
            <a:chExt cx="1191" cy="3595"/>
          </a:xfrm>
        </p:grpSpPr>
        <p:sp>
          <p:nvSpPr>
            <p:cNvPr id="39987" name="Rectangle 51"/>
            <p:cNvSpPr>
              <a:spLocks noChangeArrowheads="1"/>
            </p:cNvSpPr>
            <p:nvPr/>
          </p:nvSpPr>
          <p:spPr bwMode="auto">
            <a:xfrm>
              <a:off x="2333" y="648"/>
              <a:ext cx="1191" cy="359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0" name="Text Box 4"/>
            <p:cNvSpPr txBox="1">
              <a:spLocks noChangeArrowheads="1"/>
            </p:cNvSpPr>
            <p:nvPr/>
          </p:nvSpPr>
          <p:spPr bwMode="auto">
            <a:xfrm>
              <a:off x="2347" y="687"/>
              <a:ext cx="116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FF0000"/>
                  </a:solidFill>
                </a:rPr>
                <a:t>Examples of class B</a:t>
              </a:r>
              <a:endParaRPr 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39959" name="Rectangle 23"/>
            <p:cNvSpPr>
              <a:spLocks noChangeArrowheads="1"/>
            </p:cNvSpPr>
            <p:nvPr/>
          </p:nvSpPr>
          <p:spPr bwMode="auto">
            <a:xfrm flipH="1">
              <a:off x="2784" y="3795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Rectangle 24"/>
            <p:cNvSpPr>
              <a:spLocks noChangeArrowheads="1"/>
            </p:cNvSpPr>
            <p:nvPr/>
          </p:nvSpPr>
          <p:spPr bwMode="auto">
            <a:xfrm flipH="1">
              <a:off x="2400" y="3699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Rectangle 25"/>
            <p:cNvSpPr>
              <a:spLocks noChangeArrowheads="1"/>
            </p:cNvSpPr>
            <p:nvPr/>
          </p:nvSpPr>
          <p:spPr bwMode="auto">
            <a:xfrm flipH="1">
              <a:off x="2784" y="3027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Rectangle 26"/>
            <p:cNvSpPr>
              <a:spLocks noChangeArrowheads="1"/>
            </p:cNvSpPr>
            <p:nvPr/>
          </p:nvSpPr>
          <p:spPr bwMode="auto">
            <a:xfrm flipH="1">
              <a:off x="2400" y="2691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Rectangle 27"/>
            <p:cNvSpPr>
              <a:spLocks noChangeArrowheads="1"/>
            </p:cNvSpPr>
            <p:nvPr/>
          </p:nvSpPr>
          <p:spPr bwMode="auto">
            <a:xfrm flipH="1">
              <a:off x="2784" y="2249"/>
              <a:ext cx="288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Rectangle 28"/>
            <p:cNvSpPr>
              <a:spLocks noChangeArrowheads="1"/>
            </p:cNvSpPr>
            <p:nvPr/>
          </p:nvSpPr>
          <p:spPr bwMode="auto">
            <a:xfrm flipH="1">
              <a:off x="2400" y="206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5" name="Rectangle 29"/>
            <p:cNvSpPr>
              <a:spLocks noChangeArrowheads="1"/>
            </p:cNvSpPr>
            <p:nvPr/>
          </p:nvSpPr>
          <p:spPr bwMode="auto">
            <a:xfrm flipH="1">
              <a:off x="2784" y="1491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Rectangle 30"/>
            <p:cNvSpPr>
              <a:spLocks noChangeArrowheads="1"/>
            </p:cNvSpPr>
            <p:nvPr/>
          </p:nvSpPr>
          <p:spPr bwMode="auto">
            <a:xfrm flipH="1">
              <a:off x="2400" y="134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971" name="Group 35"/>
            <p:cNvGrpSpPr>
              <a:grpSpLocks/>
            </p:cNvGrpSpPr>
            <p:nvPr/>
          </p:nvGrpSpPr>
          <p:grpSpPr bwMode="auto">
            <a:xfrm>
              <a:off x="2428" y="1697"/>
              <a:ext cx="692" cy="2530"/>
              <a:chOff x="585" y="1707"/>
              <a:chExt cx="692" cy="2530"/>
            </a:xfrm>
          </p:grpSpPr>
          <p:sp>
            <p:nvSpPr>
              <p:cNvPr id="39972" name="Text Box 36"/>
              <p:cNvSpPr txBox="1">
                <a:spLocks noChangeArrowheads="1"/>
              </p:cNvSpPr>
              <p:nvPr/>
            </p:nvSpPr>
            <p:spPr bwMode="auto">
              <a:xfrm>
                <a:off x="585" y="1707"/>
                <a:ext cx="6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800" dirty="0"/>
                  <a:t>5         2.5</a:t>
                </a:r>
              </a:p>
            </p:txBody>
          </p:sp>
          <p:sp>
            <p:nvSpPr>
              <p:cNvPr id="39973" name="Text Box 37"/>
              <p:cNvSpPr txBox="1">
                <a:spLocks noChangeArrowheads="1"/>
              </p:cNvSpPr>
              <p:nvPr/>
            </p:nvSpPr>
            <p:spPr bwMode="auto">
              <a:xfrm>
                <a:off x="585" y="2410"/>
                <a:ext cx="5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800"/>
                  <a:t>5         2</a:t>
                </a:r>
              </a:p>
            </p:txBody>
          </p:sp>
          <p:sp>
            <p:nvSpPr>
              <p:cNvPr id="39974" name="Text Box 38"/>
              <p:cNvSpPr txBox="1">
                <a:spLocks noChangeArrowheads="1"/>
              </p:cNvSpPr>
              <p:nvPr/>
            </p:nvSpPr>
            <p:spPr bwMode="auto">
              <a:xfrm>
                <a:off x="585" y="3249"/>
                <a:ext cx="5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800"/>
                  <a:t>8         3</a:t>
                </a:r>
              </a:p>
            </p:txBody>
          </p:sp>
          <p:sp>
            <p:nvSpPr>
              <p:cNvPr id="39975" name="Text Box 39"/>
              <p:cNvSpPr txBox="1">
                <a:spLocks noChangeArrowheads="1"/>
              </p:cNvSpPr>
              <p:nvPr/>
            </p:nvSpPr>
            <p:spPr bwMode="auto">
              <a:xfrm>
                <a:off x="585" y="4006"/>
                <a:ext cx="6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800"/>
                  <a:t>4.5       3</a:t>
                </a:r>
              </a:p>
            </p:txBody>
          </p:sp>
        </p:grpSp>
      </p:grpSp>
      <p:sp>
        <p:nvSpPr>
          <p:cNvPr id="39995" name="Rectangle 59"/>
          <p:cNvSpPr>
            <a:spLocks noChangeArrowheads="1"/>
          </p:cNvSpPr>
          <p:nvPr/>
        </p:nvSpPr>
        <p:spPr bwMode="auto">
          <a:xfrm>
            <a:off x="720725" y="163513"/>
            <a:ext cx="20185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dirty="0">
                <a:latin typeface="Comic Sans MS" pitchFamily="66" charset="0"/>
              </a:rPr>
              <a:t>Problem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47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368301" y="933450"/>
            <a:ext cx="2070100" cy="5707063"/>
            <a:chOff x="359" y="656"/>
            <a:chExt cx="1304" cy="3595"/>
          </a:xfrm>
        </p:grpSpPr>
        <p:sp>
          <p:nvSpPr>
            <p:cNvPr id="41987" name="Rectangle 3"/>
            <p:cNvSpPr>
              <a:spLocks noChangeArrowheads="1"/>
            </p:cNvSpPr>
            <p:nvPr/>
          </p:nvSpPr>
          <p:spPr bwMode="auto">
            <a:xfrm>
              <a:off x="365" y="656"/>
              <a:ext cx="1153" cy="359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359" y="672"/>
              <a:ext cx="130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0000FF"/>
                  </a:solidFill>
                </a:rPr>
                <a:t>Examples of class A</a:t>
              </a:r>
              <a:endParaRPr lang="en-US" sz="1500" dirty="0">
                <a:solidFill>
                  <a:srgbClr val="0000FF"/>
                </a:solidFill>
              </a:endParaRPr>
            </a:p>
          </p:txBody>
        </p:sp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576" y="3861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960" y="371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 noChangeArrowheads="1"/>
            </p:cNvSpPr>
            <p:nvPr/>
          </p:nvSpPr>
          <p:spPr bwMode="auto">
            <a:xfrm>
              <a:off x="576" y="2805"/>
              <a:ext cx="28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Rectangle 8"/>
            <p:cNvSpPr>
              <a:spLocks noChangeArrowheads="1"/>
            </p:cNvSpPr>
            <p:nvPr/>
          </p:nvSpPr>
          <p:spPr bwMode="auto">
            <a:xfrm>
              <a:off x="960" y="2709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576" y="2325"/>
              <a:ext cx="28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960" y="2085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576" y="1509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 noChangeArrowheads="1"/>
            </p:cNvSpPr>
            <p:nvPr/>
          </p:nvSpPr>
          <p:spPr bwMode="auto">
            <a:xfrm>
              <a:off x="960" y="1461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Text Box 13"/>
            <p:cNvSpPr txBox="1">
              <a:spLocks noChangeArrowheads="1"/>
            </p:cNvSpPr>
            <p:nvPr/>
          </p:nvSpPr>
          <p:spPr bwMode="auto">
            <a:xfrm>
              <a:off x="585" y="1704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3         4</a:t>
              </a:r>
            </a:p>
          </p:txBody>
        </p:sp>
        <p:sp>
          <p:nvSpPr>
            <p:cNvPr id="41998" name="Text Box 14"/>
            <p:cNvSpPr txBox="1">
              <a:spLocks noChangeArrowheads="1"/>
            </p:cNvSpPr>
            <p:nvPr/>
          </p:nvSpPr>
          <p:spPr bwMode="auto">
            <a:xfrm>
              <a:off x="585" y="2407"/>
              <a:ext cx="6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1.5        5</a:t>
              </a:r>
            </a:p>
          </p:txBody>
        </p:sp>
        <p:sp>
          <p:nvSpPr>
            <p:cNvPr id="41999" name="Text Box 15"/>
            <p:cNvSpPr txBox="1">
              <a:spLocks noChangeArrowheads="1"/>
            </p:cNvSpPr>
            <p:nvPr/>
          </p:nvSpPr>
          <p:spPr bwMode="auto">
            <a:xfrm>
              <a:off x="585" y="3246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6         8</a:t>
              </a:r>
            </a:p>
          </p:txBody>
        </p:sp>
        <p:sp>
          <p:nvSpPr>
            <p:cNvPr id="42000" name="Text Box 16"/>
            <p:cNvSpPr txBox="1">
              <a:spLocks noChangeArrowheads="1"/>
            </p:cNvSpPr>
            <p:nvPr/>
          </p:nvSpPr>
          <p:spPr bwMode="auto">
            <a:xfrm>
              <a:off x="585" y="4003"/>
              <a:ext cx="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2.5       5</a:t>
              </a:r>
            </a:p>
          </p:txBody>
        </p:sp>
      </p:grpSp>
      <p:grpSp>
        <p:nvGrpSpPr>
          <p:cNvPr id="42001" name="Group 17"/>
          <p:cNvGrpSpPr>
            <a:grpSpLocks/>
          </p:cNvGrpSpPr>
          <p:nvPr/>
        </p:nvGrpSpPr>
        <p:grpSpPr bwMode="auto">
          <a:xfrm>
            <a:off x="2377281" y="928688"/>
            <a:ext cx="2107407" cy="5707062"/>
            <a:chOff x="2215" y="648"/>
            <a:chExt cx="1191" cy="3595"/>
          </a:xfrm>
        </p:grpSpPr>
        <p:sp>
          <p:nvSpPr>
            <p:cNvPr id="42002" name="Rectangle 18"/>
            <p:cNvSpPr>
              <a:spLocks noChangeArrowheads="1"/>
            </p:cNvSpPr>
            <p:nvPr/>
          </p:nvSpPr>
          <p:spPr bwMode="auto">
            <a:xfrm>
              <a:off x="2215" y="648"/>
              <a:ext cx="1191" cy="359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Text Box 19"/>
            <p:cNvSpPr txBox="1">
              <a:spLocks noChangeArrowheads="1"/>
            </p:cNvSpPr>
            <p:nvPr/>
          </p:nvSpPr>
          <p:spPr bwMode="auto">
            <a:xfrm>
              <a:off x="2220" y="698"/>
              <a:ext cx="116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FF0000"/>
                  </a:solidFill>
                </a:rPr>
                <a:t>Examples of class B</a:t>
              </a:r>
              <a:endParaRPr 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42004" name="Rectangle 20"/>
            <p:cNvSpPr>
              <a:spLocks noChangeArrowheads="1"/>
            </p:cNvSpPr>
            <p:nvPr/>
          </p:nvSpPr>
          <p:spPr bwMode="auto">
            <a:xfrm flipH="1">
              <a:off x="2784" y="3795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Rectangle 21"/>
            <p:cNvSpPr>
              <a:spLocks noChangeArrowheads="1"/>
            </p:cNvSpPr>
            <p:nvPr/>
          </p:nvSpPr>
          <p:spPr bwMode="auto">
            <a:xfrm flipH="1">
              <a:off x="2400" y="3699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Rectangle 22"/>
            <p:cNvSpPr>
              <a:spLocks noChangeArrowheads="1"/>
            </p:cNvSpPr>
            <p:nvPr/>
          </p:nvSpPr>
          <p:spPr bwMode="auto">
            <a:xfrm flipH="1">
              <a:off x="2784" y="3027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Rectangle 23"/>
            <p:cNvSpPr>
              <a:spLocks noChangeArrowheads="1"/>
            </p:cNvSpPr>
            <p:nvPr/>
          </p:nvSpPr>
          <p:spPr bwMode="auto">
            <a:xfrm flipH="1">
              <a:off x="2400" y="2691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Rectangle 24"/>
            <p:cNvSpPr>
              <a:spLocks noChangeArrowheads="1"/>
            </p:cNvSpPr>
            <p:nvPr/>
          </p:nvSpPr>
          <p:spPr bwMode="auto">
            <a:xfrm flipH="1">
              <a:off x="2784" y="2249"/>
              <a:ext cx="288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Rectangle 25"/>
            <p:cNvSpPr>
              <a:spLocks noChangeArrowheads="1"/>
            </p:cNvSpPr>
            <p:nvPr/>
          </p:nvSpPr>
          <p:spPr bwMode="auto">
            <a:xfrm flipH="1">
              <a:off x="2400" y="206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0" name="Rectangle 26"/>
            <p:cNvSpPr>
              <a:spLocks noChangeArrowheads="1"/>
            </p:cNvSpPr>
            <p:nvPr/>
          </p:nvSpPr>
          <p:spPr bwMode="auto">
            <a:xfrm flipH="1">
              <a:off x="2784" y="1491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Rectangle 27"/>
            <p:cNvSpPr>
              <a:spLocks noChangeArrowheads="1"/>
            </p:cNvSpPr>
            <p:nvPr/>
          </p:nvSpPr>
          <p:spPr bwMode="auto">
            <a:xfrm flipH="1">
              <a:off x="2400" y="134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012" name="Group 28"/>
            <p:cNvGrpSpPr>
              <a:grpSpLocks/>
            </p:cNvGrpSpPr>
            <p:nvPr/>
          </p:nvGrpSpPr>
          <p:grpSpPr bwMode="auto">
            <a:xfrm>
              <a:off x="2428" y="1697"/>
              <a:ext cx="692" cy="2530"/>
              <a:chOff x="585" y="1707"/>
              <a:chExt cx="692" cy="2530"/>
            </a:xfrm>
          </p:grpSpPr>
          <p:sp>
            <p:nvSpPr>
              <p:cNvPr id="42013" name="Text Box 29"/>
              <p:cNvSpPr txBox="1">
                <a:spLocks noChangeArrowheads="1"/>
              </p:cNvSpPr>
              <p:nvPr/>
            </p:nvSpPr>
            <p:spPr bwMode="auto">
              <a:xfrm>
                <a:off x="585" y="1707"/>
                <a:ext cx="6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800"/>
                  <a:t>5         2.5</a:t>
                </a:r>
              </a:p>
            </p:txBody>
          </p:sp>
          <p:sp>
            <p:nvSpPr>
              <p:cNvPr id="42014" name="Text Box 30"/>
              <p:cNvSpPr txBox="1">
                <a:spLocks noChangeArrowheads="1"/>
              </p:cNvSpPr>
              <p:nvPr/>
            </p:nvSpPr>
            <p:spPr bwMode="auto">
              <a:xfrm>
                <a:off x="585" y="2410"/>
                <a:ext cx="5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800"/>
                  <a:t>5         2</a:t>
                </a:r>
              </a:p>
            </p:txBody>
          </p:sp>
          <p:sp>
            <p:nvSpPr>
              <p:cNvPr id="42015" name="Text Box 31"/>
              <p:cNvSpPr txBox="1">
                <a:spLocks noChangeArrowheads="1"/>
              </p:cNvSpPr>
              <p:nvPr/>
            </p:nvSpPr>
            <p:spPr bwMode="auto">
              <a:xfrm>
                <a:off x="585" y="3249"/>
                <a:ext cx="5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800"/>
                  <a:t>8         3</a:t>
                </a:r>
              </a:p>
            </p:txBody>
          </p:sp>
          <p:sp>
            <p:nvSpPr>
              <p:cNvPr id="42016" name="Text Box 32"/>
              <p:cNvSpPr txBox="1">
                <a:spLocks noChangeArrowheads="1"/>
              </p:cNvSpPr>
              <p:nvPr/>
            </p:nvSpPr>
            <p:spPr bwMode="auto">
              <a:xfrm>
                <a:off x="585" y="4006"/>
                <a:ext cx="6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800"/>
                  <a:t>4.5       3</a:t>
                </a:r>
              </a:p>
            </p:txBody>
          </p:sp>
        </p:grpSp>
      </p:grpSp>
      <p:sp>
        <p:nvSpPr>
          <p:cNvPr id="42017" name="Rectangle 33"/>
          <p:cNvSpPr>
            <a:spLocks noChangeArrowheads="1"/>
          </p:cNvSpPr>
          <p:nvPr/>
        </p:nvSpPr>
        <p:spPr bwMode="auto">
          <a:xfrm flipH="1">
            <a:off x="8039100" y="2373313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 flipH="1">
            <a:off x="7429500" y="1611313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9" name="Rectangle 35"/>
          <p:cNvSpPr>
            <a:spLocks noChangeArrowheads="1"/>
          </p:cNvSpPr>
          <p:nvPr/>
        </p:nvSpPr>
        <p:spPr bwMode="auto">
          <a:xfrm flipH="1">
            <a:off x="8072438" y="5011738"/>
            <a:ext cx="457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 flipH="1">
            <a:off x="7462838" y="5316538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7421563" y="2546350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/>
              <a:t>8        1.5</a:t>
            </a:r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7472363" y="5853113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/>
              <a:t>4.5       7</a:t>
            </a:r>
          </a:p>
        </p:txBody>
      </p:sp>
      <p:pic>
        <p:nvPicPr>
          <p:cNvPr id="42023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1244600"/>
            <a:ext cx="14922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024" name="AutoShape 40"/>
          <p:cNvSpPr>
            <a:spLocks noChangeArrowheads="1"/>
          </p:cNvSpPr>
          <p:nvPr/>
        </p:nvSpPr>
        <p:spPr bwMode="auto">
          <a:xfrm>
            <a:off x="6410325" y="246063"/>
            <a:ext cx="2254250" cy="1030287"/>
          </a:xfrm>
          <a:prstGeom prst="wedgeRoundRectCallout">
            <a:avLst>
              <a:gd name="adj1" fmla="val -58801"/>
              <a:gd name="adj2" fmla="val 10700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l"/>
            <a:r>
              <a:rPr lang="en-US">
                <a:latin typeface="Comic Sans MS" pitchFamily="66" charset="0"/>
              </a:rPr>
              <a:t>What class is this object?</a:t>
            </a:r>
          </a:p>
          <a:p>
            <a:pPr algn="l"/>
            <a:endParaRPr lang="en-US">
              <a:latin typeface="Comic Sans MS" pitchFamily="66" charset="0"/>
            </a:endParaRPr>
          </a:p>
          <a:p>
            <a:pPr algn="l"/>
            <a:endParaRPr lang="en-US" sz="2000">
              <a:latin typeface="Comic Sans MS" pitchFamily="66" charset="0"/>
            </a:endParaRPr>
          </a:p>
        </p:txBody>
      </p:sp>
      <p:pic>
        <p:nvPicPr>
          <p:cNvPr id="42025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25" y="3890963"/>
            <a:ext cx="23463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026" name="AutoShape 42"/>
          <p:cNvSpPr>
            <a:spLocks noChangeArrowheads="1"/>
          </p:cNvSpPr>
          <p:nvPr/>
        </p:nvSpPr>
        <p:spPr bwMode="auto">
          <a:xfrm>
            <a:off x="6270625" y="3502025"/>
            <a:ext cx="2740025" cy="995363"/>
          </a:xfrm>
          <a:prstGeom prst="wedgeRoundRectCallout">
            <a:avLst>
              <a:gd name="adj1" fmla="val -54231"/>
              <a:gd name="adj2" fmla="val 7743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l"/>
            <a:r>
              <a:rPr lang="en-US">
                <a:latin typeface="Comic Sans MS" pitchFamily="66" charset="0"/>
              </a:rPr>
              <a:t>What about this one, 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>
                <a:latin typeface="Comic Sans MS" pitchFamily="66" charset="0"/>
              </a:rPr>
              <a:t> or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>
                <a:latin typeface="Comic Sans MS" pitchFamily="66" charset="0"/>
              </a:rPr>
              <a:t>?</a:t>
            </a:r>
          </a:p>
          <a:p>
            <a:pPr algn="l"/>
            <a:endParaRPr lang="en-US" sz="2000">
              <a:latin typeface="Comic Sans MS" pitchFamily="66" charset="0"/>
            </a:endParaRP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720725" y="163513"/>
            <a:ext cx="20185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dirty="0">
                <a:latin typeface="Comic Sans MS" pitchFamily="66" charset="0"/>
              </a:rPr>
              <a:t>Problem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77825" y="933450"/>
            <a:ext cx="1830388" cy="57070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68300" y="958850"/>
            <a:ext cx="20701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500" b="1" dirty="0">
                <a:solidFill>
                  <a:srgbClr val="0000FF"/>
                </a:solidFill>
              </a:rPr>
              <a:t>Examples of class A</a:t>
            </a:r>
            <a:endParaRPr lang="en-US" sz="1500" dirty="0">
              <a:solidFill>
                <a:srgbClr val="0000FF"/>
              </a:solidFill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712788" y="6021388"/>
            <a:ext cx="457200" cy="304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22388" y="6035675"/>
            <a:ext cx="457200" cy="29051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712788" y="4344988"/>
            <a:ext cx="4572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1322388" y="4344988"/>
            <a:ext cx="4572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712788" y="3213100"/>
            <a:ext cx="457200" cy="52228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1322388" y="3201988"/>
            <a:ext cx="457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712788" y="2203450"/>
            <a:ext cx="457200" cy="3889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1322388" y="2211388"/>
            <a:ext cx="4572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727075" y="2597150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4         4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727075" y="3713163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5          5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727075" y="5045075"/>
            <a:ext cx="977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800"/>
              <a:t>6         6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727075" y="6246813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3          3</a:t>
            </a: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2593975" y="928688"/>
            <a:ext cx="1890713" cy="57070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2514600" y="1008063"/>
            <a:ext cx="208597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500" b="1" dirty="0">
                <a:solidFill>
                  <a:srgbClr val="FF0000"/>
                </a:solidFill>
              </a:rPr>
              <a:t>Examples of class B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 flipH="1">
            <a:off x="3497263" y="5924550"/>
            <a:ext cx="4572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 flipH="1">
            <a:off x="2887663" y="6032500"/>
            <a:ext cx="457200" cy="2730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 flipH="1">
            <a:off x="3497263" y="4705350"/>
            <a:ext cx="4572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 flipH="1">
            <a:off x="2887663" y="4532313"/>
            <a:ext cx="457200" cy="5540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 flipH="1">
            <a:off x="3497263" y="3167063"/>
            <a:ext cx="457200" cy="54768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 flipH="1">
            <a:off x="2887663" y="3475038"/>
            <a:ext cx="457200" cy="23971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4" name="Rectangle 26"/>
          <p:cNvSpPr>
            <a:spLocks noChangeArrowheads="1"/>
          </p:cNvSpPr>
          <p:nvPr/>
        </p:nvSpPr>
        <p:spPr bwMode="auto">
          <a:xfrm flipH="1">
            <a:off x="3497263" y="2266950"/>
            <a:ext cx="457200" cy="304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 flipH="1">
            <a:off x="2887663" y="2038350"/>
            <a:ext cx="457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36" name="Group 28"/>
          <p:cNvGrpSpPr>
            <a:grpSpLocks/>
          </p:cNvGrpSpPr>
          <p:nvPr/>
        </p:nvGrpSpPr>
        <p:grpSpPr bwMode="auto">
          <a:xfrm>
            <a:off x="2932113" y="2593975"/>
            <a:ext cx="1098550" cy="4016375"/>
            <a:chOff x="585" y="1707"/>
            <a:chExt cx="692" cy="2530"/>
          </a:xfrm>
        </p:grpSpPr>
        <p:sp>
          <p:nvSpPr>
            <p:cNvPr id="43037" name="Text Box 29"/>
            <p:cNvSpPr txBox="1">
              <a:spLocks noChangeArrowheads="1"/>
            </p:cNvSpPr>
            <p:nvPr/>
          </p:nvSpPr>
          <p:spPr bwMode="auto">
            <a:xfrm>
              <a:off x="585" y="1707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5         2.5</a:t>
              </a:r>
            </a:p>
          </p:txBody>
        </p:sp>
        <p:sp>
          <p:nvSpPr>
            <p:cNvPr id="43038" name="Text Box 30"/>
            <p:cNvSpPr txBox="1">
              <a:spLocks noChangeArrowheads="1"/>
            </p:cNvSpPr>
            <p:nvPr/>
          </p:nvSpPr>
          <p:spPr bwMode="auto">
            <a:xfrm>
              <a:off x="585" y="2410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2         5</a:t>
              </a:r>
            </a:p>
          </p:txBody>
        </p:sp>
        <p:sp>
          <p:nvSpPr>
            <p:cNvPr id="43039" name="Text Box 31"/>
            <p:cNvSpPr txBox="1">
              <a:spLocks noChangeArrowheads="1"/>
            </p:cNvSpPr>
            <p:nvPr/>
          </p:nvSpPr>
          <p:spPr bwMode="auto">
            <a:xfrm>
              <a:off x="585" y="3249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5         3</a:t>
              </a:r>
            </a:p>
          </p:txBody>
        </p:sp>
        <p:sp>
          <p:nvSpPr>
            <p:cNvPr id="43040" name="Text Box 32"/>
            <p:cNvSpPr txBox="1">
              <a:spLocks noChangeArrowheads="1"/>
            </p:cNvSpPr>
            <p:nvPr/>
          </p:nvSpPr>
          <p:spPr bwMode="auto">
            <a:xfrm>
              <a:off x="585" y="4006"/>
              <a:ext cx="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2.5       3</a:t>
              </a:r>
            </a:p>
          </p:txBody>
        </p:sp>
      </p:grpSp>
      <p:sp>
        <p:nvSpPr>
          <p:cNvPr id="43041" name="Rectangle 33"/>
          <p:cNvSpPr>
            <a:spLocks noChangeArrowheads="1"/>
          </p:cNvSpPr>
          <p:nvPr/>
        </p:nvSpPr>
        <p:spPr bwMode="auto">
          <a:xfrm flipH="1">
            <a:off x="8039100" y="2373313"/>
            <a:ext cx="4572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2" name="Rectangle 34"/>
          <p:cNvSpPr>
            <a:spLocks noChangeArrowheads="1"/>
          </p:cNvSpPr>
          <p:nvPr/>
        </p:nvSpPr>
        <p:spPr bwMode="auto">
          <a:xfrm flipH="1">
            <a:off x="7429500" y="1611313"/>
            <a:ext cx="457200" cy="914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7421563" y="2546350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/>
              <a:t>8        1.5</a:t>
            </a:r>
          </a:p>
        </p:txBody>
      </p:sp>
      <p:sp>
        <p:nvSpPr>
          <p:cNvPr id="43051" name="Rectangle 43"/>
          <p:cNvSpPr>
            <a:spLocks noChangeArrowheads="1"/>
          </p:cNvSpPr>
          <p:nvPr/>
        </p:nvSpPr>
        <p:spPr bwMode="auto">
          <a:xfrm>
            <a:off x="720725" y="163513"/>
            <a:ext cx="20842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dirty="0">
                <a:latin typeface="Comic Sans MS" pitchFamily="66" charset="0"/>
              </a:rPr>
              <a:t>Problem 2</a:t>
            </a:r>
          </a:p>
        </p:txBody>
      </p:sp>
      <p:pic>
        <p:nvPicPr>
          <p:cNvPr id="43056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155700"/>
            <a:ext cx="1906588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48" name="AutoShape 40"/>
          <p:cNvSpPr>
            <a:spLocks noChangeArrowheads="1"/>
          </p:cNvSpPr>
          <p:nvPr/>
        </p:nvSpPr>
        <p:spPr bwMode="auto">
          <a:xfrm>
            <a:off x="6410325" y="246063"/>
            <a:ext cx="2489200" cy="1030287"/>
          </a:xfrm>
          <a:prstGeom prst="wedgeRoundRectCallout">
            <a:avLst>
              <a:gd name="adj1" fmla="val -47833"/>
              <a:gd name="adj2" fmla="val 10454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l"/>
            <a:r>
              <a:rPr lang="en-US">
                <a:latin typeface="Comic Sans MS" pitchFamily="66" charset="0"/>
              </a:rPr>
              <a:t>Oh! This ones hard!</a:t>
            </a:r>
          </a:p>
          <a:p>
            <a:pPr algn="l"/>
            <a:endParaRPr lang="en-US">
              <a:latin typeface="Comic Sans MS" pitchFamily="66" charset="0"/>
            </a:endParaRPr>
          </a:p>
          <a:p>
            <a:pPr algn="l"/>
            <a:endParaRPr lang="en-US" sz="2000">
              <a:latin typeface="Comic Sans MS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21" name="Object 41"/>
          <p:cNvGraphicFramePr>
            <a:graphicFrameLocks noChangeAspect="1"/>
          </p:cNvGraphicFramePr>
          <p:nvPr/>
        </p:nvGraphicFramePr>
        <p:xfrm>
          <a:off x="4765675" y="406400"/>
          <a:ext cx="152400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Bitmap Image" r:id="rId4" imgW="1523810" imgH="1886213" progId="Paint.Picture">
                  <p:embed/>
                </p:oleObj>
              </mc:Choice>
              <mc:Fallback>
                <p:oleObj name="Bitmap Image" r:id="rId4" imgW="1523810" imgH="188621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406400"/>
                        <a:ext cx="1524000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77825" y="933450"/>
            <a:ext cx="1830388" cy="57070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92100" y="958850"/>
            <a:ext cx="20701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500" b="1" dirty="0">
                <a:solidFill>
                  <a:srgbClr val="0000FF"/>
                </a:solidFill>
              </a:rPr>
              <a:t>Examples of class A</a:t>
            </a:r>
            <a:endParaRPr lang="en-US" sz="1500" dirty="0">
              <a:solidFill>
                <a:srgbClr val="0000FF"/>
              </a:solidFill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712788" y="6021388"/>
            <a:ext cx="457200" cy="3048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322388" y="5457825"/>
            <a:ext cx="457200" cy="86836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712788" y="4344988"/>
            <a:ext cx="457200" cy="762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322388" y="4857750"/>
            <a:ext cx="457200" cy="24923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712788" y="3632200"/>
            <a:ext cx="457200" cy="10318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1322388" y="3201988"/>
            <a:ext cx="4572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712788" y="2203450"/>
            <a:ext cx="457200" cy="38893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1322388" y="2211388"/>
            <a:ext cx="4572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727075" y="2597150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4         4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727075" y="3713163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1          5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727075" y="5045075"/>
            <a:ext cx="977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800"/>
              <a:t>6         3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727075" y="6246813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3          7</a:t>
            </a:r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2593975" y="928688"/>
            <a:ext cx="1890713" cy="57070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2514600" y="1008063"/>
            <a:ext cx="204628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500" b="1" dirty="0">
                <a:solidFill>
                  <a:srgbClr val="FF0000"/>
                </a:solidFill>
              </a:rPr>
              <a:t>Examples of class B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 flipH="1">
            <a:off x="3497263" y="5462588"/>
            <a:ext cx="457200" cy="84296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 flipH="1">
            <a:off x="2887663" y="5461000"/>
            <a:ext cx="457200" cy="84455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 flipH="1">
            <a:off x="3497263" y="4227513"/>
            <a:ext cx="457200" cy="85883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 flipH="1">
            <a:off x="2887663" y="4633913"/>
            <a:ext cx="457200" cy="45243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 flipH="1">
            <a:off x="3497263" y="3167063"/>
            <a:ext cx="457200" cy="54768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 flipH="1">
            <a:off x="2887663" y="3005138"/>
            <a:ext cx="457200" cy="70961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 flipH="1">
            <a:off x="3497263" y="1914525"/>
            <a:ext cx="457200" cy="6572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 flipH="1">
            <a:off x="2887663" y="2038350"/>
            <a:ext cx="4572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106" name="Group 26"/>
          <p:cNvGrpSpPr>
            <a:grpSpLocks/>
          </p:cNvGrpSpPr>
          <p:nvPr/>
        </p:nvGrpSpPr>
        <p:grpSpPr bwMode="auto">
          <a:xfrm>
            <a:off x="2932113" y="2593975"/>
            <a:ext cx="927100" cy="4016375"/>
            <a:chOff x="585" y="1707"/>
            <a:chExt cx="584" cy="2530"/>
          </a:xfrm>
        </p:grpSpPr>
        <p:sp>
          <p:nvSpPr>
            <p:cNvPr id="46107" name="Text Box 27"/>
            <p:cNvSpPr txBox="1">
              <a:spLocks noChangeArrowheads="1"/>
            </p:cNvSpPr>
            <p:nvPr/>
          </p:nvSpPr>
          <p:spPr bwMode="auto">
            <a:xfrm>
              <a:off x="585" y="1707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5         6</a:t>
              </a:r>
            </a:p>
          </p:txBody>
        </p:sp>
        <p:sp>
          <p:nvSpPr>
            <p:cNvPr id="46108" name="Text Box 28"/>
            <p:cNvSpPr txBox="1">
              <a:spLocks noChangeArrowheads="1"/>
            </p:cNvSpPr>
            <p:nvPr/>
          </p:nvSpPr>
          <p:spPr bwMode="auto">
            <a:xfrm>
              <a:off x="585" y="2410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7         5</a:t>
              </a:r>
            </a:p>
          </p:txBody>
        </p:sp>
        <p:sp>
          <p:nvSpPr>
            <p:cNvPr id="46109" name="Text Box 29"/>
            <p:cNvSpPr txBox="1">
              <a:spLocks noChangeArrowheads="1"/>
            </p:cNvSpPr>
            <p:nvPr/>
          </p:nvSpPr>
          <p:spPr bwMode="auto">
            <a:xfrm>
              <a:off x="585" y="3249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4         8</a:t>
              </a:r>
            </a:p>
          </p:txBody>
        </p:sp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585" y="4006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7         7</a:t>
              </a:r>
            </a:p>
          </p:txBody>
        </p:sp>
      </p:grpSp>
      <p:sp>
        <p:nvSpPr>
          <p:cNvPr id="46111" name="Rectangle 31"/>
          <p:cNvSpPr>
            <a:spLocks noChangeArrowheads="1"/>
          </p:cNvSpPr>
          <p:nvPr/>
        </p:nvSpPr>
        <p:spPr bwMode="auto">
          <a:xfrm flipH="1">
            <a:off x="7947025" y="1111250"/>
            <a:ext cx="457200" cy="70326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 flipH="1">
            <a:off x="7337425" y="1106488"/>
            <a:ext cx="457200" cy="7080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7346950" y="1817688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/>
              <a:t>6          6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720725" y="163513"/>
            <a:ext cx="20842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dirty="0">
                <a:latin typeface="Comic Sans MS" pitchFamily="66" charset="0"/>
              </a:rPr>
              <a:t>Problem 3</a:t>
            </a:r>
          </a:p>
        </p:txBody>
      </p:sp>
      <p:sp>
        <p:nvSpPr>
          <p:cNvPr id="46119" name="AutoShape 39"/>
          <p:cNvSpPr>
            <a:spLocks noChangeArrowheads="1"/>
          </p:cNvSpPr>
          <p:nvPr/>
        </p:nvSpPr>
        <p:spPr bwMode="auto">
          <a:xfrm>
            <a:off x="4803775" y="2544763"/>
            <a:ext cx="3730625" cy="877887"/>
          </a:xfrm>
          <a:prstGeom prst="wedgeRoundRectCallout">
            <a:avLst>
              <a:gd name="adj1" fmla="val 2384"/>
              <a:gd name="adj2" fmla="val -11763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l"/>
            <a:r>
              <a:rPr lang="en-US">
                <a:latin typeface="Comic Sans MS" pitchFamily="66" charset="0"/>
              </a:rPr>
              <a:t>This one is really hard!</a:t>
            </a:r>
          </a:p>
          <a:p>
            <a:pPr algn="l"/>
            <a:r>
              <a:rPr lang="en-US">
                <a:latin typeface="Comic Sans MS" pitchFamily="66" charset="0"/>
              </a:rPr>
              <a:t>What is this, 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>
                <a:latin typeface="Comic Sans MS" pitchFamily="66" charset="0"/>
              </a:rPr>
              <a:t> or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>
                <a:latin typeface="Comic Sans MS" pitchFamily="66" charset="0"/>
              </a:rPr>
              <a:t>?</a:t>
            </a:r>
          </a:p>
          <a:p>
            <a:pPr algn="l"/>
            <a:endParaRPr lang="en-US" sz="2000">
              <a:latin typeface="Comic Sans MS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17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comicbookguy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76225"/>
            <a:ext cx="1717675" cy="324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3" name="AutoShape 3"/>
          <p:cNvSpPr>
            <a:spLocks noChangeArrowheads="1"/>
          </p:cNvSpPr>
          <p:nvPr/>
        </p:nvSpPr>
        <p:spPr bwMode="auto">
          <a:xfrm>
            <a:off x="2549525" y="168275"/>
            <a:ext cx="5289550" cy="1063625"/>
          </a:xfrm>
          <a:prstGeom prst="wedgeRoundRectCallout">
            <a:avLst>
              <a:gd name="adj1" fmla="val -63537"/>
              <a:gd name="adj2" fmla="val 2925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l"/>
            <a:r>
              <a:rPr lang="en-US" sz="2800">
                <a:latin typeface="Comic Sans MS" pitchFamily="66" charset="0"/>
              </a:rPr>
              <a:t>Why did we spend so much time with this game?</a:t>
            </a:r>
          </a:p>
          <a:p>
            <a:pPr algn="l"/>
            <a:endParaRPr lang="en-US">
              <a:latin typeface="Comic Sans MS" pitchFamily="66" charset="0"/>
            </a:endParaRPr>
          </a:p>
        </p:txBody>
      </p:sp>
      <p:pic>
        <p:nvPicPr>
          <p:cNvPr id="51204" name="Picture 4" descr="homer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41838"/>
            <a:ext cx="3089275" cy="231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07" name="Group 7"/>
          <p:cNvGrpSpPr>
            <a:grpSpLocks/>
          </p:cNvGrpSpPr>
          <p:nvPr/>
        </p:nvGrpSpPr>
        <p:grpSpPr bwMode="auto">
          <a:xfrm>
            <a:off x="6221413" y="1371600"/>
            <a:ext cx="357187" cy="0"/>
            <a:chOff x="0" y="0"/>
            <a:chExt cx="225" cy="0"/>
          </a:xfrm>
        </p:grpSpPr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225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25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1212" name="AutoShape 12"/>
          <p:cNvSpPr>
            <a:spLocks noChangeArrowheads="1"/>
          </p:cNvSpPr>
          <p:nvPr/>
        </p:nvSpPr>
        <p:spPr bwMode="auto">
          <a:xfrm>
            <a:off x="1066800" y="3852862"/>
            <a:ext cx="4765675" cy="2776538"/>
          </a:xfrm>
          <a:prstGeom prst="wedgeRoundRectCallout">
            <a:avLst>
              <a:gd name="adj1" fmla="val 74083"/>
              <a:gd name="adj2" fmla="val 2169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l"/>
            <a:r>
              <a:rPr lang="en-US" sz="2800" dirty="0">
                <a:latin typeface="Comic Sans MS" pitchFamily="66" charset="0"/>
              </a:rPr>
              <a:t>Because we wanted to show that almost all classification problems have a geometric interpretation, check out the next 3 slides…</a:t>
            </a:r>
          </a:p>
          <a:p>
            <a:pPr algn="l"/>
            <a:endParaRPr lang="en-US" dirty="0">
              <a:latin typeface="Comic Sans MS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2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368301" y="933450"/>
            <a:ext cx="2070100" cy="5707063"/>
            <a:chOff x="359" y="656"/>
            <a:chExt cx="1304" cy="3595"/>
          </a:xfrm>
        </p:grpSpPr>
        <p:sp>
          <p:nvSpPr>
            <p:cNvPr id="48131" name="Rectangle 3"/>
            <p:cNvSpPr>
              <a:spLocks noChangeArrowheads="1"/>
            </p:cNvSpPr>
            <p:nvPr/>
          </p:nvSpPr>
          <p:spPr bwMode="auto">
            <a:xfrm>
              <a:off x="365" y="656"/>
              <a:ext cx="1153" cy="359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2" name="Text Box 4"/>
            <p:cNvSpPr txBox="1">
              <a:spLocks noChangeArrowheads="1"/>
            </p:cNvSpPr>
            <p:nvPr/>
          </p:nvSpPr>
          <p:spPr bwMode="auto">
            <a:xfrm>
              <a:off x="359" y="672"/>
              <a:ext cx="130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0000FF"/>
                  </a:solidFill>
                </a:rPr>
                <a:t>Examples of class A</a:t>
              </a:r>
              <a:endParaRPr lang="en-US" sz="1500" dirty="0">
                <a:solidFill>
                  <a:srgbClr val="0000FF"/>
                </a:solidFill>
              </a:endParaRPr>
            </a:p>
          </p:txBody>
        </p:sp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576" y="3861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960" y="371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576" y="2805"/>
              <a:ext cx="28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960" y="2709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576" y="2325"/>
              <a:ext cx="28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960" y="2085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576" y="1509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960" y="1461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1" name="Text Box 13"/>
            <p:cNvSpPr txBox="1">
              <a:spLocks noChangeArrowheads="1"/>
            </p:cNvSpPr>
            <p:nvPr/>
          </p:nvSpPr>
          <p:spPr bwMode="auto">
            <a:xfrm>
              <a:off x="585" y="1704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3         4</a:t>
              </a:r>
            </a:p>
          </p:txBody>
        </p:sp>
        <p:sp>
          <p:nvSpPr>
            <p:cNvPr id="48142" name="Text Box 14"/>
            <p:cNvSpPr txBox="1">
              <a:spLocks noChangeArrowheads="1"/>
            </p:cNvSpPr>
            <p:nvPr/>
          </p:nvSpPr>
          <p:spPr bwMode="auto">
            <a:xfrm>
              <a:off x="585" y="2407"/>
              <a:ext cx="6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1.5        5</a:t>
              </a:r>
            </a:p>
          </p:txBody>
        </p:sp>
        <p:sp>
          <p:nvSpPr>
            <p:cNvPr id="48143" name="Text Box 15"/>
            <p:cNvSpPr txBox="1">
              <a:spLocks noChangeArrowheads="1"/>
            </p:cNvSpPr>
            <p:nvPr/>
          </p:nvSpPr>
          <p:spPr bwMode="auto">
            <a:xfrm>
              <a:off x="585" y="3246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6         8</a:t>
              </a:r>
            </a:p>
          </p:txBody>
        </p:sp>
        <p:sp>
          <p:nvSpPr>
            <p:cNvPr id="48144" name="Text Box 16"/>
            <p:cNvSpPr txBox="1">
              <a:spLocks noChangeArrowheads="1"/>
            </p:cNvSpPr>
            <p:nvPr/>
          </p:nvSpPr>
          <p:spPr bwMode="auto">
            <a:xfrm>
              <a:off x="585" y="4003"/>
              <a:ext cx="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2.5       5</a:t>
              </a:r>
            </a:p>
          </p:txBody>
        </p:sp>
      </p:grpSp>
      <p:grpSp>
        <p:nvGrpSpPr>
          <p:cNvPr id="48145" name="Group 17"/>
          <p:cNvGrpSpPr>
            <a:grpSpLocks/>
          </p:cNvGrpSpPr>
          <p:nvPr/>
        </p:nvGrpSpPr>
        <p:grpSpPr bwMode="auto">
          <a:xfrm>
            <a:off x="2514601" y="928688"/>
            <a:ext cx="2057401" cy="5707062"/>
            <a:chOff x="2165" y="648"/>
            <a:chExt cx="1296" cy="3595"/>
          </a:xfrm>
        </p:grpSpPr>
        <p:sp>
          <p:nvSpPr>
            <p:cNvPr id="48146" name="Rectangle 18"/>
            <p:cNvSpPr>
              <a:spLocks noChangeArrowheads="1"/>
            </p:cNvSpPr>
            <p:nvPr/>
          </p:nvSpPr>
          <p:spPr bwMode="auto">
            <a:xfrm>
              <a:off x="2215" y="648"/>
              <a:ext cx="1191" cy="359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7" name="Text Box 19"/>
            <p:cNvSpPr txBox="1">
              <a:spLocks noChangeArrowheads="1"/>
            </p:cNvSpPr>
            <p:nvPr/>
          </p:nvSpPr>
          <p:spPr bwMode="auto">
            <a:xfrm>
              <a:off x="2165" y="698"/>
              <a:ext cx="129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FF0000"/>
                  </a:solidFill>
                </a:rPr>
                <a:t>Examples of class B</a:t>
              </a:r>
              <a:endParaRPr 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48148" name="Rectangle 20"/>
            <p:cNvSpPr>
              <a:spLocks noChangeArrowheads="1"/>
            </p:cNvSpPr>
            <p:nvPr/>
          </p:nvSpPr>
          <p:spPr bwMode="auto">
            <a:xfrm flipH="1">
              <a:off x="2784" y="3795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9" name="Rectangle 21"/>
            <p:cNvSpPr>
              <a:spLocks noChangeArrowheads="1"/>
            </p:cNvSpPr>
            <p:nvPr/>
          </p:nvSpPr>
          <p:spPr bwMode="auto">
            <a:xfrm flipH="1">
              <a:off x="2400" y="3699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0" name="Rectangle 22"/>
            <p:cNvSpPr>
              <a:spLocks noChangeArrowheads="1"/>
            </p:cNvSpPr>
            <p:nvPr/>
          </p:nvSpPr>
          <p:spPr bwMode="auto">
            <a:xfrm flipH="1">
              <a:off x="2784" y="3027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1" name="Rectangle 23"/>
            <p:cNvSpPr>
              <a:spLocks noChangeArrowheads="1"/>
            </p:cNvSpPr>
            <p:nvPr/>
          </p:nvSpPr>
          <p:spPr bwMode="auto">
            <a:xfrm flipH="1">
              <a:off x="2400" y="2691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2" name="Rectangle 24"/>
            <p:cNvSpPr>
              <a:spLocks noChangeArrowheads="1"/>
            </p:cNvSpPr>
            <p:nvPr/>
          </p:nvSpPr>
          <p:spPr bwMode="auto">
            <a:xfrm flipH="1">
              <a:off x="2784" y="2249"/>
              <a:ext cx="288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3" name="Rectangle 25"/>
            <p:cNvSpPr>
              <a:spLocks noChangeArrowheads="1"/>
            </p:cNvSpPr>
            <p:nvPr/>
          </p:nvSpPr>
          <p:spPr bwMode="auto">
            <a:xfrm flipH="1">
              <a:off x="2400" y="206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4" name="Rectangle 26"/>
            <p:cNvSpPr>
              <a:spLocks noChangeArrowheads="1"/>
            </p:cNvSpPr>
            <p:nvPr/>
          </p:nvSpPr>
          <p:spPr bwMode="auto">
            <a:xfrm flipH="1">
              <a:off x="2784" y="1491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5" name="Rectangle 27"/>
            <p:cNvSpPr>
              <a:spLocks noChangeArrowheads="1"/>
            </p:cNvSpPr>
            <p:nvPr/>
          </p:nvSpPr>
          <p:spPr bwMode="auto">
            <a:xfrm flipH="1">
              <a:off x="2400" y="134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56" name="Group 28"/>
            <p:cNvGrpSpPr>
              <a:grpSpLocks/>
            </p:cNvGrpSpPr>
            <p:nvPr/>
          </p:nvGrpSpPr>
          <p:grpSpPr bwMode="auto">
            <a:xfrm>
              <a:off x="2428" y="1697"/>
              <a:ext cx="692" cy="2530"/>
              <a:chOff x="585" y="1707"/>
              <a:chExt cx="692" cy="2530"/>
            </a:xfrm>
          </p:grpSpPr>
          <p:sp>
            <p:nvSpPr>
              <p:cNvPr id="48157" name="Text Box 29"/>
              <p:cNvSpPr txBox="1">
                <a:spLocks noChangeArrowheads="1"/>
              </p:cNvSpPr>
              <p:nvPr/>
            </p:nvSpPr>
            <p:spPr bwMode="auto">
              <a:xfrm>
                <a:off x="585" y="1707"/>
                <a:ext cx="6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800"/>
                  <a:t>5         2.5</a:t>
                </a:r>
              </a:p>
            </p:txBody>
          </p:sp>
          <p:sp>
            <p:nvSpPr>
              <p:cNvPr id="48158" name="Text Box 30"/>
              <p:cNvSpPr txBox="1">
                <a:spLocks noChangeArrowheads="1"/>
              </p:cNvSpPr>
              <p:nvPr/>
            </p:nvSpPr>
            <p:spPr bwMode="auto">
              <a:xfrm>
                <a:off x="585" y="2410"/>
                <a:ext cx="5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800"/>
                  <a:t>5         2</a:t>
                </a:r>
              </a:p>
            </p:txBody>
          </p:sp>
          <p:sp>
            <p:nvSpPr>
              <p:cNvPr id="48159" name="Text Box 31"/>
              <p:cNvSpPr txBox="1">
                <a:spLocks noChangeArrowheads="1"/>
              </p:cNvSpPr>
              <p:nvPr/>
            </p:nvSpPr>
            <p:spPr bwMode="auto">
              <a:xfrm>
                <a:off x="585" y="3249"/>
                <a:ext cx="5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800"/>
                  <a:t>8         3</a:t>
                </a:r>
              </a:p>
            </p:txBody>
          </p:sp>
          <p:sp>
            <p:nvSpPr>
              <p:cNvPr id="48160" name="Text Box 32"/>
              <p:cNvSpPr txBox="1">
                <a:spLocks noChangeArrowheads="1"/>
              </p:cNvSpPr>
              <p:nvPr/>
            </p:nvSpPr>
            <p:spPr bwMode="auto">
              <a:xfrm>
                <a:off x="585" y="4006"/>
                <a:ext cx="6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800"/>
                  <a:t>4.5       3</a:t>
                </a:r>
              </a:p>
            </p:txBody>
          </p:sp>
        </p:grpSp>
      </p:grpSp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720725" y="163513"/>
            <a:ext cx="20185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dirty="0">
                <a:latin typeface="Comic Sans MS" pitchFamily="66" charset="0"/>
              </a:rPr>
              <a:t>Problem 1</a:t>
            </a:r>
          </a:p>
        </p:txBody>
      </p:sp>
      <p:graphicFrame>
        <p:nvGraphicFramePr>
          <p:cNvPr id="48299" name="Object 171"/>
          <p:cNvGraphicFramePr>
            <a:graphicFrameLocks noChangeAspect="1"/>
          </p:cNvGraphicFramePr>
          <p:nvPr/>
        </p:nvGraphicFramePr>
        <p:xfrm>
          <a:off x="4543425" y="4567238"/>
          <a:ext cx="849313" cy="203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Bitmap Image" r:id="rId4" imgW="1324160" imgH="3161905" progId="Paint.Picture">
                  <p:embed/>
                </p:oleObj>
              </mc:Choice>
              <mc:Fallback>
                <p:oleObj name="Bitmap Image" r:id="rId4" imgW="1324160" imgH="31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4567238"/>
                        <a:ext cx="849313" cy="203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00" name="AutoShape 172"/>
          <p:cNvSpPr>
            <a:spLocks noChangeArrowheads="1"/>
          </p:cNvSpPr>
          <p:nvPr/>
        </p:nvSpPr>
        <p:spPr bwMode="auto">
          <a:xfrm>
            <a:off x="5699125" y="4175125"/>
            <a:ext cx="3317875" cy="1747838"/>
          </a:xfrm>
          <a:prstGeom prst="wedgeRoundRectCallout">
            <a:avLst>
              <a:gd name="adj1" fmla="val -61532"/>
              <a:gd name="adj2" fmla="val 1902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l"/>
            <a:r>
              <a:rPr lang="en-US" sz="2000">
                <a:latin typeface="Comic Sans MS" pitchFamily="66" charset="0"/>
              </a:rPr>
              <a:t>Here is the rule again.</a:t>
            </a:r>
          </a:p>
          <a:p>
            <a:pPr algn="l"/>
            <a:r>
              <a:rPr lang="en-US" sz="2000">
                <a:latin typeface="Comic Sans MS" pitchFamily="66" charset="0"/>
              </a:rPr>
              <a:t>If the left bar is smaller than the right bar, it is an </a:t>
            </a:r>
            <a:r>
              <a:rPr lang="en-US" sz="200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2000">
                <a:latin typeface="Comic Sans MS" pitchFamily="66" charset="0"/>
              </a:rPr>
              <a:t>, otherwise it is a </a:t>
            </a: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sz="2000">
                <a:latin typeface="Comic Sans MS" pitchFamily="66" charset="0"/>
              </a:rPr>
              <a:t>.</a:t>
            </a:r>
          </a:p>
          <a:p>
            <a:pPr algn="l"/>
            <a:endParaRPr lang="en-US" sz="2000">
              <a:latin typeface="Comic Sans MS" pitchFamily="66" charset="0"/>
            </a:endParaRPr>
          </a:p>
          <a:p>
            <a:pPr algn="l"/>
            <a:endParaRPr lang="en-US" sz="1600">
              <a:latin typeface="Comic Sans MS" pitchFamily="66" charset="0"/>
            </a:endParaRPr>
          </a:p>
        </p:txBody>
      </p:sp>
      <p:grpSp>
        <p:nvGrpSpPr>
          <p:cNvPr id="48342" name="Group 214"/>
          <p:cNvGrpSpPr>
            <a:grpSpLocks/>
          </p:cNvGrpSpPr>
          <p:nvPr/>
        </p:nvGrpSpPr>
        <p:grpSpPr bwMode="auto">
          <a:xfrm>
            <a:off x="5078413" y="109538"/>
            <a:ext cx="3805237" cy="3560762"/>
            <a:chOff x="3199" y="69"/>
            <a:chExt cx="2397" cy="2243"/>
          </a:xfrm>
        </p:grpSpPr>
        <p:grpSp>
          <p:nvGrpSpPr>
            <p:cNvPr id="48162" name="Group 34"/>
            <p:cNvGrpSpPr>
              <a:grpSpLocks/>
            </p:cNvGrpSpPr>
            <p:nvPr/>
          </p:nvGrpSpPr>
          <p:grpSpPr bwMode="auto">
            <a:xfrm>
              <a:off x="3199" y="69"/>
              <a:ext cx="2397" cy="2243"/>
              <a:chOff x="1137" y="1946"/>
              <a:chExt cx="2125" cy="1905"/>
            </a:xfrm>
          </p:grpSpPr>
          <p:sp>
            <p:nvSpPr>
              <p:cNvPr id="48163" name="Rectangle 35"/>
              <p:cNvSpPr>
                <a:spLocks noChangeArrowheads="1"/>
              </p:cNvSpPr>
              <p:nvPr/>
            </p:nvSpPr>
            <p:spPr bwMode="auto">
              <a:xfrm rot="-5400000">
                <a:off x="818" y="2629"/>
                <a:ext cx="8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Left Bar</a:t>
                </a:r>
              </a:p>
            </p:txBody>
          </p:sp>
          <p:sp>
            <p:nvSpPr>
              <p:cNvPr id="48164" name="Rectangle 36"/>
              <p:cNvSpPr>
                <a:spLocks noChangeArrowheads="1"/>
              </p:cNvSpPr>
              <p:nvPr/>
            </p:nvSpPr>
            <p:spPr bwMode="auto">
              <a:xfrm>
                <a:off x="1502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5" name="Rectangle 37"/>
              <p:cNvSpPr>
                <a:spLocks noChangeArrowheads="1"/>
              </p:cNvSpPr>
              <p:nvPr/>
            </p:nvSpPr>
            <p:spPr bwMode="auto">
              <a:xfrm>
                <a:off x="1670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6" name="Rectangle 38"/>
              <p:cNvSpPr>
                <a:spLocks noChangeArrowheads="1"/>
              </p:cNvSpPr>
              <p:nvPr/>
            </p:nvSpPr>
            <p:spPr bwMode="auto">
              <a:xfrm>
                <a:off x="1837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7" name="Rectangle 39"/>
              <p:cNvSpPr>
                <a:spLocks noChangeArrowheads="1"/>
              </p:cNvSpPr>
              <p:nvPr/>
            </p:nvSpPr>
            <p:spPr bwMode="auto">
              <a:xfrm>
                <a:off x="2005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8" name="Rectangle 40"/>
              <p:cNvSpPr>
                <a:spLocks noChangeArrowheads="1"/>
              </p:cNvSpPr>
              <p:nvPr/>
            </p:nvSpPr>
            <p:spPr bwMode="auto">
              <a:xfrm>
                <a:off x="2173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9" name="Rectangle 41"/>
              <p:cNvSpPr>
                <a:spLocks noChangeArrowheads="1"/>
              </p:cNvSpPr>
              <p:nvPr/>
            </p:nvSpPr>
            <p:spPr bwMode="auto">
              <a:xfrm>
                <a:off x="2341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0" name="Rectangle 42"/>
              <p:cNvSpPr>
                <a:spLocks noChangeArrowheads="1"/>
              </p:cNvSpPr>
              <p:nvPr/>
            </p:nvSpPr>
            <p:spPr bwMode="auto">
              <a:xfrm>
                <a:off x="2508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1" name="Rectangle 43"/>
              <p:cNvSpPr>
                <a:spLocks noChangeArrowheads="1"/>
              </p:cNvSpPr>
              <p:nvPr/>
            </p:nvSpPr>
            <p:spPr bwMode="auto">
              <a:xfrm>
                <a:off x="2676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2" name="Rectangle 44"/>
              <p:cNvSpPr>
                <a:spLocks noChangeArrowheads="1"/>
              </p:cNvSpPr>
              <p:nvPr/>
            </p:nvSpPr>
            <p:spPr bwMode="auto">
              <a:xfrm>
                <a:off x="2844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3" name="Rectangle 45"/>
              <p:cNvSpPr>
                <a:spLocks noChangeArrowheads="1"/>
              </p:cNvSpPr>
              <p:nvPr/>
            </p:nvSpPr>
            <p:spPr bwMode="auto">
              <a:xfrm>
                <a:off x="3011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4" name="Rectangle 46"/>
              <p:cNvSpPr>
                <a:spLocks noChangeArrowheads="1"/>
              </p:cNvSpPr>
              <p:nvPr/>
            </p:nvSpPr>
            <p:spPr bwMode="auto">
              <a:xfrm>
                <a:off x="1502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5" name="Rectangle 47"/>
              <p:cNvSpPr>
                <a:spLocks noChangeArrowheads="1"/>
              </p:cNvSpPr>
              <p:nvPr/>
            </p:nvSpPr>
            <p:spPr bwMode="auto">
              <a:xfrm>
                <a:off x="1670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6" name="Rectangle 48"/>
              <p:cNvSpPr>
                <a:spLocks noChangeArrowheads="1"/>
              </p:cNvSpPr>
              <p:nvPr/>
            </p:nvSpPr>
            <p:spPr bwMode="auto">
              <a:xfrm>
                <a:off x="1837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7" name="Rectangle 49"/>
              <p:cNvSpPr>
                <a:spLocks noChangeArrowheads="1"/>
              </p:cNvSpPr>
              <p:nvPr/>
            </p:nvSpPr>
            <p:spPr bwMode="auto">
              <a:xfrm>
                <a:off x="2005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8" name="Rectangle 50"/>
              <p:cNvSpPr>
                <a:spLocks noChangeArrowheads="1"/>
              </p:cNvSpPr>
              <p:nvPr/>
            </p:nvSpPr>
            <p:spPr bwMode="auto">
              <a:xfrm>
                <a:off x="2173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9" name="Rectangle 51"/>
              <p:cNvSpPr>
                <a:spLocks noChangeArrowheads="1"/>
              </p:cNvSpPr>
              <p:nvPr/>
            </p:nvSpPr>
            <p:spPr bwMode="auto">
              <a:xfrm>
                <a:off x="2341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0" name="Rectangle 52"/>
              <p:cNvSpPr>
                <a:spLocks noChangeArrowheads="1"/>
              </p:cNvSpPr>
              <p:nvPr/>
            </p:nvSpPr>
            <p:spPr bwMode="auto">
              <a:xfrm>
                <a:off x="2508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1" name="Rectangle 53"/>
              <p:cNvSpPr>
                <a:spLocks noChangeArrowheads="1"/>
              </p:cNvSpPr>
              <p:nvPr/>
            </p:nvSpPr>
            <p:spPr bwMode="auto">
              <a:xfrm>
                <a:off x="2676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2" name="Rectangle 54"/>
              <p:cNvSpPr>
                <a:spLocks noChangeArrowheads="1"/>
              </p:cNvSpPr>
              <p:nvPr/>
            </p:nvSpPr>
            <p:spPr bwMode="auto">
              <a:xfrm>
                <a:off x="2844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3" name="Rectangle 55"/>
              <p:cNvSpPr>
                <a:spLocks noChangeArrowheads="1"/>
              </p:cNvSpPr>
              <p:nvPr/>
            </p:nvSpPr>
            <p:spPr bwMode="auto">
              <a:xfrm>
                <a:off x="3011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4" name="Rectangle 56"/>
              <p:cNvSpPr>
                <a:spLocks noChangeArrowheads="1"/>
              </p:cNvSpPr>
              <p:nvPr/>
            </p:nvSpPr>
            <p:spPr bwMode="auto">
              <a:xfrm>
                <a:off x="1502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5" name="Rectangle 57"/>
              <p:cNvSpPr>
                <a:spLocks noChangeArrowheads="1"/>
              </p:cNvSpPr>
              <p:nvPr/>
            </p:nvSpPr>
            <p:spPr bwMode="auto">
              <a:xfrm>
                <a:off x="1670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6" name="Rectangle 58"/>
              <p:cNvSpPr>
                <a:spLocks noChangeArrowheads="1"/>
              </p:cNvSpPr>
              <p:nvPr/>
            </p:nvSpPr>
            <p:spPr bwMode="auto">
              <a:xfrm>
                <a:off x="1837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7" name="Rectangle 59"/>
              <p:cNvSpPr>
                <a:spLocks noChangeArrowheads="1"/>
              </p:cNvSpPr>
              <p:nvPr/>
            </p:nvSpPr>
            <p:spPr bwMode="auto">
              <a:xfrm>
                <a:off x="2005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8" name="Rectangle 60"/>
              <p:cNvSpPr>
                <a:spLocks noChangeArrowheads="1"/>
              </p:cNvSpPr>
              <p:nvPr/>
            </p:nvSpPr>
            <p:spPr bwMode="auto">
              <a:xfrm>
                <a:off x="2173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9" name="Rectangle 61"/>
              <p:cNvSpPr>
                <a:spLocks noChangeArrowheads="1"/>
              </p:cNvSpPr>
              <p:nvPr/>
            </p:nvSpPr>
            <p:spPr bwMode="auto">
              <a:xfrm>
                <a:off x="2341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0" name="Rectangle 62"/>
              <p:cNvSpPr>
                <a:spLocks noChangeArrowheads="1"/>
              </p:cNvSpPr>
              <p:nvPr/>
            </p:nvSpPr>
            <p:spPr bwMode="auto">
              <a:xfrm>
                <a:off x="2508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1" name="Rectangle 63"/>
              <p:cNvSpPr>
                <a:spLocks noChangeArrowheads="1"/>
              </p:cNvSpPr>
              <p:nvPr/>
            </p:nvSpPr>
            <p:spPr bwMode="auto">
              <a:xfrm>
                <a:off x="2676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2" name="Rectangle 64"/>
              <p:cNvSpPr>
                <a:spLocks noChangeArrowheads="1"/>
              </p:cNvSpPr>
              <p:nvPr/>
            </p:nvSpPr>
            <p:spPr bwMode="auto">
              <a:xfrm>
                <a:off x="2844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3" name="Rectangle 65"/>
              <p:cNvSpPr>
                <a:spLocks noChangeArrowheads="1"/>
              </p:cNvSpPr>
              <p:nvPr/>
            </p:nvSpPr>
            <p:spPr bwMode="auto">
              <a:xfrm>
                <a:off x="3011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4" name="Rectangle 66"/>
              <p:cNvSpPr>
                <a:spLocks noChangeArrowheads="1"/>
              </p:cNvSpPr>
              <p:nvPr/>
            </p:nvSpPr>
            <p:spPr bwMode="auto">
              <a:xfrm>
                <a:off x="1502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5" name="Rectangle 67"/>
              <p:cNvSpPr>
                <a:spLocks noChangeArrowheads="1"/>
              </p:cNvSpPr>
              <p:nvPr/>
            </p:nvSpPr>
            <p:spPr bwMode="auto">
              <a:xfrm>
                <a:off x="1670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6" name="Rectangle 68"/>
              <p:cNvSpPr>
                <a:spLocks noChangeArrowheads="1"/>
              </p:cNvSpPr>
              <p:nvPr/>
            </p:nvSpPr>
            <p:spPr bwMode="auto">
              <a:xfrm>
                <a:off x="1837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7" name="Rectangle 69"/>
              <p:cNvSpPr>
                <a:spLocks noChangeArrowheads="1"/>
              </p:cNvSpPr>
              <p:nvPr/>
            </p:nvSpPr>
            <p:spPr bwMode="auto">
              <a:xfrm>
                <a:off x="2005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8" name="Rectangle 70"/>
              <p:cNvSpPr>
                <a:spLocks noChangeArrowheads="1"/>
              </p:cNvSpPr>
              <p:nvPr/>
            </p:nvSpPr>
            <p:spPr bwMode="auto">
              <a:xfrm>
                <a:off x="2173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9" name="Rectangle 71"/>
              <p:cNvSpPr>
                <a:spLocks noChangeArrowheads="1"/>
              </p:cNvSpPr>
              <p:nvPr/>
            </p:nvSpPr>
            <p:spPr bwMode="auto">
              <a:xfrm>
                <a:off x="2341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0" name="Rectangle 72"/>
              <p:cNvSpPr>
                <a:spLocks noChangeArrowheads="1"/>
              </p:cNvSpPr>
              <p:nvPr/>
            </p:nvSpPr>
            <p:spPr bwMode="auto">
              <a:xfrm>
                <a:off x="2508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1" name="Rectangle 73"/>
              <p:cNvSpPr>
                <a:spLocks noChangeArrowheads="1"/>
              </p:cNvSpPr>
              <p:nvPr/>
            </p:nvSpPr>
            <p:spPr bwMode="auto">
              <a:xfrm>
                <a:off x="2676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2" name="Rectangle 74"/>
              <p:cNvSpPr>
                <a:spLocks noChangeArrowheads="1"/>
              </p:cNvSpPr>
              <p:nvPr/>
            </p:nvSpPr>
            <p:spPr bwMode="auto">
              <a:xfrm>
                <a:off x="2844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3" name="Rectangle 75"/>
              <p:cNvSpPr>
                <a:spLocks noChangeArrowheads="1"/>
              </p:cNvSpPr>
              <p:nvPr/>
            </p:nvSpPr>
            <p:spPr bwMode="auto">
              <a:xfrm>
                <a:off x="3011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4" name="Rectangle 76"/>
              <p:cNvSpPr>
                <a:spLocks noChangeArrowheads="1"/>
              </p:cNvSpPr>
              <p:nvPr/>
            </p:nvSpPr>
            <p:spPr bwMode="auto">
              <a:xfrm>
                <a:off x="1502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5" name="Rectangle 77"/>
              <p:cNvSpPr>
                <a:spLocks noChangeArrowheads="1"/>
              </p:cNvSpPr>
              <p:nvPr/>
            </p:nvSpPr>
            <p:spPr bwMode="auto">
              <a:xfrm>
                <a:off x="1670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6" name="Rectangle 78"/>
              <p:cNvSpPr>
                <a:spLocks noChangeArrowheads="1"/>
              </p:cNvSpPr>
              <p:nvPr/>
            </p:nvSpPr>
            <p:spPr bwMode="auto">
              <a:xfrm>
                <a:off x="1837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7" name="Rectangle 79"/>
              <p:cNvSpPr>
                <a:spLocks noChangeArrowheads="1"/>
              </p:cNvSpPr>
              <p:nvPr/>
            </p:nvSpPr>
            <p:spPr bwMode="auto">
              <a:xfrm>
                <a:off x="2005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8" name="Rectangle 80"/>
              <p:cNvSpPr>
                <a:spLocks noChangeArrowheads="1"/>
              </p:cNvSpPr>
              <p:nvPr/>
            </p:nvSpPr>
            <p:spPr bwMode="auto">
              <a:xfrm>
                <a:off x="2173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9" name="Rectangle 81"/>
              <p:cNvSpPr>
                <a:spLocks noChangeArrowheads="1"/>
              </p:cNvSpPr>
              <p:nvPr/>
            </p:nvSpPr>
            <p:spPr bwMode="auto">
              <a:xfrm>
                <a:off x="2341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0" name="Rectangle 82"/>
              <p:cNvSpPr>
                <a:spLocks noChangeArrowheads="1"/>
              </p:cNvSpPr>
              <p:nvPr/>
            </p:nvSpPr>
            <p:spPr bwMode="auto">
              <a:xfrm>
                <a:off x="2508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1" name="Rectangle 83"/>
              <p:cNvSpPr>
                <a:spLocks noChangeArrowheads="1"/>
              </p:cNvSpPr>
              <p:nvPr/>
            </p:nvSpPr>
            <p:spPr bwMode="auto">
              <a:xfrm>
                <a:off x="2676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2" name="Rectangle 84"/>
              <p:cNvSpPr>
                <a:spLocks noChangeArrowheads="1"/>
              </p:cNvSpPr>
              <p:nvPr/>
            </p:nvSpPr>
            <p:spPr bwMode="auto">
              <a:xfrm>
                <a:off x="2844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3" name="Rectangle 85"/>
              <p:cNvSpPr>
                <a:spLocks noChangeArrowheads="1"/>
              </p:cNvSpPr>
              <p:nvPr/>
            </p:nvSpPr>
            <p:spPr bwMode="auto">
              <a:xfrm>
                <a:off x="3011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4" name="Rectangle 86"/>
              <p:cNvSpPr>
                <a:spLocks noChangeArrowheads="1"/>
              </p:cNvSpPr>
              <p:nvPr/>
            </p:nvSpPr>
            <p:spPr bwMode="auto">
              <a:xfrm>
                <a:off x="1502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5" name="Rectangle 87"/>
              <p:cNvSpPr>
                <a:spLocks noChangeArrowheads="1"/>
              </p:cNvSpPr>
              <p:nvPr/>
            </p:nvSpPr>
            <p:spPr bwMode="auto">
              <a:xfrm>
                <a:off x="1670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6" name="Rectangle 88"/>
              <p:cNvSpPr>
                <a:spLocks noChangeArrowheads="1"/>
              </p:cNvSpPr>
              <p:nvPr/>
            </p:nvSpPr>
            <p:spPr bwMode="auto">
              <a:xfrm>
                <a:off x="1837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7" name="Rectangle 89"/>
              <p:cNvSpPr>
                <a:spLocks noChangeArrowheads="1"/>
              </p:cNvSpPr>
              <p:nvPr/>
            </p:nvSpPr>
            <p:spPr bwMode="auto">
              <a:xfrm>
                <a:off x="2005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8" name="Rectangle 90"/>
              <p:cNvSpPr>
                <a:spLocks noChangeArrowheads="1"/>
              </p:cNvSpPr>
              <p:nvPr/>
            </p:nvSpPr>
            <p:spPr bwMode="auto">
              <a:xfrm>
                <a:off x="2173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9" name="Rectangle 91"/>
              <p:cNvSpPr>
                <a:spLocks noChangeArrowheads="1"/>
              </p:cNvSpPr>
              <p:nvPr/>
            </p:nvSpPr>
            <p:spPr bwMode="auto">
              <a:xfrm>
                <a:off x="2341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0" name="Rectangle 92"/>
              <p:cNvSpPr>
                <a:spLocks noChangeArrowheads="1"/>
              </p:cNvSpPr>
              <p:nvPr/>
            </p:nvSpPr>
            <p:spPr bwMode="auto">
              <a:xfrm>
                <a:off x="2508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1" name="Rectangle 93"/>
              <p:cNvSpPr>
                <a:spLocks noChangeArrowheads="1"/>
              </p:cNvSpPr>
              <p:nvPr/>
            </p:nvSpPr>
            <p:spPr bwMode="auto">
              <a:xfrm>
                <a:off x="2676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2" name="Rectangle 94"/>
              <p:cNvSpPr>
                <a:spLocks noChangeArrowheads="1"/>
              </p:cNvSpPr>
              <p:nvPr/>
            </p:nvSpPr>
            <p:spPr bwMode="auto">
              <a:xfrm>
                <a:off x="2844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3" name="Rectangle 95"/>
              <p:cNvSpPr>
                <a:spLocks noChangeArrowheads="1"/>
              </p:cNvSpPr>
              <p:nvPr/>
            </p:nvSpPr>
            <p:spPr bwMode="auto">
              <a:xfrm>
                <a:off x="3011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4" name="Rectangle 96"/>
              <p:cNvSpPr>
                <a:spLocks noChangeArrowheads="1"/>
              </p:cNvSpPr>
              <p:nvPr/>
            </p:nvSpPr>
            <p:spPr bwMode="auto">
              <a:xfrm>
                <a:off x="1502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5" name="Rectangle 97"/>
              <p:cNvSpPr>
                <a:spLocks noChangeArrowheads="1"/>
              </p:cNvSpPr>
              <p:nvPr/>
            </p:nvSpPr>
            <p:spPr bwMode="auto">
              <a:xfrm>
                <a:off x="1670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6" name="Rectangle 98"/>
              <p:cNvSpPr>
                <a:spLocks noChangeArrowheads="1"/>
              </p:cNvSpPr>
              <p:nvPr/>
            </p:nvSpPr>
            <p:spPr bwMode="auto">
              <a:xfrm>
                <a:off x="1837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7" name="Rectangle 99"/>
              <p:cNvSpPr>
                <a:spLocks noChangeArrowheads="1"/>
              </p:cNvSpPr>
              <p:nvPr/>
            </p:nvSpPr>
            <p:spPr bwMode="auto">
              <a:xfrm>
                <a:off x="2005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8" name="Rectangle 100"/>
              <p:cNvSpPr>
                <a:spLocks noChangeArrowheads="1"/>
              </p:cNvSpPr>
              <p:nvPr/>
            </p:nvSpPr>
            <p:spPr bwMode="auto">
              <a:xfrm>
                <a:off x="2173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9" name="Rectangle 101"/>
              <p:cNvSpPr>
                <a:spLocks noChangeArrowheads="1"/>
              </p:cNvSpPr>
              <p:nvPr/>
            </p:nvSpPr>
            <p:spPr bwMode="auto">
              <a:xfrm>
                <a:off x="2341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0" name="Rectangle 102"/>
              <p:cNvSpPr>
                <a:spLocks noChangeArrowheads="1"/>
              </p:cNvSpPr>
              <p:nvPr/>
            </p:nvSpPr>
            <p:spPr bwMode="auto">
              <a:xfrm>
                <a:off x="2508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1" name="Rectangle 103"/>
              <p:cNvSpPr>
                <a:spLocks noChangeArrowheads="1"/>
              </p:cNvSpPr>
              <p:nvPr/>
            </p:nvSpPr>
            <p:spPr bwMode="auto">
              <a:xfrm>
                <a:off x="2676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2" name="Rectangle 104"/>
              <p:cNvSpPr>
                <a:spLocks noChangeArrowheads="1"/>
              </p:cNvSpPr>
              <p:nvPr/>
            </p:nvSpPr>
            <p:spPr bwMode="auto">
              <a:xfrm>
                <a:off x="2844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3" name="Rectangle 105"/>
              <p:cNvSpPr>
                <a:spLocks noChangeArrowheads="1"/>
              </p:cNvSpPr>
              <p:nvPr/>
            </p:nvSpPr>
            <p:spPr bwMode="auto">
              <a:xfrm>
                <a:off x="3011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4" name="Rectangle 106"/>
              <p:cNvSpPr>
                <a:spLocks noChangeArrowheads="1"/>
              </p:cNvSpPr>
              <p:nvPr/>
            </p:nvSpPr>
            <p:spPr bwMode="auto">
              <a:xfrm>
                <a:off x="1502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5" name="Rectangle 107"/>
              <p:cNvSpPr>
                <a:spLocks noChangeArrowheads="1"/>
              </p:cNvSpPr>
              <p:nvPr/>
            </p:nvSpPr>
            <p:spPr bwMode="auto">
              <a:xfrm>
                <a:off x="1670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6" name="Rectangle 108"/>
              <p:cNvSpPr>
                <a:spLocks noChangeArrowheads="1"/>
              </p:cNvSpPr>
              <p:nvPr/>
            </p:nvSpPr>
            <p:spPr bwMode="auto">
              <a:xfrm>
                <a:off x="1837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7" name="Rectangle 109"/>
              <p:cNvSpPr>
                <a:spLocks noChangeArrowheads="1"/>
              </p:cNvSpPr>
              <p:nvPr/>
            </p:nvSpPr>
            <p:spPr bwMode="auto">
              <a:xfrm>
                <a:off x="2005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8" name="Rectangle 110"/>
              <p:cNvSpPr>
                <a:spLocks noChangeArrowheads="1"/>
              </p:cNvSpPr>
              <p:nvPr/>
            </p:nvSpPr>
            <p:spPr bwMode="auto">
              <a:xfrm>
                <a:off x="2173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9" name="Rectangle 111"/>
              <p:cNvSpPr>
                <a:spLocks noChangeArrowheads="1"/>
              </p:cNvSpPr>
              <p:nvPr/>
            </p:nvSpPr>
            <p:spPr bwMode="auto">
              <a:xfrm>
                <a:off x="2341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0" name="Rectangle 112"/>
              <p:cNvSpPr>
                <a:spLocks noChangeArrowheads="1"/>
              </p:cNvSpPr>
              <p:nvPr/>
            </p:nvSpPr>
            <p:spPr bwMode="auto">
              <a:xfrm>
                <a:off x="2508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1" name="Rectangle 113"/>
              <p:cNvSpPr>
                <a:spLocks noChangeArrowheads="1"/>
              </p:cNvSpPr>
              <p:nvPr/>
            </p:nvSpPr>
            <p:spPr bwMode="auto">
              <a:xfrm>
                <a:off x="2676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2" name="Rectangle 114"/>
              <p:cNvSpPr>
                <a:spLocks noChangeArrowheads="1"/>
              </p:cNvSpPr>
              <p:nvPr/>
            </p:nvSpPr>
            <p:spPr bwMode="auto">
              <a:xfrm>
                <a:off x="2844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3" name="Rectangle 115"/>
              <p:cNvSpPr>
                <a:spLocks noChangeArrowheads="1"/>
              </p:cNvSpPr>
              <p:nvPr/>
            </p:nvSpPr>
            <p:spPr bwMode="auto">
              <a:xfrm>
                <a:off x="3011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4" name="Rectangle 116"/>
              <p:cNvSpPr>
                <a:spLocks noChangeArrowheads="1"/>
              </p:cNvSpPr>
              <p:nvPr/>
            </p:nvSpPr>
            <p:spPr bwMode="auto">
              <a:xfrm>
                <a:off x="1502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5" name="Rectangle 117"/>
              <p:cNvSpPr>
                <a:spLocks noChangeArrowheads="1"/>
              </p:cNvSpPr>
              <p:nvPr/>
            </p:nvSpPr>
            <p:spPr bwMode="auto">
              <a:xfrm>
                <a:off x="1670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6" name="Rectangle 118"/>
              <p:cNvSpPr>
                <a:spLocks noChangeArrowheads="1"/>
              </p:cNvSpPr>
              <p:nvPr/>
            </p:nvSpPr>
            <p:spPr bwMode="auto">
              <a:xfrm>
                <a:off x="1837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7" name="Rectangle 119"/>
              <p:cNvSpPr>
                <a:spLocks noChangeArrowheads="1"/>
              </p:cNvSpPr>
              <p:nvPr/>
            </p:nvSpPr>
            <p:spPr bwMode="auto">
              <a:xfrm>
                <a:off x="2005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8" name="Rectangle 120"/>
              <p:cNvSpPr>
                <a:spLocks noChangeArrowheads="1"/>
              </p:cNvSpPr>
              <p:nvPr/>
            </p:nvSpPr>
            <p:spPr bwMode="auto">
              <a:xfrm>
                <a:off x="2173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9" name="Rectangle 121"/>
              <p:cNvSpPr>
                <a:spLocks noChangeArrowheads="1"/>
              </p:cNvSpPr>
              <p:nvPr/>
            </p:nvSpPr>
            <p:spPr bwMode="auto">
              <a:xfrm>
                <a:off x="2341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0" name="Rectangle 122"/>
              <p:cNvSpPr>
                <a:spLocks noChangeArrowheads="1"/>
              </p:cNvSpPr>
              <p:nvPr/>
            </p:nvSpPr>
            <p:spPr bwMode="auto">
              <a:xfrm>
                <a:off x="2508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1" name="Rectangle 123"/>
              <p:cNvSpPr>
                <a:spLocks noChangeArrowheads="1"/>
              </p:cNvSpPr>
              <p:nvPr/>
            </p:nvSpPr>
            <p:spPr bwMode="auto">
              <a:xfrm>
                <a:off x="2676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2" name="Rectangle 124"/>
              <p:cNvSpPr>
                <a:spLocks noChangeArrowheads="1"/>
              </p:cNvSpPr>
              <p:nvPr/>
            </p:nvSpPr>
            <p:spPr bwMode="auto">
              <a:xfrm>
                <a:off x="2844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3" name="Rectangle 125"/>
              <p:cNvSpPr>
                <a:spLocks noChangeArrowheads="1"/>
              </p:cNvSpPr>
              <p:nvPr/>
            </p:nvSpPr>
            <p:spPr bwMode="auto">
              <a:xfrm>
                <a:off x="3011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4" name="Rectangle 126"/>
              <p:cNvSpPr>
                <a:spLocks noChangeArrowheads="1"/>
              </p:cNvSpPr>
              <p:nvPr/>
            </p:nvSpPr>
            <p:spPr bwMode="auto">
              <a:xfrm>
                <a:off x="1502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5" name="Rectangle 127"/>
              <p:cNvSpPr>
                <a:spLocks noChangeArrowheads="1"/>
              </p:cNvSpPr>
              <p:nvPr/>
            </p:nvSpPr>
            <p:spPr bwMode="auto">
              <a:xfrm>
                <a:off x="1670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6" name="Rectangle 128"/>
              <p:cNvSpPr>
                <a:spLocks noChangeArrowheads="1"/>
              </p:cNvSpPr>
              <p:nvPr/>
            </p:nvSpPr>
            <p:spPr bwMode="auto">
              <a:xfrm>
                <a:off x="1837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7" name="Rectangle 129"/>
              <p:cNvSpPr>
                <a:spLocks noChangeArrowheads="1"/>
              </p:cNvSpPr>
              <p:nvPr/>
            </p:nvSpPr>
            <p:spPr bwMode="auto">
              <a:xfrm>
                <a:off x="2005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8" name="Rectangle 130"/>
              <p:cNvSpPr>
                <a:spLocks noChangeArrowheads="1"/>
              </p:cNvSpPr>
              <p:nvPr/>
            </p:nvSpPr>
            <p:spPr bwMode="auto">
              <a:xfrm>
                <a:off x="2173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9" name="Rectangle 131"/>
              <p:cNvSpPr>
                <a:spLocks noChangeArrowheads="1"/>
              </p:cNvSpPr>
              <p:nvPr/>
            </p:nvSpPr>
            <p:spPr bwMode="auto">
              <a:xfrm>
                <a:off x="2341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0" name="Rectangle 132"/>
              <p:cNvSpPr>
                <a:spLocks noChangeArrowheads="1"/>
              </p:cNvSpPr>
              <p:nvPr/>
            </p:nvSpPr>
            <p:spPr bwMode="auto">
              <a:xfrm>
                <a:off x="2508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1" name="Rectangle 133"/>
              <p:cNvSpPr>
                <a:spLocks noChangeArrowheads="1"/>
              </p:cNvSpPr>
              <p:nvPr/>
            </p:nvSpPr>
            <p:spPr bwMode="auto">
              <a:xfrm>
                <a:off x="2676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2" name="Rectangle 134"/>
              <p:cNvSpPr>
                <a:spLocks noChangeArrowheads="1"/>
              </p:cNvSpPr>
              <p:nvPr/>
            </p:nvSpPr>
            <p:spPr bwMode="auto">
              <a:xfrm>
                <a:off x="2844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3" name="Rectangle 135"/>
              <p:cNvSpPr>
                <a:spLocks noChangeArrowheads="1"/>
              </p:cNvSpPr>
              <p:nvPr/>
            </p:nvSpPr>
            <p:spPr bwMode="auto">
              <a:xfrm>
                <a:off x="3011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4" name="Line 136"/>
              <p:cNvSpPr>
                <a:spLocks noChangeShapeType="1"/>
              </p:cNvSpPr>
              <p:nvPr/>
            </p:nvSpPr>
            <p:spPr bwMode="auto">
              <a:xfrm>
                <a:off x="1502" y="3457"/>
                <a:ext cx="167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5" name="Line 137"/>
              <p:cNvSpPr>
                <a:spLocks noChangeShapeType="1"/>
              </p:cNvSpPr>
              <p:nvPr/>
            </p:nvSpPr>
            <p:spPr bwMode="auto">
              <a:xfrm flipV="1">
                <a:off x="1502" y="1975"/>
                <a:ext cx="0" cy="148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6" name="Text Box 138"/>
              <p:cNvSpPr txBox="1">
                <a:spLocks noChangeArrowheads="1"/>
              </p:cNvSpPr>
              <p:nvPr/>
            </p:nvSpPr>
            <p:spPr bwMode="auto">
              <a:xfrm>
                <a:off x="1266" y="1946"/>
                <a:ext cx="217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10</a:t>
                </a:r>
              </a:p>
            </p:txBody>
          </p:sp>
          <p:sp>
            <p:nvSpPr>
              <p:cNvPr id="48267" name="Text Box 139"/>
              <p:cNvSpPr txBox="1">
                <a:spLocks noChangeArrowheads="1"/>
              </p:cNvSpPr>
              <p:nvPr/>
            </p:nvSpPr>
            <p:spPr bwMode="auto">
              <a:xfrm>
                <a:off x="1563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1</a:t>
                </a:r>
              </a:p>
            </p:txBody>
          </p:sp>
          <p:sp>
            <p:nvSpPr>
              <p:cNvPr id="48268" name="Text Box 140"/>
              <p:cNvSpPr txBox="1">
                <a:spLocks noChangeArrowheads="1"/>
              </p:cNvSpPr>
              <p:nvPr/>
            </p:nvSpPr>
            <p:spPr bwMode="auto">
              <a:xfrm>
                <a:off x="1731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2</a:t>
                </a:r>
              </a:p>
            </p:txBody>
          </p:sp>
          <p:sp>
            <p:nvSpPr>
              <p:cNvPr id="48269" name="Text Box 141"/>
              <p:cNvSpPr txBox="1">
                <a:spLocks noChangeArrowheads="1"/>
              </p:cNvSpPr>
              <p:nvPr/>
            </p:nvSpPr>
            <p:spPr bwMode="auto">
              <a:xfrm>
                <a:off x="1899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3</a:t>
                </a:r>
              </a:p>
            </p:txBody>
          </p:sp>
          <p:sp>
            <p:nvSpPr>
              <p:cNvPr id="48270" name="Text Box 142"/>
              <p:cNvSpPr txBox="1">
                <a:spLocks noChangeArrowheads="1"/>
              </p:cNvSpPr>
              <p:nvPr/>
            </p:nvSpPr>
            <p:spPr bwMode="auto">
              <a:xfrm>
                <a:off x="2066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4</a:t>
                </a:r>
              </a:p>
            </p:txBody>
          </p:sp>
          <p:sp>
            <p:nvSpPr>
              <p:cNvPr id="48271" name="Text Box 143"/>
              <p:cNvSpPr txBox="1">
                <a:spLocks noChangeArrowheads="1"/>
              </p:cNvSpPr>
              <p:nvPr/>
            </p:nvSpPr>
            <p:spPr bwMode="auto">
              <a:xfrm>
                <a:off x="2235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5</a:t>
                </a:r>
              </a:p>
            </p:txBody>
          </p:sp>
          <p:sp>
            <p:nvSpPr>
              <p:cNvPr id="48272" name="Text Box 144"/>
              <p:cNvSpPr txBox="1">
                <a:spLocks noChangeArrowheads="1"/>
              </p:cNvSpPr>
              <p:nvPr/>
            </p:nvSpPr>
            <p:spPr bwMode="auto">
              <a:xfrm>
                <a:off x="2403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6</a:t>
                </a:r>
              </a:p>
            </p:txBody>
          </p:sp>
          <p:sp>
            <p:nvSpPr>
              <p:cNvPr id="48273" name="Text Box 145"/>
              <p:cNvSpPr txBox="1">
                <a:spLocks noChangeArrowheads="1"/>
              </p:cNvSpPr>
              <p:nvPr/>
            </p:nvSpPr>
            <p:spPr bwMode="auto">
              <a:xfrm>
                <a:off x="2570" y="3516"/>
                <a:ext cx="159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7</a:t>
                </a:r>
              </a:p>
            </p:txBody>
          </p:sp>
          <p:sp>
            <p:nvSpPr>
              <p:cNvPr id="48274" name="Text Box 146"/>
              <p:cNvSpPr txBox="1">
                <a:spLocks noChangeArrowheads="1"/>
              </p:cNvSpPr>
              <p:nvPr/>
            </p:nvSpPr>
            <p:spPr bwMode="auto">
              <a:xfrm>
                <a:off x="2738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8</a:t>
                </a:r>
              </a:p>
            </p:txBody>
          </p:sp>
          <p:sp>
            <p:nvSpPr>
              <p:cNvPr id="48275" name="Text Box 147"/>
              <p:cNvSpPr txBox="1">
                <a:spLocks noChangeArrowheads="1"/>
              </p:cNvSpPr>
              <p:nvPr/>
            </p:nvSpPr>
            <p:spPr bwMode="auto">
              <a:xfrm>
                <a:off x="2905" y="3517"/>
                <a:ext cx="159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9</a:t>
                </a:r>
              </a:p>
            </p:txBody>
          </p:sp>
          <p:sp>
            <p:nvSpPr>
              <p:cNvPr id="48276" name="Text Box 148"/>
              <p:cNvSpPr txBox="1">
                <a:spLocks noChangeArrowheads="1"/>
              </p:cNvSpPr>
              <p:nvPr/>
            </p:nvSpPr>
            <p:spPr bwMode="auto">
              <a:xfrm>
                <a:off x="3045" y="3516"/>
                <a:ext cx="217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10</a:t>
                </a:r>
              </a:p>
            </p:txBody>
          </p:sp>
          <p:sp>
            <p:nvSpPr>
              <p:cNvPr id="48277" name="Text Box 149"/>
              <p:cNvSpPr txBox="1">
                <a:spLocks noChangeArrowheads="1"/>
              </p:cNvSpPr>
              <p:nvPr/>
            </p:nvSpPr>
            <p:spPr bwMode="auto">
              <a:xfrm>
                <a:off x="1295" y="3280"/>
                <a:ext cx="159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1</a:t>
                </a:r>
              </a:p>
            </p:txBody>
          </p:sp>
          <p:sp>
            <p:nvSpPr>
              <p:cNvPr id="48278" name="Text Box 150"/>
              <p:cNvSpPr txBox="1">
                <a:spLocks noChangeArrowheads="1"/>
              </p:cNvSpPr>
              <p:nvPr/>
            </p:nvSpPr>
            <p:spPr bwMode="auto">
              <a:xfrm>
                <a:off x="1295" y="3132"/>
                <a:ext cx="159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2</a:t>
                </a:r>
              </a:p>
            </p:txBody>
          </p:sp>
          <p:sp>
            <p:nvSpPr>
              <p:cNvPr id="48279" name="Text Box 151"/>
              <p:cNvSpPr txBox="1">
                <a:spLocks noChangeArrowheads="1"/>
              </p:cNvSpPr>
              <p:nvPr/>
            </p:nvSpPr>
            <p:spPr bwMode="auto">
              <a:xfrm>
                <a:off x="1295" y="2983"/>
                <a:ext cx="159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3</a:t>
                </a:r>
              </a:p>
            </p:txBody>
          </p:sp>
          <p:sp>
            <p:nvSpPr>
              <p:cNvPr id="48280" name="Text Box 152"/>
              <p:cNvSpPr txBox="1">
                <a:spLocks noChangeArrowheads="1"/>
              </p:cNvSpPr>
              <p:nvPr/>
            </p:nvSpPr>
            <p:spPr bwMode="auto">
              <a:xfrm>
                <a:off x="1295" y="2835"/>
                <a:ext cx="159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4</a:t>
                </a:r>
              </a:p>
            </p:txBody>
          </p:sp>
          <p:sp>
            <p:nvSpPr>
              <p:cNvPr id="48281" name="Text Box 153"/>
              <p:cNvSpPr txBox="1">
                <a:spLocks noChangeArrowheads="1"/>
              </p:cNvSpPr>
              <p:nvPr/>
            </p:nvSpPr>
            <p:spPr bwMode="auto">
              <a:xfrm>
                <a:off x="1295" y="2687"/>
                <a:ext cx="159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5</a:t>
                </a:r>
              </a:p>
            </p:txBody>
          </p:sp>
          <p:sp>
            <p:nvSpPr>
              <p:cNvPr id="48282" name="Text Box 154"/>
              <p:cNvSpPr txBox="1">
                <a:spLocks noChangeArrowheads="1"/>
              </p:cNvSpPr>
              <p:nvPr/>
            </p:nvSpPr>
            <p:spPr bwMode="auto">
              <a:xfrm>
                <a:off x="1295" y="2538"/>
                <a:ext cx="159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6</a:t>
                </a:r>
              </a:p>
            </p:txBody>
          </p:sp>
          <p:sp>
            <p:nvSpPr>
              <p:cNvPr id="48283" name="Text Box 155"/>
              <p:cNvSpPr txBox="1">
                <a:spLocks noChangeArrowheads="1"/>
              </p:cNvSpPr>
              <p:nvPr/>
            </p:nvSpPr>
            <p:spPr bwMode="auto">
              <a:xfrm>
                <a:off x="1295" y="2391"/>
                <a:ext cx="159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7</a:t>
                </a:r>
              </a:p>
            </p:txBody>
          </p:sp>
          <p:sp>
            <p:nvSpPr>
              <p:cNvPr id="48284" name="Text Box 156"/>
              <p:cNvSpPr txBox="1">
                <a:spLocks noChangeArrowheads="1"/>
              </p:cNvSpPr>
              <p:nvPr/>
            </p:nvSpPr>
            <p:spPr bwMode="auto">
              <a:xfrm>
                <a:off x="1295" y="2243"/>
                <a:ext cx="159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8</a:t>
                </a:r>
              </a:p>
            </p:txBody>
          </p:sp>
          <p:sp>
            <p:nvSpPr>
              <p:cNvPr id="48285" name="Text Box 157"/>
              <p:cNvSpPr txBox="1">
                <a:spLocks noChangeArrowheads="1"/>
              </p:cNvSpPr>
              <p:nvPr/>
            </p:nvSpPr>
            <p:spPr bwMode="auto">
              <a:xfrm>
                <a:off x="1295" y="2094"/>
                <a:ext cx="159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9</a:t>
                </a:r>
              </a:p>
            </p:txBody>
          </p:sp>
          <p:sp>
            <p:nvSpPr>
              <p:cNvPr id="48286" name="Rectangle 158"/>
              <p:cNvSpPr>
                <a:spLocks noChangeArrowheads="1"/>
              </p:cNvSpPr>
              <p:nvPr/>
            </p:nvSpPr>
            <p:spPr bwMode="auto">
              <a:xfrm>
                <a:off x="1961" y="3684"/>
                <a:ext cx="1100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Right Bar</a:t>
                </a:r>
              </a:p>
            </p:txBody>
          </p:sp>
        </p:grpSp>
        <p:sp>
          <p:nvSpPr>
            <p:cNvPr id="48287" name="Oval 159"/>
            <p:cNvSpPr>
              <a:spLocks noChangeArrowheads="1"/>
            </p:cNvSpPr>
            <p:nvPr/>
          </p:nvSpPr>
          <p:spPr bwMode="auto">
            <a:xfrm>
              <a:off x="4129" y="145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8" name="Oval 160"/>
            <p:cNvSpPr>
              <a:spLocks noChangeArrowheads="1"/>
            </p:cNvSpPr>
            <p:nvPr/>
          </p:nvSpPr>
          <p:spPr bwMode="auto">
            <a:xfrm>
              <a:off x="5335" y="30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9" name="Oval 161"/>
            <p:cNvSpPr>
              <a:spLocks noChangeArrowheads="1"/>
            </p:cNvSpPr>
            <p:nvPr/>
          </p:nvSpPr>
          <p:spPr bwMode="auto">
            <a:xfrm>
              <a:off x="3844" y="168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0" name="Oval 162"/>
            <p:cNvSpPr>
              <a:spLocks noChangeArrowheads="1"/>
            </p:cNvSpPr>
            <p:nvPr/>
          </p:nvSpPr>
          <p:spPr bwMode="auto">
            <a:xfrm>
              <a:off x="4649" y="93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1" name="Oval 163"/>
            <p:cNvSpPr>
              <a:spLocks noChangeArrowheads="1"/>
            </p:cNvSpPr>
            <p:nvPr/>
          </p:nvSpPr>
          <p:spPr bwMode="auto">
            <a:xfrm>
              <a:off x="5384" y="100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2" name="Oval 164"/>
            <p:cNvSpPr>
              <a:spLocks noChangeArrowheads="1"/>
            </p:cNvSpPr>
            <p:nvPr/>
          </p:nvSpPr>
          <p:spPr bwMode="auto">
            <a:xfrm>
              <a:off x="5122" y="137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3" name="Oval 165"/>
            <p:cNvSpPr>
              <a:spLocks noChangeArrowheads="1"/>
            </p:cNvSpPr>
            <p:nvPr/>
          </p:nvSpPr>
          <p:spPr bwMode="auto">
            <a:xfrm>
              <a:off x="4247" y="163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4" name="Oval 166"/>
            <p:cNvSpPr>
              <a:spLocks noChangeArrowheads="1"/>
            </p:cNvSpPr>
            <p:nvPr/>
          </p:nvSpPr>
          <p:spPr bwMode="auto">
            <a:xfrm>
              <a:off x="4708" y="153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5" name="Oval 167"/>
            <p:cNvSpPr>
              <a:spLocks noChangeArrowheads="1"/>
            </p:cNvSpPr>
            <p:nvPr/>
          </p:nvSpPr>
          <p:spPr bwMode="auto">
            <a:xfrm>
              <a:off x="4423" y="154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6" name="Oval 168"/>
            <p:cNvSpPr>
              <a:spLocks noChangeArrowheads="1"/>
            </p:cNvSpPr>
            <p:nvPr/>
          </p:nvSpPr>
          <p:spPr bwMode="auto">
            <a:xfrm>
              <a:off x="5232" y="120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1" name="Oval 173"/>
            <p:cNvSpPr>
              <a:spLocks noChangeArrowheads="1"/>
            </p:cNvSpPr>
            <p:nvPr/>
          </p:nvSpPr>
          <p:spPr bwMode="auto">
            <a:xfrm>
              <a:off x="4370" y="117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2" name="Oval 174"/>
            <p:cNvSpPr>
              <a:spLocks noChangeArrowheads="1"/>
            </p:cNvSpPr>
            <p:nvPr/>
          </p:nvSpPr>
          <p:spPr bwMode="auto">
            <a:xfrm>
              <a:off x="4904" y="74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3" name="Oval 175"/>
            <p:cNvSpPr>
              <a:spLocks noChangeArrowheads="1"/>
            </p:cNvSpPr>
            <p:nvPr/>
          </p:nvSpPr>
          <p:spPr bwMode="auto">
            <a:xfrm>
              <a:off x="5238" y="75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4" name="Oval 176"/>
            <p:cNvSpPr>
              <a:spLocks noChangeArrowheads="1"/>
            </p:cNvSpPr>
            <p:nvPr/>
          </p:nvSpPr>
          <p:spPr bwMode="auto">
            <a:xfrm>
              <a:off x="4840" y="111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5" name="Oval 177"/>
            <p:cNvSpPr>
              <a:spLocks noChangeArrowheads="1"/>
            </p:cNvSpPr>
            <p:nvPr/>
          </p:nvSpPr>
          <p:spPr bwMode="auto">
            <a:xfrm>
              <a:off x="5343" y="163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6" name="Oval 178"/>
            <p:cNvSpPr>
              <a:spLocks noChangeArrowheads="1"/>
            </p:cNvSpPr>
            <p:nvPr/>
          </p:nvSpPr>
          <p:spPr bwMode="auto">
            <a:xfrm>
              <a:off x="5149" y="89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7" name="Oval 179"/>
            <p:cNvSpPr>
              <a:spLocks noChangeArrowheads="1"/>
            </p:cNvSpPr>
            <p:nvPr/>
          </p:nvSpPr>
          <p:spPr bwMode="auto">
            <a:xfrm>
              <a:off x="4735" y="135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8" name="Oval 180"/>
            <p:cNvSpPr>
              <a:spLocks noChangeArrowheads="1"/>
            </p:cNvSpPr>
            <p:nvPr/>
          </p:nvSpPr>
          <p:spPr bwMode="auto">
            <a:xfrm>
              <a:off x="5134" y="60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0" name="Rectangle 182" descr="Wide downward diagonal"/>
            <p:cNvSpPr>
              <a:spLocks noChangeArrowheads="1"/>
            </p:cNvSpPr>
            <p:nvPr/>
          </p:nvSpPr>
          <p:spPr bwMode="auto">
            <a:xfrm>
              <a:off x="3642" y="50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1" name="Rectangle 183" descr="Wide downward diagonal"/>
            <p:cNvSpPr>
              <a:spLocks noChangeArrowheads="1"/>
            </p:cNvSpPr>
            <p:nvPr/>
          </p:nvSpPr>
          <p:spPr bwMode="auto">
            <a:xfrm>
              <a:off x="3834" y="22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2" name="Rectangle 184" descr="Wide downward diagonal"/>
            <p:cNvSpPr>
              <a:spLocks noChangeArrowheads="1"/>
            </p:cNvSpPr>
            <p:nvPr/>
          </p:nvSpPr>
          <p:spPr bwMode="auto">
            <a:xfrm>
              <a:off x="4183" y="65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3" name="Rectangle 185" descr="Wide downward diagonal"/>
            <p:cNvSpPr>
              <a:spLocks noChangeArrowheads="1"/>
            </p:cNvSpPr>
            <p:nvPr/>
          </p:nvSpPr>
          <p:spPr bwMode="auto">
            <a:xfrm>
              <a:off x="3782" y="142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4" name="Rectangle 186" descr="Wide downward diagonal"/>
            <p:cNvSpPr>
              <a:spLocks noChangeArrowheads="1"/>
            </p:cNvSpPr>
            <p:nvPr/>
          </p:nvSpPr>
          <p:spPr bwMode="auto">
            <a:xfrm>
              <a:off x="4264" y="28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5" name="Rectangle 187" descr="Wide downward diagonal"/>
            <p:cNvSpPr>
              <a:spLocks noChangeArrowheads="1"/>
            </p:cNvSpPr>
            <p:nvPr/>
          </p:nvSpPr>
          <p:spPr bwMode="auto">
            <a:xfrm>
              <a:off x="4122" y="98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6" name="Rectangle 188" descr="Wide downward diagonal"/>
            <p:cNvSpPr>
              <a:spLocks noChangeArrowheads="1"/>
            </p:cNvSpPr>
            <p:nvPr/>
          </p:nvSpPr>
          <p:spPr bwMode="auto">
            <a:xfrm>
              <a:off x="4884" y="22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7" name="Rectangle 189" descr="Wide downward diagonal"/>
            <p:cNvSpPr>
              <a:spLocks noChangeArrowheads="1"/>
            </p:cNvSpPr>
            <p:nvPr/>
          </p:nvSpPr>
          <p:spPr bwMode="auto">
            <a:xfrm>
              <a:off x="3951" y="49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8" name="Rectangle 190" descr="Wide downward diagonal"/>
            <p:cNvSpPr>
              <a:spLocks noChangeArrowheads="1"/>
            </p:cNvSpPr>
            <p:nvPr/>
          </p:nvSpPr>
          <p:spPr bwMode="auto">
            <a:xfrm>
              <a:off x="3820" y="93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9" name="Rectangle 191" descr="Wide downward diagonal"/>
            <p:cNvSpPr>
              <a:spLocks noChangeArrowheads="1"/>
            </p:cNvSpPr>
            <p:nvPr/>
          </p:nvSpPr>
          <p:spPr bwMode="auto">
            <a:xfrm>
              <a:off x="4481" y="79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0" name="Rectangle 192" descr="Wide downward diagonal"/>
            <p:cNvSpPr>
              <a:spLocks noChangeArrowheads="1"/>
            </p:cNvSpPr>
            <p:nvPr/>
          </p:nvSpPr>
          <p:spPr bwMode="auto">
            <a:xfrm>
              <a:off x="4541" y="45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1" name="Rectangle 193" descr="Wide downward diagonal"/>
            <p:cNvSpPr>
              <a:spLocks noChangeArrowheads="1"/>
            </p:cNvSpPr>
            <p:nvPr/>
          </p:nvSpPr>
          <p:spPr bwMode="auto">
            <a:xfrm>
              <a:off x="5200" y="145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2" name="Rectangle 194" descr="Wide downward diagonal"/>
            <p:cNvSpPr>
              <a:spLocks noChangeArrowheads="1"/>
            </p:cNvSpPr>
            <p:nvPr/>
          </p:nvSpPr>
          <p:spPr bwMode="auto">
            <a:xfrm>
              <a:off x="4044" y="120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3" name="Rectangle 195" descr="Wide downward diagonal"/>
            <p:cNvSpPr>
              <a:spLocks noChangeArrowheads="1"/>
            </p:cNvSpPr>
            <p:nvPr/>
          </p:nvSpPr>
          <p:spPr bwMode="auto">
            <a:xfrm>
              <a:off x="4539" y="20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4" name="Oval 196"/>
            <p:cNvSpPr>
              <a:spLocks noChangeArrowheads="1"/>
            </p:cNvSpPr>
            <p:nvPr/>
          </p:nvSpPr>
          <p:spPr bwMode="auto">
            <a:xfrm>
              <a:off x="4831" y="145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5" name="Oval 197"/>
            <p:cNvSpPr>
              <a:spLocks noChangeArrowheads="1"/>
            </p:cNvSpPr>
            <p:nvPr/>
          </p:nvSpPr>
          <p:spPr bwMode="auto">
            <a:xfrm>
              <a:off x="4520" y="127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6" name="Oval 198"/>
            <p:cNvSpPr>
              <a:spLocks noChangeArrowheads="1"/>
            </p:cNvSpPr>
            <p:nvPr/>
          </p:nvSpPr>
          <p:spPr bwMode="auto">
            <a:xfrm>
              <a:off x="4980" y="97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7" name="Oval 199"/>
            <p:cNvSpPr>
              <a:spLocks noChangeArrowheads="1"/>
            </p:cNvSpPr>
            <p:nvPr/>
          </p:nvSpPr>
          <p:spPr bwMode="auto">
            <a:xfrm>
              <a:off x="4694" y="170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8" name="Oval 200"/>
            <p:cNvSpPr>
              <a:spLocks noChangeArrowheads="1"/>
            </p:cNvSpPr>
            <p:nvPr/>
          </p:nvSpPr>
          <p:spPr bwMode="auto">
            <a:xfrm>
              <a:off x="5027" y="126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9" name="Oval 201"/>
            <p:cNvSpPr>
              <a:spLocks noChangeArrowheads="1"/>
            </p:cNvSpPr>
            <p:nvPr/>
          </p:nvSpPr>
          <p:spPr bwMode="auto">
            <a:xfrm>
              <a:off x="5023" y="164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0" name="Oval 202"/>
            <p:cNvSpPr>
              <a:spLocks noChangeArrowheads="1"/>
            </p:cNvSpPr>
            <p:nvPr/>
          </p:nvSpPr>
          <p:spPr bwMode="auto">
            <a:xfrm>
              <a:off x="5119" y="173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1" name="Oval 203"/>
            <p:cNvSpPr>
              <a:spLocks noChangeArrowheads="1"/>
            </p:cNvSpPr>
            <p:nvPr/>
          </p:nvSpPr>
          <p:spPr bwMode="auto">
            <a:xfrm>
              <a:off x="5295" y="149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2" name="Oval 204"/>
            <p:cNvSpPr>
              <a:spLocks noChangeArrowheads="1"/>
            </p:cNvSpPr>
            <p:nvPr/>
          </p:nvSpPr>
          <p:spPr bwMode="auto">
            <a:xfrm>
              <a:off x="5309" y="52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3" name="Oval 205"/>
            <p:cNvSpPr>
              <a:spLocks noChangeArrowheads="1"/>
            </p:cNvSpPr>
            <p:nvPr/>
          </p:nvSpPr>
          <p:spPr bwMode="auto">
            <a:xfrm>
              <a:off x="5384" y="73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4" name="Rectangle 206" descr="Wide downward diagonal"/>
            <p:cNvSpPr>
              <a:spLocks noChangeArrowheads="1"/>
            </p:cNvSpPr>
            <p:nvPr/>
          </p:nvSpPr>
          <p:spPr bwMode="auto">
            <a:xfrm>
              <a:off x="4637" y="62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5" name="Rectangle 207" descr="Wide downward diagonal"/>
            <p:cNvSpPr>
              <a:spLocks noChangeArrowheads="1"/>
            </p:cNvSpPr>
            <p:nvPr/>
          </p:nvSpPr>
          <p:spPr bwMode="auto">
            <a:xfrm>
              <a:off x="4950" y="40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6" name="Rectangle 208" descr="Wide downward diagonal"/>
            <p:cNvSpPr>
              <a:spLocks noChangeArrowheads="1"/>
            </p:cNvSpPr>
            <p:nvPr/>
          </p:nvSpPr>
          <p:spPr bwMode="auto">
            <a:xfrm>
              <a:off x="3811" y="120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7" name="Rectangle 209" descr="Wide downward diagonal"/>
            <p:cNvSpPr>
              <a:spLocks noChangeArrowheads="1"/>
            </p:cNvSpPr>
            <p:nvPr/>
          </p:nvSpPr>
          <p:spPr bwMode="auto">
            <a:xfrm>
              <a:off x="4334" y="91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8" name="Rectangle 210" descr="Wide downward diagonal"/>
            <p:cNvSpPr>
              <a:spLocks noChangeArrowheads="1"/>
            </p:cNvSpPr>
            <p:nvPr/>
          </p:nvSpPr>
          <p:spPr bwMode="auto">
            <a:xfrm>
              <a:off x="3878" y="72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9" name="Rectangle 211" descr="Wide downward diagonal"/>
            <p:cNvSpPr>
              <a:spLocks noChangeArrowheads="1"/>
            </p:cNvSpPr>
            <p:nvPr/>
          </p:nvSpPr>
          <p:spPr bwMode="auto">
            <a:xfrm>
              <a:off x="4094" y="16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40" name="Rectangle 212" descr="Wide downward diagonal"/>
            <p:cNvSpPr>
              <a:spLocks noChangeArrowheads="1"/>
            </p:cNvSpPr>
            <p:nvPr/>
          </p:nvSpPr>
          <p:spPr bwMode="auto">
            <a:xfrm>
              <a:off x="3667" y="101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41" name="Rectangle 213" descr="Wide downward diagonal"/>
            <p:cNvSpPr>
              <a:spLocks noChangeArrowheads="1"/>
            </p:cNvSpPr>
            <p:nvPr/>
          </p:nvSpPr>
          <p:spPr bwMode="auto">
            <a:xfrm>
              <a:off x="3632" y="160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95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81" name="Picture 229" descr="homer_wal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4905375"/>
            <a:ext cx="13462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77825" y="933450"/>
            <a:ext cx="1830388" cy="57070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68300" y="958850"/>
            <a:ext cx="20701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500" b="1" dirty="0">
                <a:solidFill>
                  <a:srgbClr val="0000FF"/>
                </a:solidFill>
              </a:rPr>
              <a:t>Examples of class A</a:t>
            </a:r>
            <a:endParaRPr lang="en-US" sz="1500" dirty="0">
              <a:solidFill>
                <a:srgbClr val="0000FF"/>
              </a:solidFill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712788" y="6021388"/>
            <a:ext cx="457200" cy="304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322388" y="6035675"/>
            <a:ext cx="457200" cy="29051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712788" y="4344988"/>
            <a:ext cx="4572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322388" y="4344988"/>
            <a:ext cx="4572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712788" y="3213100"/>
            <a:ext cx="457200" cy="52228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1322388" y="3201988"/>
            <a:ext cx="457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712788" y="2203450"/>
            <a:ext cx="457200" cy="3889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1322388" y="2211388"/>
            <a:ext cx="4572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727075" y="2597150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4         4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727075" y="3713163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5          5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727075" y="5045075"/>
            <a:ext cx="977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800"/>
              <a:t>6         6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727075" y="6246813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3          3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2593975" y="928688"/>
            <a:ext cx="1890713" cy="57070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2601912" y="1008063"/>
            <a:ext cx="204628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500" b="1" dirty="0">
                <a:solidFill>
                  <a:srgbClr val="FF0000"/>
                </a:solidFill>
              </a:rPr>
              <a:t>Examples of class B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 flipH="1">
            <a:off x="3497263" y="5924550"/>
            <a:ext cx="4572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 flipH="1">
            <a:off x="2887663" y="6032500"/>
            <a:ext cx="457200" cy="2730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 flipH="1">
            <a:off x="3497263" y="4705350"/>
            <a:ext cx="4572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 flipH="1">
            <a:off x="2887663" y="4532313"/>
            <a:ext cx="457200" cy="5540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 flipH="1">
            <a:off x="3497263" y="3167063"/>
            <a:ext cx="457200" cy="54768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 flipH="1">
            <a:off x="2887663" y="3475038"/>
            <a:ext cx="457200" cy="23971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 flipH="1">
            <a:off x="3497263" y="2266950"/>
            <a:ext cx="457200" cy="304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 flipH="1">
            <a:off x="2887663" y="2038350"/>
            <a:ext cx="457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78" name="Group 26"/>
          <p:cNvGrpSpPr>
            <a:grpSpLocks/>
          </p:cNvGrpSpPr>
          <p:nvPr/>
        </p:nvGrpSpPr>
        <p:grpSpPr bwMode="auto">
          <a:xfrm>
            <a:off x="2932113" y="2593975"/>
            <a:ext cx="1098550" cy="4016375"/>
            <a:chOff x="585" y="1707"/>
            <a:chExt cx="692" cy="2530"/>
          </a:xfrm>
        </p:grpSpPr>
        <p:sp>
          <p:nvSpPr>
            <p:cNvPr id="49179" name="Text Box 27"/>
            <p:cNvSpPr txBox="1">
              <a:spLocks noChangeArrowheads="1"/>
            </p:cNvSpPr>
            <p:nvPr/>
          </p:nvSpPr>
          <p:spPr bwMode="auto">
            <a:xfrm>
              <a:off x="585" y="1707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5         2.5</a:t>
              </a:r>
            </a:p>
          </p:txBody>
        </p:sp>
        <p:sp>
          <p:nvSpPr>
            <p:cNvPr id="49180" name="Text Box 28"/>
            <p:cNvSpPr txBox="1">
              <a:spLocks noChangeArrowheads="1"/>
            </p:cNvSpPr>
            <p:nvPr/>
          </p:nvSpPr>
          <p:spPr bwMode="auto">
            <a:xfrm>
              <a:off x="585" y="2410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2         5</a:t>
              </a:r>
            </a:p>
          </p:txBody>
        </p:sp>
        <p:sp>
          <p:nvSpPr>
            <p:cNvPr id="49181" name="Text Box 29"/>
            <p:cNvSpPr txBox="1">
              <a:spLocks noChangeArrowheads="1"/>
            </p:cNvSpPr>
            <p:nvPr/>
          </p:nvSpPr>
          <p:spPr bwMode="auto">
            <a:xfrm>
              <a:off x="585" y="3249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5         3</a:t>
              </a:r>
            </a:p>
          </p:txBody>
        </p:sp>
        <p:sp>
          <p:nvSpPr>
            <p:cNvPr id="49182" name="Text Box 30"/>
            <p:cNvSpPr txBox="1">
              <a:spLocks noChangeArrowheads="1"/>
            </p:cNvSpPr>
            <p:nvPr/>
          </p:nvSpPr>
          <p:spPr bwMode="auto">
            <a:xfrm>
              <a:off x="585" y="4006"/>
              <a:ext cx="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2.5       3</a:t>
              </a:r>
            </a:p>
          </p:txBody>
        </p:sp>
      </p:grpSp>
      <p:sp>
        <p:nvSpPr>
          <p:cNvPr id="49190" name="Rectangle 38"/>
          <p:cNvSpPr>
            <a:spLocks noChangeArrowheads="1"/>
          </p:cNvSpPr>
          <p:nvPr/>
        </p:nvSpPr>
        <p:spPr bwMode="auto">
          <a:xfrm>
            <a:off x="720725" y="163513"/>
            <a:ext cx="20842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dirty="0">
                <a:latin typeface="Comic Sans MS" pitchFamily="66" charset="0"/>
              </a:rPr>
              <a:t>Problem 2</a:t>
            </a:r>
          </a:p>
        </p:txBody>
      </p:sp>
      <p:grpSp>
        <p:nvGrpSpPr>
          <p:cNvPr id="49382" name="Group 230"/>
          <p:cNvGrpSpPr>
            <a:grpSpLocks/>
          </p:cNvGrpSpPr>
          <p:nvPr/>
        </p:nvGrpSpPr>
        <p:grpSpPr bwMode="auto">
          <a:xfrm>
            <a:off x="5078413" y="109538"/>
            <a:ext cx="3805237" cy="3560762"/>
            <a:chOff x="3199" y="69"/>
            <a:chExt cx="2397" cy="2243"/>
          </a:xfrm>
        </p:grpSpPr>
        <p:grpSp>
          <p:nvGrpSpPr>
            <p:cNvPr id="49194" name="Group 42"/>
            <p:cNvGrpSpPr>
              <a:grpSpLocks/>
            </p:cNvGrpSpPr>
            <p:nvPr/>
          </p:nvGrpSpPr>
          <p:grpSpPr bwMode="auto">
            <a:xfrm>
              <a:off x="3199" y="69"/>
              <a:ext cx="2397" cy="2243"/>
              <a:chOff x="1137" y="1946"/>
              <a:chExt cx="2125" cy="1905"/>
            </a:xfrm>
          </p:grpSpPr>
          <p:sp>
            <p:nvSpPr>
              <p:cNvPr id="49195" name="Rectangle 43"/>
              <p:cNvSpPr>
                <a:spLocks noChangeArrowheads="1"/>
              </p:cNvSpPr>
              <p:nvPr/>
            </p:nvSpPr>
            <p:spPr bwMode="auto">
              <a:xfrm rot="-5400000">
                <a:off x="818" y="2629"/>
                <a:ext cx="8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Left Bar</a:t>
                </a:r>
              </a:p>
            </p:txBody>
          </p:sp>
          <p:sp>
            <p:nvSpPr>
              <p:cNvPr id="49196" name="Rectangle 44"/>
              <p:cNvSpPr>
                <a:spLocks noChangeArrowheads="1"/>
              </p:cNvSpPr>
              <p:nvPr/>
            </p:nvSpPr>
            <p:spPr bwMode="auto">
              <a:xfrm>
                <a:off x="1502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7" name="Rectangle 45"/>
              <p:cNvSpPr>
                <a:spLocks noChangeArrowheads="1"/>
              </p:cNvSpPr>
              <p:nvPr/>
            </p:nvSpPr>
            <p:spPr bwMode="auto">
              <a:xfrm>
                <a:off x="1670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8" name="Rectangle 46"/>
              <p:cNvSpPr>
                <a:spLocks noChangeArrowheads="1"/>
              </p:cNvSpPr>
              <p:nvPr/>
            </p:nvSpPr>
            <p:spPr bwMode="auto">
              <a:xfrm>
                <a:off x="1837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9" name="Rectangle 47"/>
              <p:cNvSpPr>
                <a:spLocks noChangeArrowheads="1"/>
              </p:cNvSpPr>
              <p:nvPr/>
            </p:nvSpPr>
            <p:spPr bwMode="auto">
              <a:xfrm>
                <a:off x="2005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0" name="Rectangle 48"/>
              <p:cNvSpPr>
                <a:spLocks noChangeArrowheads="1"/>
              </p:cNvSpPr>
              <p:nvPr/>
            </p:nvSpPr>
            <p:spPr bwMode="auto">
              <a:xfrm>
                <a:off x="2173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1" name="Rectangle 49"/>
              <p:cNvSpPr>
                <a:spLocks noChangeArrowheads="1"/>
              </p:cNvSpPr>
              <p:nvPr/>
            </p:nvSpPr>
            <p:spPr bwMode="auto">
              <a:xfrm>
                <a:off x="2341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2" name="Rectangle 50"/>
              <p:cNvSpPr>
                <a:spLocks noChangeArrowheads="1"/>
              </p:cNvSpPr>
              <p:nvPr/>
            </p:nvSpPr>
            <p:spPr bwMode="auto">
              <a:xfrm>
                <a:off x="2508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3" name="Rectangle 51"/>
              <p:cNvSpPr>
                <a:spLocks noChangeArrowheads="1"/>
              </p:cNvSpPr>
              <p:nvPr/>
            </p:nvSpPr>
            <p:spPr bwMode="auto">
              <a:xfrm>
                <a:off x="2676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4" name="Rectangle 52"/>
              <p:cNvSpPr>
                <a:spLocks noChangeArrowheads="1"/>
              </p:cNvSpPr>
              <p:nvPr/>
            </p:nvSpPr>
            <p:spPr bwMode="auto">
              <a:xfrm>
                <a:off x="2844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5" name="Rectangle 53"/>
              <p:cNvSpPr>
                <a:spLocks noChangeArrowheads="1"/>
              </p:cNvSpPr>
              <p:nvPr/>
            </p:nvSpPr>
            <p:spPr bwMode="auto">
              <a:xfrm>
                <a:off x="3011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6" name="Rectangle 54"/>
              <p:cNvSpPr>
                <a:spLocks noChangeArrowheads="1"/>
              </p:cNvSpPr>
              <p:nvPr/>
            </p:nvSpPr>
            <p:spPr bwMode="auto">
              <a:xfrm>
                <a:off x="1502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7" name="Rectangle 55"/>
              <p:cNvSpPr>
                <a:spLocks noChangeArrowheads="1"/>
              </p:cNvSpPr>
              <p:nvPr/>
            </p:nvSpPr>
            <p:spPr bwMode="auto">
              <a:xfrm>
                <a:off x="1670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8" name="Rectangle 56"/>
              <p:cNvSpPr>
                <a:spLocks noChangeArrowheads="1"/>
              </p:cNvSpPr>
              <p:nvPr/>
            </p:nvSpPr>
            <p:spPr bwMode="auto">
              <a:xfrm>
                <a:off x="1837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9" name="Rectangle 57"/>
              <p:cNvSpPr>
                <a:spLocks noChangeArrowheads="1"/>
              </p:cNvSpPr>
              <p:nvPr/>
            </p:nvSpPr>
            <p:spPr bwMode="auto">
              <a:xfrm>
                <a:off x="2005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0" name="Rectangle 58"/>
              <p:cNvSpPr>
                <a:spLocks noChangeArrowheads="1"/>
              </p:cNvSpPr>
              <p:nvPr/>
            </p:nvSpPr>
            <p:spPr bwMode="auto">
              <a:xfrm>
                <a:off x="2173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1" name="Rectangle 59"/>
              <p:cNvSpPr>
                <a:spLocks noChangeArrowheads="1"/>
              </p:cNvSpPr>
              <p:nvPr/>
            </p:nvSpPr>
            <p:spPr bwMode="auto">
              <a:xfrm>
                <a:off x="2341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2" name="Rectangle 60"/>
              <p:cNvSpPr>
                <a:spLocks noChangeArrowheads="1"/>
              </p:cNvSpPr>
              <p:nvPr/>
            </p:nvSpPr>
            <p:spPr bwMode="auto">
              <a:xfrm>
                <a:off x="2508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3" name="Rectangle 61"/>
              <p:cNvSpPr>
                <a:spLocks noChangeArrowheads="1"/>
              </p:cNvSpPr>
              <p:nvPr/>
            </p:nvSpPr>
            <p:spPr bwMode="auto">
              <a:xfrm>
                <a:off x="2676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4" name="Rectangle 62"/>
              <p:cNvSpPr>
                <a:spLocks noChangeArrowheads="1"/>
              </p:cNvSpPr>
              <p:nvPr/>
            </p:nvSpPr>
            <p:spPr bwMode="auto">
              <a:xfrm>
                <a:off x="2844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5" name="Rectangle 63"/>
              <p:cNvSpPr>
                <a:spLocks noChangeArrowheads="1"/>
              </p:cNvSpPr>
              <p:nvPr/>
            </p:nvSpPr>
            <p:spPr bwMode="auto">
              <a:xfrm>
                <a:off x="3011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6" name="Rectangle 64"/>
              <p:cNvSpPr>
                <a:spLocks noChangeArrowheads="1"/>
              </p:cNvSpPr>
              <p:nvPr/>
            </p:nvSpPr>
            <p:spPr bwMode="auto">
              <a:xfrm>
                <a:off x="1502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7" name="Rectangle 65"/>
              <p:cNvSpPr>
                <a:spLocks noChangeArrowheads="1"/>
              </p:cNvSpPr>
              <p:nvPr/>
            </p:nvSpPr>
            <p:spPr bwMode="auto">
              <a:xfrm>
                <a:off x="1670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8" name="Rectangle 66"/>
              <p:cNvSpPr>
                <a:spLocks noChangeArrowheads="1"/>
              </p:cNvSpPr>
              <p:nvPr/>
            </p:nvSpPr>
            <p:spPr bwMode="auto">
              <a:xfrm>
                <a:off x="1837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9" name="Rectangle 67"/>
              <p:cNvSpPr>
                <a:spLocks noChangeArrowheads="1"/>
              </p:cNvSpPr>
              <p:nvPr/>
            </p:nvSpPr>
            <p:spPr bwMode="auto">
              <a:xfrm>
                <a:off x="2005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0" name="Rectangle 68"/>
              <p:cNvSpPr>
                <a:spLocks noChangeArrowheads="1"/>
              </p:cNvSpPr>
              <p:nvPr/>
            </p:nvSpPr>
            <p:spPr bwMode="auto">
              <a:xfrm>
                <a:off x="2173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1" name="Rectangle 69"/>
              <p:cNvSpPr>
                <a:spLocks noChangeArrowheads="1"/>
              </p:cNvSpPr>
              <p:nvPr/>
            </p:nvSpPr>
            <p:spPr bwMode="auto">
              <a:xfrm>
                <a:off x="2341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2" name="Rectangle 70"/>
              <p:cNvSpPr>
                <a:spLocks noChangeArrowheads="1"/>
              </p:cNvSpPr>
              <p:nvPr/>
            </p:nvSpPr>
            <p:spPr bwMode="auto">
              <a:xfrm>
                <a:off x="2508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3" name="Rectangle 71"/>
              <p:cNvSpPr>
                <a:spLocks noChangeArrowheads="1"/>
              </p:cNvSpPr>
              <p:nvPr/>
            </p:nvSpPr>
            <p:spPr bwMode="auto">
              <a:xfrm>
                <a:off x="2676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4" name="Rectangle 72"/>
              <p:cNvSpPr>
                <a:spLocks noChangeArrowheads="1"/>
              </p:cNvSpPr>
              <p:nvPr/>
            </p:nvSpPr>
            <p:spPr bwMode="auto">
              <a:xfrm>
                <a:off x="2844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5" name="Rectangle 73"/>
              <p:cNvSpPr>
                <a:spLocks noChangeArrowheads="1"/>
              </p:cNvSpPr>
              <p:nvPr/>
            </p:nvSpPr>
            <p:spPr bwMode="auto">
              <a:xfrm>
                <a:off x="3011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6" name="Rectangle 74"/>
              <p:cNvSpPr>
                <a:spLocks noChangeArrowheads="1"/>
              </p:cNvSpPr>
              <p:nvPr/>
            </p:nvSpPr>
            <p:spPr bwMode="auto">
              <a:xfrm>
                <a:off x="1502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7" name="Rectangle 75"/>
              <p:cNvSpPr>
                <a:spLocks noChangeArrowheads="1"/>
              </p:cNvSpPr>
              <p:nvPr/>
            </p:nvSpPr>
            <p:spPr bwMode="auto">
              <a:xfrm>
                <a:off x="1670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8" name="Rectangle 76"/>
              <p:cNvSpPr>
                <a:spLocks noChangeArrowheads="1"/>
              </p:cNvSpPr>
              <p:nvPr/>
            </p:nvSpPr>
            <p:spPr bwMode="auto">
              <a:xfrm>
                <a:off x="1837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9" name="Rectangle 77"/>
              <p:cNvSpPr>
                <a:spLocks noChangeArrowheads="1"/>
              </p:cNvSpPr>
              <p:nvPr/>
            </p:nvSpPr>
            <p:spPr bwMode="auto">
              <a:xfrm>
                <a:off x="2005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0" name="Rectangle 78"/>
              <p:cNvSpPr>
                <a:spLocks noChangeArrowheads="1"/>
              </p:cNvSpPr>
              <p:nvPr/>
            </p:nvSpPr>
            <p:spPr bwMode="auto">
              <a:xfrm>
                <a:off x="2173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1" name="Rectangle 79"/>
              <p:cNvSpPr>
                <a:spLocks noChangeArrowheads="1"/>
              </p:cNvSpPr>
              <p:nvPr/>
            </p:nvSpPr>
            <p:spPr bwMode="auto">
              <a:xfrm>
                <a:off x="2341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2" name="Rectangle 80"/>
              <p:cNvSpPr>
                <a:spLocks noChangeArrowheads="1"/>
              </p:cNvSpPr>
              <p:nvPr/>
            </p:nvSpPr>
            <p:spPr bwMode="auto">
              <a:xfrm>
                <a:off x="2508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3" name="Rectangle 81"/>
              <p:cNvSpPr>
                <a:spLocks noChangeArrowheads="1"/>
              </p:cNvSpPr>
              <p:nvPr/>
            </p:nvSpPr>
            <p:spPr bwMode="auto">
              <a:xfrm>
                <a:off x="2676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4" name="Rectangle 82"/>
              <p:cNvSpPr>
                <a:spLocks noChangeArrowheads="1"/>
              </p:cNvSpPr>
              <p:nvPr/>
            </p:nvSpPr>
            <p:spPr bwMode="auto">
              <a:xfrm>
                <a:off x="2844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5" name="Rectangle 83"/>
              <p:cNvSpPr>
                <a:spLocks noChangeArrowheads="1"/>
              </p:cNvSpPr>
              <p:nvPr/>
            </p:nvSpPr>
            <p:spPr bwMode="auto">
              <a:xfrm>
                <a:off x="3011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6" name="Rectangle 84"/>
              <p:cNvSpPr>
                <a:spLocks noChangeArrowheads="1"/>
              </p:cNvSpPr>
              <p:nvPr/>
            </p:nvSpPr>
            <p:spPr bwMode="auto">
              <a:xfrm>
                <a:off x="1502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7" name="Rectangle 85"/>
              <p:cNvSpPr>
                <a:spLocks noChangeArrowheads="1"/>
              </p:cNvSpPr>
              <p:nvPr/>
            </p:nvSpPr>
            <p:spPr bwMode="auto">
              <a:xfrm>
                <a:off x="1670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8" name="Rectangle 86"/>
              <p:cNvSpPr>
                <a:spLocks noChangeArrowheads="1"/>
              </p:cNvSpPr>
              <p:nvPr/>
            </p:nvSpPr>
            <p:spPr bwMode="auto">
              <a:xfrm>
                <a:off x="1837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9" name="Rectangle 87"/>
              <p:cNvSpPr>
                <a:spLocks noChangeArrowheads="1"/>
              </p:cNvSpPr>
              <p:nvPr/>
            </p:nvSpPr>
            <p:spPr bwMode="auto">
              <a:xfrm>
                <a:off x="2005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0" name="Rectangle 88"/>
              <p:cNvSpPr>
                <a:spLocks noChangeArrowheads="1"/>
              </p:cNvSpPr>
              <p:nvPr/>
            </p:nvSpPr>
            <p:spPr bwMode="auto">
              <a:xfrm>
                <a:off x="2173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1" name="Rectangle 89"/>
              <p:cNvSpPr>
                <a:spLocks noChangeArrowheads="1"/>
              </p:cNvSpPr>
              <p:nvPr/>
            </p:nvSpPr>
            <p:spPr bwMode="auto">
              <a:xfrm>
                <a:off x="2341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2" name="Rectangle 90"/>
              <p:cNvSpPr>
                <a:spLocks noChangeArrowheads="1"/>
              </p:cNvSpPr>
              <p:nvPr/>
            </p:nvSpPr>
            <p:spPr bwMode="auto">
              <a:xfrm>
                <a:off x="2508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3" name="Rectangle 91"/>
              <p:cNvSpPr>
                <a:spLocks noChangeArrowheads="1"/>
              </p:cNvSpPr>
              <p:nvPr/>
            </p:nvSpPr>
            <p:spPr bwMode="auto">
              <a:xfrm>
                <a:off x="2676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4" name="Rectangle 92"/>
              <p:cNvSpPr>
                <a:spLocks noChangeArrowheads="1"/>
              </p:cNvSpPr>
              <p:nvPr/>
            </p:nvSpPr>
            <p:spPr bwMode="auto">
              <a:xfrm>
                <a:off x="2844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5" name="Rectangle 93"/>
              <p:cNvSpPr>
                <a:spLocks noChangeArrowheads="1"/>
              </p:cNvSpPr>
              <p:nvPr/>
            </p:nvSpPr>
            <p:spPr bwMode="auto">
              <a:xfrm>
                <a:off x="3011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6" name="Rectangle 94"/>
              <p:cNvSpPr>
                <a:spLocks noChangeArrowheads="1"/>
              </p:cNvSpPr>
              <p:nvPr/>
            </p:nvSpPr>
            <p:spPr bwMode="auto">
              <a:xfrm>
                <a:off x="1502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7" name="Rectangle 95"/>
              <p:cNvSpPr>
                <a:spLocks noChangeArrowheads="1"/>
              </p:cNvSpPr>
              <p:nvPr/>
            </p:nvSpPr>
            <p:spPr bwMode="auto">
              <a:xfrm>
                <a:off x="1670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8" name="Rectangle 96"/>
              <p:cNvSpPr>
                <a:spLocks noChangeArrowheads="1"/>
              </p:cNvSpPr>
              <p:nvPr/>
            </p:nvSpPr>
            <p:spPr bwMode="auto">
              <a:xfrm>
                <a:off x="1837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9" name="Rectangle 97"/>
              <p:cNvSpPr>
                <a:spLocks noChangeArrowheads="1"/>
              </p:cNvSpPr>
              <p:nvPr/>
            </p:nvSpPr>
            <p:spPr bwMode="auto">
              <a:xfrm>
                <a:off x="2005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0" name="Rectangle 98"/>
              <p:cNvSpPr>
                <a:spLocks noChangeArrowheads="1"/>
              </p:cNvSpPr>
              <p:nvPr/>
            </p:nvSpPr>
            <p:spPr bwMode="auto">
              <a:xfrm>
                <a:off x="2173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1" name="Rectangle 99"/>
              <p:cNvSpPr>
                <a:spLocks noChangeArrowheads="1"/>
              </p:cNvSpPr>
              <p:nvPr/>
            </p:nvSpPr>
            <p:spPr bwMode="auto">
              <a:xfrm>
                <a:off x="2341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2" name="Rectangle 100"/>
              <p:cNvSpPr>
                <a:spLocks noChangeArrowheads="1"/>
              </p:cNvSpPr>
              <p:nvPr/>
            </p:nvSpPr>
            <p:spPr bwMode="auto">
              <a:xfrm>
                <a:off x="2508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3" name="Rectangle 101"/>
              <p:cNvSpPr>
                <a:spLocks noChangeArrowheads="1"/>
              </p:cNvSpPr>
              <p:nvPr/>
            </p:nvSpPr>
            <p:spPr bwMode="auto">
              <a:xfrm>
                <a:off x="2676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4" name="Rectangle 102"/>
              <p:cNvSpPr>
                <a:spLocks noChangeArrowheads="1"/>
              </p:cNvSpPr>
              <p:nvPr/>
            </p:nvSpPr>
            <p:spPr bwMode="auto">
              <a:xfrm>
                <a:off x="2844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5" name="Rectangle 103"/>
              <p:cNvSpPr>
                <a:spLocks noChangeArrowheads="1"/>
              </p:cNvSpPr>
              <p:nvPr/>
            </p:nvSpPr>
            <p:spPr bwMode="auto">
              <a:xfrm>
                <a:off x="3011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6" name="Rectangle 104"/>
              <p:cNvSpPr>
                <a:spLocks noChangeArrowheads="1"/>
              </p:cNvSpPr>
              <p:nvPr/>
            </p:nvSpPr>
            <p:spPr bwMode="auto">
              <a:xfrm>
                <a:off x="1502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7" name="Rectangle 105"/>
              <p:cNvSpPr>
                <a:spLocks noChangeArrowheads="1"/>
              </p:cNvSpPr>
              <p:nvPr/>
            </p:nvSpPr>
            <p:spPr bwMode="auto">
              <a:xfrm>
                <a:off x="1670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8" name="Rectangle 106"/>
              <p:cNvSpPr>
                <a:spLocks noChangeArrowheads="1"/>
              </p:cNvSpPr>
              <p:nvPr/>
            </p:nvSpPr>
            <p:spPr bwMode="auto">
              <a:xfrm>
                <a:off x="1837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9" name="Rectangle 107"/>
              <p:cNvSpPr>
                <a:spLocks noChangeArrowheads="1"/>
              </p:cNvSpPr>
              <p:nvPr/>
            </p:nvSpPr>
            <p:spPr bwMode="auto">
              <a:xfrm>
                <a:off x="2005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0" name="Rectangle 108"/>
              <p:cNvSpPr>
                <a:spLocks noChangeArrowheads="1"/>
              </p:cNvSpPr>
              <p:nvPr/>
            </p:nvSpPr>
            <p:spPr bwMode="auto">
              <a:xfrm>
                <a:off x="2173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1" name="Rectangle 109"/>
              <p:cNvSpPr>
                <a:spLocks noChangeArrowheads="1"/>
              </p:cNvSpPr>
              <p:nvPr/>
            </p:nvSpPr>
            <p:spPr bwMode="auto">
              <a:xfrm>
                <a:off x="2341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2" name="Rectangle 110"/>
              <p:cNvSpPr>
                <a:spLocks noChangeArrowheads="1"/>
              </p:cNvSpPr>
              <p:nvPr/>
            </p:nvSpPr>
            <p:spPr bwMode="auto">
              <a:xfrm>
                <a:off x="2508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3" name="Rectangle 111"/>
              <p:cNvSpPr>
                <a:spLocks noChangeArrowheads="1"/>
              </p:cNvSpPr>
              <p:nvPr/>
            </p:nvSpPr>
            <p:spPr bwMode="auto">
              <a:xfrm>
                <a:off x="2676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4" name="Rectangle 112"/>
              <p:cNvSpPr>
                <a:spLocks noChangeArrowheads="1"/>
              </p:cNvSpPr>
              <p:nvPr/>
            </p:nvSpPr>
            <p:spPr bwMode="auto">
              <a:xfrm>
                <a:off x="2844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5" name="Rectangle 113"/>
              <p:cNvSpPr>
                <a:spLocks noChangeArrowheads="1"/>
              </p:cNvSpPr>
              <p:nvPr/>
            </p:nvSpPr>
            <p:spPr bwMode="auto">
              <a:xfrm>
                <a:off x="3011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6" name="Rectangle 114"/>
              <p:cNvSpPr>
                <a:spLocks noChangeArrowheads="1"/>
              </p:cNvSpPr>
              <p:nvPr/>
            </p:nvSpPr>
            <p:spPr bwMode="auto">
              <a:xfrm>
                <a:off x="1502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7" name="Rectangle 115"/>
              <p:cNvSpPr>
                <a:spLocks noChangeArrowheads="1"/>
              </p:cNvSpPr>
              <p:nvPr/>
            </p:nvSpPr>
            <p:spPr bwMode="auto">
              <a:xfrm>
                <a:off x="1670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8" name="Rectangle 116"/>
              <p:cNvSpPr>
                <a:spLocks noChangeArrowheads="1"/>
              </p:cNvSpPr>
              <p:nvPr/>
            </p:nvSpPr>
            <p:spPr bwMode="auto">
              <a:xfrm>
                <a:off x="1837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9" name="Rectangle 117"/>
              <p:cNvSpPr>
                <a:spLocks noChangeArrowheads="1"/>
              </p:cNvSpPr>
              <p:nvPr/>
            </p:nvSpPr>
            <p:spPr bwMode="auto">
              <a:xfrm>
                <a:off x="2005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0" name="Rectangle 118"/>
              <p:cNvSpPr>
                <a:spLocks noChangeArrowheads="1"/>
              </p:cNvSpPr>
              <p:nvPr/>
            </p:nvSpPr>
            <p:spPr bwMode="auto">
              <a:xfrm>
                <a:off x="2173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1" name="Rectangle 119"/>
              <p:cNvSpPr>
                <a:spLocks noChangeArrowheads="1"/>
              </p:cNvSpPr>
              <p:nvPr/>
            </p:nvSpPr>
            <p:spPr bwMode="auto">
              <a:xfrm>
                <a:off x="2341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2" name="Rectangle 120"/>
              <p:cNvSpPr>
                <a:spLocks noChangeArrowheads="1"/>
              </p:cNvSpPr>
              <p:nvPr/>
            </p:nvSpPr>
            <p:spPr bwMode="auto">
              <a:xfrm>
                <a:off x="2508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3" name="Rectangle 121"/>
              <p:cNvSpPr>
                <a:spLocks noChangeArrowheads="1"/>
              </p:cNvSpPr>
              <p:nvPr/>
            </p:nvSpPr>
            <p:spPr bwMode="auto">
              <a:xfrm>
                <a:off x="2676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4" name="Rectangle 122"/>
              <p:cNvSpPr>
                <a:spLocks noChangeArrowheads="1"/>
              </p:cNvSpPr>
              <p:nvPr/>
            </p:nvSpPr>
            <p:spPr bwMode="auto">
              <a:xfrm>
                <a:off x="2844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5" name="Rectangle 123"/>
              <p:cNvSpPr>
                <a:spLocks noChangeArrowheads="1"/>
              </p:cNvSpPr>
              <p:nvPr/>
            </p:nvSpPr>
            <p:spPr bwMode="auto">
              <a:xfrm>
                <a:off x="3011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6" name="Rectangle 124"/>
              <p:cNvSpPr>
                <a:spLocks noChangeArrowheads="1"/>
              </p:cNvSpPr>
              <p:nvPr/>
            </p:nvSpPr>
            <p:spPr bwMode="auto">
              <a:xfrm>
                <a:off x="1502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7" name="Rectangle 125"/>
              <p:cNvSpPr>
                <a:spLocks noChangeArrowheads="1"/>
              </p:cNvSpPr>
              <p:nvPr/>
            </p:nvSpPr>
            <p:spPr bwMode="auto">
              <a:xfrm>
                <a:off x="1670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8" name="Rectangle 126"/>
              <p:cNvSpPr>
                <a:spLocks noChangeArrowheads="1"/>
              </p:cNvSpPr>
              <p:nvPr/>
            </p:nvSpPr>
            <p:spPr bwMode="auto">
              <a:xfrm>
                <a:off x="1837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9" name="Rectangle 127"/>
              <p:cNvSpPr>
                <a:spLocks noChangeArrowheads="1"/>
              </p:cNvSpPr>
              <p:nvPr/>
            </p:nvSpPr>
            <p:spPr bwMode="auto">
              <a:xfrm>
                <a:off x="2005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0" name="Rectangle 128"/>
              <p:cNvSpPr>
                <a:spLocks noChangeArrowheads="1"/>
              </p:cNvSpPr>
              <p:nvPr/>
            </p:nvSpPr>
            <p:spPr bwMode="auto">
              <a:xfrm>
                <a:off x="2173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1" name="Rectangle 129"/>
              <p:cNvSpPr>
                <a:spLocks noChangeArrowheads="1"/>
              </p:cNvSpPr>
              <p:nvPr/>
            </p:nvSpPr>
            <p:spPr bwMode="auto">
              <a:xfrm>
                <a:off x="2341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2" name="Rectangle 130"/>
              <p:cNvSpPr>
                <a:spLocks noChangeArrowheads="1"/>
              </p:cNvSpPr>
              <p:nvPr/>
            </p:nvSpPr>
            <p:spPr bwMode="auto">
              <a:xfrm>
                <a:off x="2508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3" name="Rectangle 131"/>
              <p:cNvSpPr>
                <a:spLocks noChangeArrowheads="1"/>
              </p:cNvSpPr>
              <p:nvPr/>
            </p:nvSpPr>
            <p:spPr bwMode="auto">
              <a:xfrm>
                <a:off x="2676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4" name="Rectangle 132"/>
              <p:cNvSpPr>
                <a:spLocks noChangeArrowheads="1"/>
              </p:cNvSpPr>
              <p:nvPr/>
            </p:nvSpPr>
            <p:spPr bwMode="auto">
              <a:xfrm>
                <a:off x="2844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5" name="Rectangle 133"/>
              <p:cNvSpPr>
                <a:spLocks noChangeArrowheads="1"/>
              </p:cNvSpPr>
              <p:nvPr/>
            </p:nvSpPr>
            <p:spPr bwMode="auto">
              <a:xfrm>
                <a:off x="3011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6" name="Rectangle 134"/>
              <p:cNvSpPr>
                <a:spLocks noChangeArrowheads="1"/>
              </p:cNvSpPr>
              <p:nvPr/>
            </p:nvSpPr>
            <p:spPr bwMode="auto">
              <a:xfrm>
                <a:off x="1502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7" name="Rectangle 135"/>
              <p:cNvSpPr>
                <a:spLocks noChangeArrowheads="1"/>
              </p:cNvSpPr>
              <p:nvPr/>
            </p:nvSpPr>
            <p:spPr bwMode="auto">
              <a:xfrm>
                <a:off x="1670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8" name="Rectangle 136"/>
              <p:cNvSpPr>
                <a:spLocks noChangeArrowheads="1"/>
              </p:cNvSpPr>
              <p:nvPr/>
            </p:nvSpPr>
            <p:spPr bwMode="auto">
              <a:xfrm>
                <a:off x="1837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9" name="Rectangle 137"/>
              <p:cNvSpPr>
                <a:spLocks noChangeArrowheads="1"/>
              </p:cNvSpPr>
              <p:nvPr/>
            </p:nvSpPr>
            <p:spPr bwMode="auto">
              <a:xfrm>
                <a:off x="2005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0" name="Rectangle 138"/>
              <p:cNvSpPr>
                <a:spLocks noChangeArrowheads="1"/>
              </p:cNvSpPr>
              <p:nvPr/>
            </p:nvSpPr>
            <p:spPr bwMode="auto">
              <a:xfrm>
                <a:off x="2173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1" name="Rectangle 139"/>
              <p:cNvSpPr>
                <a:spLocks noChangeArrowheads="1"/>
              </p:cNvSpPr>
              <p:nvPr/>
            </p:nvSpPr>
            <p:spPr bwMode="auto">
              <a:xfrm>
                <a:off x="2341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2" name="Rectangle 140"/>
              <p:cNvSpPr>
                <a:spLocks noChangeArrowheads="1"/>
              </p:cNvSpPr>
              <p:nvPr/>
            </p:nvSpPr>
            <p:spPr bwMode="auto">
              <a:xfrm>
                <a:off x="2508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3" name="Rectangle 141"/>
              <p:cNvSpPr>
                <a:spLocks noChangeArrowheads="1"/>
              </p:cNvSpPr>
              <p:nvPr/>
            </p:nvSpPr>
            <p:spPr bwMode="auto">
              <a:xfrm>
                <a:off x="2676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4" name="Rectangle 142"/>
              <p:cNvSpPr>
                <a:spLocks noChangeArrowheads="1"/>
              </p:cNvSpPr>
              <p:nvPr/>
            </p:nvSpPr>
            <p:spPr bwMode="auto">
              <a:xfrm>
                <a:off x="2844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5" name="Rectangle 143"/>
              <p:cNvSpPr>
                <a:spLocks noChangeArrowheads="1"/>
              </p:cNvSpPr>
              <p:nvPr/>
            </p:nvSpPr>
            <p:spPr bwMode="auto">
              <a:xfrm>
                <a:off x="3011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6" name="Line 144"/>
              <p:cNvSpPr>
                <a:spLocks noChangeShapeType="1"/>
              </p:cNvSpPr>
              <p:nvPr/>
            </p:nvSpPr>
            <p:spPr bwMode="auto">
              <a:xfrm>
                <a:off x="1502" y="3457"/>
                <a:ext cx="167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7" name="Line 145"/>
              <p:cNvSpPr>
                <a:spLocks noChangeShapeType="1"/>
              </p:cNvSpPr>
              <p:nvPr/>
            </p:nvSpPr>
            <p:spPr bwMode="auto">
              <a:xfrm flipV="1">
                <a:off x="1502" y="1975"/>
                <a:ext cx="0" cy="148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8" name="Text Box 146"/>
              <p:cNvSpPr txBox="1">
                <a:spLocks noChangeArrowheads="1"/>
              </p:cNvSpPr>
              <p:nvPr/>
            </p:nvSpPr>
            <p:spPr bwMode="auto">
              <a:xfrm>
                <a:off x="1266" y="1946"/>
                <a:ext cx="217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10</a:t>
                </a:r>
              </a:p>
            </p:txBody>
          </p:sp>
          <p:sp>
            <p:nvSpPr>
              <p:cNvPr id="49299" name="Text Box 147"/>
              <p:cNvSpPr txBox="1">
                <a:spLocks noChangeArrowheads="1"/>
              </p:cNvSpPr>
              <p:nvPr/>
            </p:nvSpPr>
            <p:spPr bwMode="auto">
              <a:xfrm>
                <a:off x="1563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1</a:t>
                </a:r>
              </a:p>
            </p:txBody>
          </p:sp>
          <p:sp>
            <p:nvSpPr>
              <p:cNvPr id="49300" name="Text Box 148"/>
              <p:cNvSpPr txBox="1">
                <a:spLocks noChangeArrowheads="1"/>
              </p:cNvSpPr>
              <p:nvPr/>
            </p:nvSpPr>
            <p:spPr bwMode="auto">
              <a:xfrm>
                <a:off x="1731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2</a:t>
                </a:r>
              </a:p>
            </p:txBody>
          </p:sp>
          <p:sp>
            <p:nvSpPr>
              <p:cNvPr id="49301" name="Text Box 149"/>
              <p:cNvSpPr txBox="1">
                <a:spLocks noChangeArrowheads="1"/>
              </p:cNvSpPr>
              <p:nvPr/>
            </p:nvSpPr>
            <p:spPr bwMode="auto">
              <a:xfrm>
                <a:off x="1899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3</a:t>
                </a:r>
              </a:p>
            </p:txBody>
          </p:sp>
          <p:sp>
            <p:nvSpPr>
              <p:cNvPr id="49302" name="Text Box 150"/>
              <p:cNvSpPr txBox="1">
                <a:spLocks noChangeArrowheads="1"/>
              </p:cNvSpPr>
              <p:nvPr/>
            </p:nvSpPr>
            <p:spPr bwMode="auto">
              <a:xfrm>
                <a:off x="2066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4</a:t>
                </a:r>
              </a:p>
            </p:txBody>
          </p:sp>
          <p:sp>
            <p:nvSpPr>
              <p:cNvPr id="49303" name="Text Box 151"/>
              <p:cNvSpPr txBox="1">
                <a:spLocks noChangeArrowheads="1"/>
              </p:cNvSpPr>
              <p:nvPr/>
            </p:nvSpPr>
            <p:spPr bwMode="auto">
              <a:xfrm>
                <a:off x="2235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5</a:t>
                </a:r>
              </a:p>
            </p:txBody>
          </p:sp>
          <p:sp>
            <p:nvSpPr>
              <p:cNvPr id="49304" name="Text Box 152"/>
              <p:cNvSpPr txBox="1">
                <a:spLocks noChangeArrowheads="1"/>
              </p:cNvSpPr>
              <p:nvPr/>
            </p:nvSpPr>
            <p:spPr bwMode="auto">
              <a:xfrm>
                <a:off x="2403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6</a:t>
                </a:r>
              </a:p>
            </p:txBody>
          </p:sp>
          <p:sp>
            <p:nvSpPr>
              <p:cNvPr id="49305" name="Text Box 153"/>
              <p:cNvSpPr txBox="1">
                <a:spLocks noChangeArrowheads="1"/>
              </p:cNvSpPr>
              <p:nvPr/>
            </p:nvSpPr>
            <p:spPr bwMode="auto">
              <a:xfrm>
                <a:off x="2570" y="3516"/>
                <a:ext cx="159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7</a:t>
                </a:r>
              </a:p>
            </p:txBody>
          </p:sp>
          <p:sp>
            <p:nvSpPr>
              <p:cNvPr id="49306" name="Text Box 154"/>
              <p:cNvSpPr txBox="1">
                <a:spLocks noChangeArrowheads="1"/>
              </p:cNvSpPr>
              <p:nvPr/>
            </p:nvSpPr>
            <p:spPr bwMode="auto">
              <a:xfrm>
                <a:off x="2738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8</a:t>
                </a:r>
              </a:p>
            </p:txBody>
          </p:sp>
          <p:sp>
            <p:nvSpPr>
              <p:cNvPr id="49307" name="Text Box 155"/>
              <p:cNvSpPr txBox="1">
                <a:spLocks noChangeArrowheads="1"/>
              </p:cNvSpPr>
              <p:nvPr/>
            </p:nvSpPr>
            <p:spPr bwMode="auto">
              <a:xfrm>
                <a:off x="2905" y="3517"/>
                <a:ext cx="159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9</a:t>
                </a:r>
              </a:p>
            </p:txBody>
          </p:sp>
          <p:sp>
            <p:nvSpPr>
              <p:cNvPr id="49308" name="Text Box 156"/>
              <p:cNvSpPr txBox="1">
                <a:spLocks noChangeArrowheads="1"/>
              </p:cNvSpPr>
              <p:nvPr/>
            </p:nvSpPr>
            <p:spPr bwMode="auto">
              <a:xfrm>
                <a:off x="3045" y="3516"/>
                <a:ext cx="217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10</a:t>
                </a:r>
              </a:p>
            </p:txBody>
          </p:sp>
          <p:sp>
            <p:nvSpPr>
              <p:cNvPr id="49309" name="Text Box 157"/>
              <p:cNvSpPr txBox="1">
                <a:spLocks noChangeArrowheads="1"/>
              </p:cNvSpPr>
              <p:nvPr/>
            </p:nvSpPr>
            <p:spPr bwMode="auto">
              <a:xfrm>
                <a:off x="1295" y="3280"/>
                <a:ext cx="159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1</a:t>
                </a:r>
              </a:p>
            </p:txBody>
          </p:sp>
          <p:sp>
            <p:nvSpPr>
              <p:cNvPr id="49310" name="Text Box 158"/>
              <p:cNvSpPr txBox="1">
                <a:spLocks noChangeArrowheads="1"/>
              </p:cNvSpPr>
              <p:nvPr/>
            </p:nvSpPr>
            <p:spPr bwMode="auto">
              <a:xfrm>
                <a:off x="1295" y="3132"/>
                <a:ext cx="159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2</a:t>
                </a:r>
              </a:p>
            </p:txBody>
          </p:sp>
          <p:sp>
            <p:nvSpPr>
              <p:cNvPr id="49311" name="Text Box 159"/>
              <p:cNvSpPr txBox="1">
                <a:spLocks noChangeArrowheads="1"/>
              </p:cNvSpPr>
              <p:nvPr/>
            </p:nvSpPr>
            <p:spPr bwMode="auto">
              <a:xfrm>
                <a:off x="1295" y="2983"/>
                <a:ext cx="159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3</a:t>
                </a:r>
              </a:p>
            </p:txBody>
          </p:sp>
          <p:sp>
            <p:nvSpPr>
              <p:cNvPr id="49312" name="Text Box 160"/>
              <p:cNvSpPr txBox="1">
                <a:spLocks noChangeArrowheads="1"/>
              </p:cNvSpPr>
              <p:nvPr/>
            </p:nvSpPr>
            <p:spPr bwMode="auto">
              <a:xfrm>
                <a:off x="1295" y="2835"/>
                <a:ext cx="159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4</a:t>
                </a:r>
              </a:p>
            </p:txBody>
          </p:sp>
          <p:sp>
            <p:nvSpPr>
              <p:cNvPr id="49313" name="Text Box 161"/>
              <p:cNvSpPr txBox="1">
                <a:spLocks noChangeArrowheads="1"/>
              </p:cNvSpPr>
              <p:nvPr/>
            </p:nvSpPr>
            <p:spPr bwMode="auto">
              <a:xfrm>
                <a:off x="1295" y="2687"/>
                <a:ext cx="159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5</a:t>
                </a:r>
              </a:p>
            </p:txBody>
          </p:sp>
          <p:sp>
            <p:nvSpPr>
              <p:cNvPr id="49314" name="Text Box 162"/>
              <p:cNvSpPr txBox="1">
                <a:spLocks noChangeArrowheads="1"/>
              </p:cNvSpPr>
              <p:nvPr/>
            </p:nvSpPr>
            <p:spPr bwMode="auto">
              <a:xfrm>
                <a:off x="1295" y="2538"/>
                <a:ext cx="159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6</a:t>
                </a:r>
              </a:p>
            </p:txBody>
          </p:sp>
          <p:sp>
            <p:nvSpPr>
              <p:cNvPr id="49315" name="Text Box 163"/>
              <p:cNvSpPr txBox="1">
                <a:spLocks noChangeArrowheads="1"/>
              </p:cNvSpPr>
              <p:nvPr/>
            </p:nvSpPr>
            <p:spPr bwMode="auto">
              <a:xfrm>
                <a:off x="1295" y="2391"/>
                <a:ext cx="159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7</a:t>
                </a:r>
              </a:p>
            </p:txBody>
          </p:sp>
          <p:sp>
            <p:nvSpPr>
              <p:cNvPr id="49316" name="Text Box 164"/>
              <p:cNvSpPr txBox="1">
                <a:spLocks noChangeArrowheads="1"/>
              </p:cNvSpPr>
              <p:nvPr/>
            </p:nvSpPr>
            <p:spPr bwMode="auto">
              <a:xfrm>
                <a:off x="1295" y="2243"/>
                <a:ext cx="159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8</a:t>
                </a:r>
              </a:p>
            </p:txBody>
          </p:sp>
          <p:sp>
            <p:nvSpPr>
              <p:cNvPr id="49317" name="Text Box 165"/>
              <p:cNvSpPr txBox="1">
                <a:spLocks noChangeArrowheads="1"/>
              </p:cNvSpPr>
              <p:nvPr/>
            </p:nvSpPr>
            <p:spPr bwMode="auto">
              <a:xfrm>
                <a:off x="1295" y="2094"/>
                <a:ext cx="159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9</a:t>
                </a:r>
              </a:p>
            </p:txBody>
          </p:sp>
          <p:sp>
            <p:nvSpPr>
              <p:cNvPr id="49318" name="Rectangle 166"/>
              <p:cNvSpPr>
                <a:spLocks noChangeArrowheads="1"/>
              </p:cNvSpPr>
              <p:nvPr/>
            </p:nvSpPr>
            <p:spPr bwMode="auto">
              <a:xfrm>
                <a:off x="1961" y="3684"/>
                <a:ext cx="1100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Right Bar</a:t>
                </a:r>
              </a:p>
            </p:txBody>
          </p:sp>
        </p:grpSp>
        <p:sp>
          <p:nvSpPr>
            <p:cNvPr id="49319" name="Oval 167"/>
            <p:cNvSpPr>
              <a:spLocks noChangeArrowheads="1"/>
            </p:cNvSpPr>
            <p:nvPr/>
          </p:nvSpPr>
          <p:spPr bwMode="auto">
            <a:xfrm>
              <a:off x="4045" y="136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20" name="Oval 168"/>
            <p:cNvSpPr>
              <a:spLocks noChangeArrowheads="1"/>
            </p:cNvSpPr>
            <p:nvPr/>
          </p:nvSpPr>
          <p:spPr bwMode="auto">
            <a:xfrm>
              <a:off x="5372" y="12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21" name="Oval 169"/>
            <p:cNvSpPr>
              <a:spLocks noChangeArrowheads="1"/>
            </p:cNvSpPr>
            <p:nvPr/>
          </p:nvSpPr>
          <p:spPr bwMode="auto">
            <a:xfrm>
              <a:off x="3770" y="161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22" name="Oval 170"/>
            <p:cNvSpPr>
              <a:spLocks noChangeArrowheads="1"/>
            </p:cNvSpPr>
            <p:nvPr/>
          </p:nvSpPr>
          <p:spPr bwMode="auto">
            <a:xfrm>
              <a:off x="4496" y="93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29" name="Oval 177"/>
            <p:cNvSpPr>
              <a:spLocks noChangeArrowheads="1"/>
            </p:cNvSpPr>
            <p:nvPr/>
          </p:nvSpPr>
          <p:spPr bwMode="auto">
            <a:xfrm>
              <a:off x="4328" y="109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30" name="Oval 178"/>
            <p:cNvSpPr>
              <a:spLocks noChangeArrowheads="1"/>
            </p:cNvSpPr>
            <p:nvPr/>
          </p:nvSpPr>
          <p:spPr bwMode="auto">
            <a:xfrm>
              <a:off x="4756" y="69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36" name="Oval 184"/>
            <p:cNvSpPr>
              <a:spLocks noChangeArrowheads="1"/>
            </p:cNvSpPr>
            <p:nvPr/>
          </p:nvSpPr>
          <p:spPr bwMode="auto">
            <a:xfrm>
              <a:off x="4986" y="47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37" name="Rectangle 185" descr="Wide downward diagonal"/>
            <p:cNvSpPr>
              <a:spLocks noChangeArrowheads="1"/>
            </p:cNvSpPr>
            <p:nvPr/>
          </p:nvSpPr>
          <p:spPr bwMode="auto">
            <a:xfrm>
              <a:off x="3642" y="50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38" name="Rectangle 186" descr="Wide downward diagonal"/>
            <p:cNvSpPr>
              <a:spLocks noChangeArrowheads="1"/>
            </p:cNvSpPr>
            <p:nvPr/>
          </p:nvSpPr>
          <p:spPr bwMode="auto">
            <a:xfrm>
              <a:off x="3834" y="22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39" name="Rectangle 187" descr="Wide downward diagonal"/>
            <p:cNvSpPr>
              <a:spLocks noChangeArrowheads="1"/>
            </p:cNvSpPr>
            <p:nvPr/>
          </p:nvSpPr>
          <p:spPr bwMode="auto">
            <a:xfrm>
              <a:off x="4183" y="65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40" name="Rectangle 188" descr="Wide downward diagonal"/>
            <p:cNvSpPr>
              <a:spLocks noChangeArrowheads="1"/>
            </p:cNvSpPr>
            <p:nvPr/>
          </p:nvSpPr>
          <p:spPr bwMode="auto">
            <a:xfrm>
              <a:off x="3782" y="142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41" name="Rectangle 189" descr="Wide downward diagonal"/>
            <p:cNvSpPr>
              <a:spLocks noChangeArrowheads="1"/>
            </p:cNvSpPr>
            <p:nvPr/>
          </p:nvSpPr>
          <p:spPr bwMode="auto">
            <a:xfrm>
              <a:off x="4264" y="28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42" name="Rectangle 190" descr="Wide downward diagonal"/>
            <p:cNvSpPr>
              <a:spLocks noChangeArrowheads="1"/>
            </p:cNvSpPr>
            <p:nvPr/>
          </p:nvSpPr>
          <p:spPr bwMode="auto">
            <a:xfrm>
              <a:off x="4122" y="98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43" name="Rectangle 191" descr="Wide downward diagonal"/>
            <p:cNvSpPr>
              <a:spLocks noChangeArrowheads="1"/>
            </p:cNvSpPr>
            <p:nvPr/>
          </p:nvSpPr>
          <p:spPr bwMode="auto">
            <a:xfrm>
              <a:off x="4884" y="22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44" name="Rectangle 192" descr="Wide downward diagonal"/>
            <p:cNvSpPr>
              <a:spLocks noChangeArrowheads="1"/>
            </p:cNvSpPr>
            <p:nvPr/>
          </p:nvSpPr>
          <p:spPr bwMode="auto">
            <a:xfrm>
              <a:off x="3951" y="49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45" name="Rectangle 193" descr="Wide downward diagonal"/>
            <p:cNvSpPr>
              <a:spLocks noChangeArrowheads="1"/>
            </p:cNvSpPr>
            <p:nvPr/>
          </p:nvSpPr>
          <p:spPr bwMode="auto">
            <a:xfrm>
              <a:off x="3820" y="93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46" name="Rectangle 194" descr="Wide downward diagonal"/>
            <p:cNvSpPr>
              <a:spLocks noChangeArrowheads="1"/>
            </p:cNvSpPr>
            <p:nvPr/>
          </p:nvSpPr>
          <p:spPr bwMode="auto">
            <a:xfrm>
              <a:off x="4481" y="79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47" name="Rectangle 195" descr="Wide downward diagonal"/>
            <p:cNvSpPr>
              <a:spLocks noChangeArrowheads="1"/>
            </p:cNvSpPr>
            <p:nvPr/>
          </p:nvSpPr>
          <p:spPr bwMode="auto">
            <a:xfrm>
              <a:off x="4541" y="45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48" name="Rectangle 196" descr="Wide downward diagonal"/>
            <p:cNvSpPr>
              <a:spLocks noChangeArrowheads="1"/>
            </p:cNvSpPr>
            <p:nvPr/>
          </p:nvSpPr>
          <p:spPr bwMode="auto">
            <a:xfrm>
              <a:off x="5200" y="145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49" name="Rectangle 197" descr="Wide downward diagonal"/>
            <p:cNvSpPr>
              <a:spLocks noChangeArrowheads="1"/>
            </p:cNvSpPr>
            <p:nvPr/>
          </p:nvSpPr>
          <p:spPr bwMode="auto">
            <a:xfrm>
              <a:off x="4044" y="120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0" name="Rectangle 198" descr="Wide downward diagonal"/>
            <p:cNvSpPr>
              <a:spLocks noChangeArrowheads="1"/>
            </p:cNvSpPr>
            <p:nvPr/>
          </p:nvSpPr>
          <p:spPr bwMode="auto">
            <a:xfrm>
              <a:off x="4539" y="20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2" name="Rectangle 200" descr="Wide downward diagonal"/>
            <p:cNvSpPr>
              <a:spLocks noChangeArrowheads="1"/>
            </p:cNvSpPr>
            <p:nvPr/>
          </p:nvSpPr>
          <p:spPr bwMode="auto">
            <a:xfrm>
              <a:off x="4957" y="112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3" name="Rectangle 201" descr="Wide downward diagonal"/>
            <p:cNvSpPr>
              <a:spLocks noChangeArrowheads="1"/>
            </p:cNvSpPr>
            <p:nvPr/>
          </p:nvSpPr>
          <p:spPr bwMode="auto">
            <a:xfrm>
              <a:off x="4836" y="138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4" name="Rectangle 202" descr="Wide downward diagonal"/>
            <p:cNvSpPr>
              <a:spLocks noChangeArrowheads="1"/>
            </p:cNvSpPr>
            <p:nvPr/>
          </p:nvSpPr>
          <p:spPr bwMode="auto">
            <a:xfrm>
              <a:off x="5021" y="694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5" name="Rectangle 203" descr="Wide downward diagonal"/>
            <p:cNvSpPr>
              <a:spLocks noChangeArrowheads="1"/>
            </p:cNvSpPr>
            <p:nvPr/>
          </p:nvSpPr>
          <p:spPr bwMode="auto">
            <a:xfrm>
              <a:off x="4503" y="132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6" name="Rectangle 204" descr="Wide downward diagonal"/>
            <p:cNvSpPr>
              <a:spLocks noChangeArrowheads="1"/>
            </p:cNvSpPr>
            <p:nvPr/>
          </p:nvSpPr>
          <p:spPr bwMode="auto">
            <a:xfrm>
              <a:off x="3958" y="158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7" name="Rectangle 205" descr="Wide downward diagonal"/>
            <p:cNvSpPr>
              <a:spLocks noChangeArrowheads="1"/>
            </p:cNvSpPr>
            <p:nvPr/>
          </p:nvSpPr>
          <p:spPr bwMode="auto">
            <a:xfrm>
              <a:off x="4436" y="1537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8" name="Rectangle 206" descr="Wide downward diagonal"/>
            <p:cNvSpPr>
              <a:spLocks noChangeArrowheads="1"/>
            </p:cNvSpPr>
            <p:nvPr/>
          </p:nvSpPr>
          <p:spPr bwMode="auto">
            <a:xfrm>
              <a:off x="4292" y="127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9" name="Rectangle 207" descr="Wide downward diagonal"/>
            <p:cNvSpPr>
              <a:spLocks noChangeArrowheads="1"/>
            </p:cNvSpPr>
            <p:nvPr/>
          </p:nvSpPr>
          <p:spPr bwMode="auto">
            <a:xfrm>
              <a:off x="4695" y="87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60" name="Rectangle 208" descr="Wide downward diagonal"/>
            <p:cNvSpPr>
              <a:spLocks noChangeArrowheads="1"/>
            </p:cNvSpPr>
            <p:nvPr/>
          </p:nvSpPr>
          <p:spPr bwMode="auto">
            <a:xfrm>
              <a:off x="5119" y="162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61" name="Rectangle 209" descr="Wide downward diagonal"/>
            <p:cNvSpPr>
              <a:spLocks noChangeArrowheads="1"/>
            </p:cNvSpPr>
            <p:nvPr/>
          </p:nvSpPr>
          <p:spPr bwMode="auto">
            <a:xfrm>
              <a:off x="5220" y="38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62" name="Rectangle 210" descr="Wide downward diagonal"/>
            <p:cNvSpPr>
              <a:spLocks noChangeArrowheads="1"/>
            </p:cNvSpPr>
            <p:nvPr/>
          </p:nvSpPr>
          <p:spPr bwMode="auto">
            <a:xfrm>
              <a:off x="5220" y="124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9363" name="Rectangle 211" descr="Wide downward diagonal"/>
            <p:cNvSpPr>
              <a:spLocks noChangeArrowheads="1"/>
            </p:cNvSpPr>
            <p:nvPr/>
          </p:nvSpPr>
          <p:spPr bwMode="auto">
            <a:xfrm>
              <a:off x="5178" y="94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64" name="Rectangle 212" descr="Wide downward diagonal"/>
            <p:cNvSpPr>
              <a:spLocks noChangeArrowheads="1"/>
            </p:cNvSpPr>
            <p:nvPr/>
          </p:nvSpPr>
          <p:spPr bwMode="auto">
            <a:xfrm>
              <a:off x="5265" y="717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65" name="Rectangle 213" descr="Wide downward diagonal"/>
            <p:cNvSpPr>
              <a:spLocks noChangeArrowheads="1"/>
            </p:cNvSpPr>
            <p:nvPr/>
          </p:nvSpPr>
          <p:spPr bwMode="auto">
            <a:xfrm>
              <a:off x="4795" y="1674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66" name="Oval 214"/>
            <p:cNvSpPr>
              <a:spLocks noChangeArrowheads="1"/>
            </p:cNvSpPr>
            <p:nvPr/>
          </p:nvSpPr>
          <p:spPr bwMode="auto">
            <a:xfrm>
              <a:off x="3929" y="147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68" name="Oval 216"/>
            <p:cNvSpPr>
              <a:spLocks noChangeArrowheads="1"/>
            </p:cNvSpPr>
            <p:nvPr/>
          </p:nvSpPr>
          <p:spPr bwMode="auto">
            <a:xfrm>
              <a:off x="4590" y="85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69" name="Oval 217"/>
            <p:cNvSpPr>
              <a:spLocks noChangeArrowheads="1"/>
            </p:cNvSpPr>
            <p:nvPr/>
          </p:nvSpPr>
          <p:spPr bwMode="auto">
            <a:xfrm>
              <a:off x="5224" y="26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70" name="Oval 218"/>
            <p:cNvSpPr>
              <a:spLocks noChangeArrowheads="1"/>
            </p:cNvSpPr>
            <p:nvPr/>
          </p:nvSpPr>
          <p:spPr bwMode="auto">
            <a:xfrm>
              <a:off x="4865" y="60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71" name="Oval 219"/>
            <p:cNvSpPr>
              <a:spLocks noChangeArrowheads="1"/>
            </p:cNvSpPr>
            <p:nvPr/>
          </p:nvSpPr>
          <p:spPr bwMode="auto">
            <a:xfrm>
              <a:off x="4173" y="12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372" name="AutoShape 220"/>
          <p:cNvSpPr>
            <a:spLocks noChangeArrowheads="1"/>
          </p:cNvSpPr>
          <p:nvPr/>
        </p:nvSpPr>
        <p:spPr bwMode="auto">
          <a:xfrm>
            <a:off x="5467350" y="3886200"/>
            <a:ext cx="3549650" cy="1274763"/>
          </a:xfrm>
          <a:prstGeom prst="wedgeRoundRectCallout">
            <a:avLst>
              <a:gd name="adj1" fmla="val -39579"/>
              <a:gd name="adj2" fmla="val 8287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l"/>
            <a:r>
              <a:rPr lang="en-US" sz="1800">
                <a:latin typeface="Comic Sans MS" pitchFamily="66" charset="0"/>
              </a:rPr>
              <a:t>Let me look it up… here it is.. the rule is, if the two bars are equal sizes, it is an </a:t>
            </a:r>
            <a:r>
              <a:rPr lang="en-US" sz="180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1800">
                <a:latin typeface="Comic Sans MS" pitchFamily="66" charset="0"/>
              </a:rPr>
              <a:t>. Otherwise it is a </a:t>
            </a:r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sz="2000">
                <a:latin typeface="Comic Sans MS" pitchFamily="66" charset="0"/>
              </a:rPr>
              <a:t>.</a:t>
            </a:r>
          </a:p>
          <a:p>
            <a:pPr algn="l"/>
            <a:endParaRPr lang="en-US" sz="1800">
              <a:latin typeface="Comic Sans MS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B755-DAAF-46C5-A014-E8B6F8C0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2064"/>
            <a:ext cx="8077200" cy="914400"/>
          </a:xfrm>
        </p:spPr>
        <p:txBody>
          <a:bodyPr/>
          <a:lstStyle/>
          <a:p>
            <a:r>
              <a:rPr lang="en-US" sz="3400" dirty="0"/>
              <a:t>Why Start with Linear Classifiers?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3E13-2295-4AC1-85CA-FBC359FB7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classifiers are the simplest classifiers</a:t>
            </a:r>
          </a:p>
          <a:p>
            <a:pPr lvl="1"/>
            <a:r>
              <a:rPr lang="en-US" dirty="0"/>
              <a:t>Simpler than decision trees</a:t>
            </a:r>
          </a:p>
          <a:p>
            <a:pPr lvl="2"/>
            <a:r>
              <a:rPr lang="en-US" dirty="0"/>
              <a:t>Textbook starts with decision trees</a:t>
            </a:r>
          </a:p>
          <a:p>
            <a:pPr lvl="3"/>
            <a:r>
              <a:rPr lang="en-US" dirty="0"/>
              <a:t>We will use decision trees to introduce some of the more advanced concepts</a:t>
            </a:r>
          </a:p>
          <a:p>
            <a:pPr lvl="1"/>
            <a:r>
              <a:rPr lang="en-US" dirty="0"/>
              <a:t>Learning method is linear regression</a:t>
            </a:r>
          </a:p>
          <a:p>
            <a:r>
              <a:rPr lang="en-US" dirty="0"/>
              <a:t>We will use linear classifiers to introduce some concepts in classification</a:t>
            </a:r>
          </a:p>
          <a:p>
            <a:r>
              <a:rPr lang="en-US" dirty="0"/>
              <a:t>Linear classifier also provides yet one more classification algorithm</a:t>
            </a:r>
          </a:p>
          <a:p>
            <a:pPr lvl="1"/>
            <a:r>
              <a:rPr lang="en-US" dirty="0"/>
              <a:t>Also helps demonstrate how different algorithms form different types of decision boundaries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258E-DA35-4877-92A5-CAFBEFE9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2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77825" y="933450"/>
            <a:ext cx="1830388" cy="57070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292100" y="958850"/>
            <a:ext cx="20701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500" b="1" dirty="0">
                <a:solidFill>
                  <a:srgbClr val="0000FF"/>
                </a:solidFill>
              </a:rPr>
              <a:t>Examples of class A</a:t>
            </a:r>
            <a:endParaRPr lang="en-US" sz="1500" dirty="0">
              <a:solidFill>
                <a:srgbClr val="0000FF"/>
              </a:solidFill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712788" y="6021388"/>
            <a:ext cx="457200" cy="3048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1322388" y="5457825"/>
            <a:ext cx="457200" cy="86836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712788" y="4344988"/>
            <a:ext cx="457200" cy="762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1322388" y="4857750"/>
            <a:ext cx="457200" cy="24923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712788" y="3632200"/>
            <a:ext cx="457200" cy="10318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1322388" y="3201988"/>
            <a:ext cx="4572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712788" y="2203450"/>
            <a:ext cx="457200" cy="38893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1322388" y="2211388"/>
            <a:ext cx="4572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727075" y="2597150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4         4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727075" y="3713163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1          5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727075" y="5045075"/>
            <a:ext cx="977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800"/>
              <a:t>6         3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727075" y="6246813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3          7</a:t>
            </a:r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2593975" y="928688"/>
            <a:ext cx="1890713" cy="57070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2514600" y="1008063"/>
            <a:ext cx="204628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500" b="1" dirty="0">
                <a:solidFill>
                  <a:srgbClr val="FF0000"/>
                </a:solidFill>
              </a:rPr>
              <a:t>Examples of class B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 flipH="1">
            <a:off x="3497263" y="5462588"/>
            <a:ext cx="457200" cy="84296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 flipH="1">
            <a:off x="2887663" y="5461000"/>
            <a:ext cx="457200" cy="84455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 flipH="1">
            <a:off x="3497263" y="4227513"/>
            <a:ext cx="457200" cy="85883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 flipH="1">
            <a:off x="2887663" y="4633913"/>
            <a:ext cx="457200" cy="45243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 flipH="1">
            <a:off x="3497263" y="3167063"/>
            <a:ext cx="457200" cy="54768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Rectangle 24"/>
          <p:cNvSpPr>
            <a:spLocks noChangeArrowheads="1"/>
          </p:cNvSpPr>
          <p:nvPr/>
        </p:nvSpPr>
        <p:spPr bwMode="auto">
          <a:xfrm flipH="1">
            <a:off x="2887663" y="3005138"/>
            <a:ext cx="457200" cy="70961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Rectangle 25"/>
          <p:cNvSpPr>
            <a:spLocks noChangeArrowheads="1"/>
          </p:cNvSpPr>
          <p:nvPr/>
        </p:nvSpPr>
        <p:spPr bwMode="auto">
          <a:xfrm flipH="1">
            <a:off x="3497263" y="1914525"/>
            <a:ext cx="457200" cy="6572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 flipH="1">
            <a:off x="2887663" y="2038350"/>
            <a:ext cx="4572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203" name="Group 27"/>
          <p:cNvGrpSpPr>
            <a:grpSpLocks/>
          </p:cNvGrpSpPr>
          <p:nvPr/>
        </p:nvGrpSpPr>
        <p:grpSpPr bwMode="auto">
          <a:xfrm>
            <a:off x="2932113" y="2593975"/>
            <a:ext cx="927100" cy="4016375"/>
            <a:chOff x="585" y="1707"/>
            <a:chExt cx="584" cy="2530"/>
          </a:xfrm>
        </p:grpSpPr>
        <p:sp>
          <p:nvSpPr>
            <p:cNvPr id="50204" name="Text Box 28"/>
            <p:cNvSpPr txBox="1">
              <a:spLocks noChangeArrowheads="1"/>
            </p:cNvSpPr>
            <p:nvPr/>
          </p:nvSpPr>
          <p:spPr bwMode="auto">
            <a:xfrm>
              <a:off x="585" y="1707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5         6</a:t>
              </a:r>
            </a:p>
          </p:txBody>
        </p:sp>
        <p:sp>
          <p:nvSpPr>
            <p:cNvPr id="50205" name="Text Box 29"/>
            <p:cNvSpPr txBox="1">
              <a:spLocks noChangeArrowheads="1"/>
            </p:cNvSpPr>
            <p:nvPr/>
          </p:nvSpPr>
          <p:spPr bwMode="auto">
            <a:xfrm>
              <a:off x="585" y="2410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7         5</a:t>
              </a:r>
            </a:p>
          </p:txBody>
        </p:sp>
        <p:sp>
          <p:nvSpPr>
            <p:cNvPr id="50206" name="Text Box 30"/>
            <p:cNvSpPr txBox="1">
              <a:spLocks noChangeArrowheads="1"/>
            </p:cNvSpPr>
            <p:nvPr/>
          </p:nvSpPr>
          <p:spPr bwMode="auto">
            <a:xfrm>
              <a:off x="585" y="3249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4         8</a:t>
              </a:r>
            </a:p>
          </p:txBody>
        </p:sp>
        <p:sp>
          <p:nvSpPr>
            <p:cNvPr id="50207" name="Text Box 31"/>
            <p:cNvSpPr txBox="1">
              <a:spLocks noChangeArrowheads="1"/>
            </p:cNvSpPr>
            <p:nvPr/>
          </p:nvSpPr>
          <p:spPr bwMode="auto">
            <a:xfrm>
              <a:off x="585" y="4006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7         7</a:t>
              </a:r>
            </a:p>
          </p:txBody>
        </p:sp>
      </p:grpSp>
      <p:sp>
        <p:nvSpPr>
          <p:cNvPr id="50211" name="Rectangle 35"/>
          <p:cNvSpPr>
            <a:spLocks noChangeArrowheads="1"/>
          </p:cNvSpPr>
          <p:nvPr/>
        </p:nvSpPr>
        <p:spPr bwMode="auto">
          <a:xfrm>
            <a:off x="720725" y="163513"/>
            <a:ext cx="20842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dirty="0">
                <a:latin typeface="Comic Sans MS" pitchFamily="66" charset="0"/>
              </a:rPr>
              <a:t>Problem 3</a:t>
            </a:r>
          </a:p>
        </p:txBody>
      </p:sp>
      <p:grpSp>
        <p:nvGrpSpPr>
          <p:cNvPr id="50417" name="Group 241"/>
          <p:cNvGrpSpPr>
            <a:grpSpLocks/>
          </p:cNvGrpSpPr>
          <p:nvPr/>
        </p:nvGrpSpPr>
        <p:grpSpPr bwMode="auto">
          <a:xfrm>
            <a:off x="5078413" y="109538"/>
            <a:ext cx="3905250" cy="3560762"/>
            <a:chOff x="3199" y="69"/>
            <a:chExt cx="2460" cy="2243"/>
          </a:xfrm>
        </p:grpSpPr>
        <p:grpSp>
          <p:nvGrpSpPr>
            <p:cNvPr id="50213" name="Group 37"/>
            <p:cNvGrpSpPr>
              <a:grpSpLocks/>
            </p:cNvGrpSpPr>
            <p:nvPr/>
          </p:nvGrpSpPr>
          <p:grpSpPr bwMode="auto">
            <a:xfrm>
              <a:off x="3199" y="69"/>
              <a:ext cx="2460" cy="2243"/>
              <a:chOff x="1137" y="1946"/>
              <a:chExt cx="2181" cy="1905"/>
            </a:xfrm>
          </p:grpSpPr>
          <p:sp>
            <p:nvSpPr>
              <p:cNvPr id="50214" name="Rectangle 38"/>
              <p:cNvSpPr>
                <a:spLocks noChangeArrowheads="1"/>
              </p:cNvSpPr>
              <p:nvPr/>
            </p:nvSpPr>
            <p:spPr bwMode="auto">
              <a:xfrm rot="-5400000">
                <a:off x="818" y="2629"/>
                <a:ext cx="8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Left Bar</a:t>
                </a:r>
              </a:p>
            </p:txBody>
          </p:sp>
          <p:sp>
            <p:nvSpPr>
              <p:cNvPr id="50215" name="Rectangle 39"/>
              <p:cNvSpPr>
                <a:spLocks noChangeArrowheads="1"/>
              </p:cNvSpPr>
              <p:nvPr/>
            </p:nvSpPr>
            <p:spPr bwMode="auto">
              <a:xfrm>
                <a:off x="1502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6" name="Rectangle 40"/>
              <p:cNvSpPr>
                <a:spLocks noChangeArrowheads="1"/>
              </p:cNvSpPr>
              <p:nvPr/>
            </p:nvSpPr>
            <p:spPr bwMode="auto">
              <a:xfrm>
                <a:off x="1670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7" name="Rectangle 41"/>
              <p:cNvSpPr>
                <a:spLocks noChangeArrowheads="1"/>
              </p:cNvSpPr>
              <p:nvPr/>
            </p:nvSpPr>
            <p:spPr bwMode="auto">
              <a:xfrm>
                <a:off x="1837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8" name="Rectangle 42"/>
              <p:cNvSpPr>
                <a:spLocks noChangeArrowheads="1"/>
              </p:cNvSpPr>
              <p:nvPr/>
            </p:nvSpPr>
            <p:spPr bwMode="auto">
              <a:xfrm>
                <a:off x="2005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9" name="Rectangle 43"/>
              <p:cNvSpPr>
                <a:spLocks noChangeArrowheads="1"/>
              </p:cNvSpPr>
              <p:nvPr/>
            </p:nvSpPr>
            <p:spPr bwMode="auto">
              <a:xfrm>
                <a:off x="2173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0" name="Rectangle 44"/>
              <p:cNvSpPr>
                <a:spLocks noChangeArrowheads="1"/>
              </p:cNvSpPr>
              <p:nvPr/>
            </p:nvSpPr>
            <p:spPr bwMode="auto">
              <a:xfrm>
                <a:off x="2341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1" name="Rectangle 45"/>
              <p:cNvSpPr>
                <a:spLocks noChangeArrowheads="1"/>
              </p:cNvSpPr>
              <p:nvPr/>
            </p:nvSpPr>
            <p:spPr bwMode="auto">
              <a:xfrm>
                <a:off x="2508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2" name="Rectangle 46"/>
              <p:cNvSpPr>
                <a:spLocks noChangeArrowheads="1"/>
              </p:cNvSpPr>
              <p:nvPr/>
            </p:nvSpPr>
            <p:spPr bwMode="auto">
              <a:xfrm>
                <a:off x="2676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3" name="Rectangle 47"/>
              <p:cNvSpPr>
                <a:spLocks noChangeArrowheads="1"/>
              </p:cNvSpPr>
              <p:nvPr/>
            </p:nvSpPr>
            <p:spPr bwMode="auto">
              <a:xfrm>
                <a:off x="2844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4" name="Rectangle 48"/>
              <p:cNvSpPr>
                <a:spLocks noChangeArrowheads="1"/>
              </p:cNvSpPr>
              <p:nvPr/>
            </p:nvSpPr>
            <p:spPr bwMode="auto">
              <a:xfrm>
                <a:off x="3011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5" name="Rectangle 49"/>
              <p:cNvSpPr>
                <a:spLocks noChangeArrowheads="1"/>
              </p:cNvSpPr>
              <p:nvPr/>
            </p:nvSpPr>
            <p:spPr bwMode="auto">
              <a:xfrm>
                <a:off x="1502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6" name="Rectangle 50"/>
              <p:cNvSpPr>
                <a:spLocks noChangeArrowheads="1"/>
              </p:cNvSpPr>
              <p:nvPr/>
            </p:nvSpPr>
            <p:spPr bwMode="auto">
              <a:xfrm>
                <a:off x="1670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7" name="Rectangle 51"/>
              <p:cNvSpPr>
                <a:spLocks noChangeArrowheads="1"/>
              </p:cNvSpPr>
              <p:nvPr/>
            </p:nvSpPr>
            <p:spPr bwMode="auto">
              <a:xfrm>
                <a:off x="1837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8" name="Rectangle 52"/>
              <p:cNvSpPr>
                <a:spLocks noChangeArrowheads="1"/>
              </p:cNvSpPr>
              <p:nvPr/>
            </p:nvSpPr>
            <p:spPr bwMode="auto">
              <a:xfrm>
                <a:off x="2005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9" name="Rectangle 53"/>
              <p:cNvSpPr>
                <a:spLocks noChangeArrowheads="1"/>
              </p:cNvSpPr>
              <p:nvPr/>
            </p:nvSpPr>
            <p:spPr bwMode="auto">
              <a:xfrm>
                <a:off x="2173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0" name="Rectangle 54"/>
              <p:cNvSpPr>
                <a:spLocks noChangeArrowheads="1"/>
              </p:cNvSpPr>
              <p:nvPr/>
            </p:nvSpPr>
            <p:spPr bwMode="auto">
              <a:xfrm>
                <a:off x="2341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1" name="Rectangle 55"/>
              <p:cNvSpPr>
                <a:spLocks noChangeArrowheads="1"/>
              </p:cNvSpPr>
              <p:nvPr/>
            </p:nvSpPr>
            <p:spPr bwMode="auto">
              <a:xfrm>
                <a:off x="2508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2" name="Rectangle 56"/>
              <p:cNvSpPr>
                <a:spLocks noChangeArrowheads="1"/>
              </p:cNvSpPr>
              <p:nvPr/>
            </p:nvSpPr>
            <p:spPr bwMode="auto">
              <a:xfrm>
                <a:off x="2676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3" name="Rectangle 57"/>
              <p:cNvSpPr>
                <a:spLocks noChangeArrowheads="1"/>
              </p:cNvSpPr>
              <p:nvPr/>
            </p:nvSpPr>
            <p:spPr bwMode="auto">
              <a:xfrm>
                <a:off x="2844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4" name="Rectangle 58"/>
              <p:cNvSpPr>
                <a:spLocks noChangeArrowheads="1"/>
              </p:cNvSpPr>
              <p:nvPr/>
            </p:nvSpPr>
            <p:spPr bwMode="auto">
              <a:xfrm>
                <a:off x="3011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5" name="Rectangle 59"/>
              <p:cNvSpPr>
                <a:spLocks noChangeArrowheads="1"/>
              </p:cNvSpPr>
              <p:nvPr/>
            </p:nvSpPr>
            <p:spPr bwMode="auto">
              <a:xfrm>
                <a:off x="1502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6" name="Rectangle 60"/>
              <p:cNvSpPr>
                <a:spLocks noChangeArrowheads="1"/>
              </p:cNvSpPr>
              <p:nvPr/>
            </p:nvSpPr>
            <p:spPr bwMode="auto">
              <a:xfrm>
                <a:off x="1670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7" name="Rectangle 61"/>
              <p:cNvSpPr>
                <a:spLocks noChangeArrowheads="1"/>
              </p:cNvSpPr>
              <p:nvPr/>
            </p:nvSpPr>
            <p:spPr bwMode="auto">
              <a:xfrm>
                <a:off x="1837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8" name="Rectangle 62"/>
              <p:cNvSpPr>
                <a:spLocks noChangeArrowheads="1"/>
              </p:cNvSpPr>
              <p:nvPr/>
            </p:nvSpPr>
            <p:spPr bwMode="auto">
              <a:xfrm>
                <a:off x="2005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9" name="Rectangle 63"/>
              <p:cNvSpPr>
                <a:spLocks noChangeArrowheads="1"/>
              </p:cNvSpPr>
              <p:nvPr/>
            </p:nvSpPr>
            <p:spPr bwMode="auto">
              <a:xfrm>
                <a:off x="2173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0" name="Rectangle 64"/>
              <p:cNvSpPr>
                <a:spLocks noChangeArrowheads="1"/>
              </p:cNvSpPr>
              <p:nvPr/>
            </p:nvSpPr>
            <p:spPr bwMode="auto">
              <a:xfrm>
                <a:off x="2341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1" name="Rectangle 65"/>
              <p:cNvSpPr>
                <a:spLocks noChangeArrowheads="1"/>
              </p:cNvSpPr>
              <p:nvPr/>
            </p:nvSpPr>
            <p:spPr bwMode="auto">
              <a:xfrm>
                <a:off x="2508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2" name="Rectangle 66"/>
              <p:cNvSpPr>
                <a:spLocks noChangeArrowheads="1"/>
              </p:cNvSpPr>
              <p:nvPr/>
            </p:nvSpPr>
            <p:spPr bwMode="auto">
              <a:xfrm>
                <a:off x="2676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3" name="Rectangle 67"/>
              <p:cNvSpPr>
                <a:spLocks noChangeArrowheads="1"/>
              </p:cNvSpPr>
              <p:nvPr/>
            </p:nvSpPr>
            <p:spPr bwMode="auto">
              <a:xfrm>
                <a:off x="2844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4" name="Rectangle 68"/>
              <p:cNvSpPr>
                <a:spLocks noChangeArrowheads="1"/>
              </p:cNvSpPr>
              <p:nvPr/>
            </p:nvSpPr>
            <p:spPr bwMode="auto">
              <a:xfrm>
                <a:off x="3011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5" name="Rectangle 69"/>
              <p:cNvSpPr>
                <a:spLocks noChangeArrowheads="1"/>
              </p:cNvSpPr>
              <p:nvPr/>
            </p:nvSpPr>
            <p:spPr bwMode="auto">
              <a:xfrm>
                <a:off x="1502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6" name="Rectangle 70"/>
              <p:cNvSpPr>
                <a:spLocks noChangeArrowheads="1"/>
              </p:cNvSpPr>
              <p:nvPr/>
            </p:nvSpPr>
            <p:spPr bwMode="auto">
              <a:xfrm>
                <a:off x="1670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7" name="Rectangle 71"/>
              <p:cNvSpPr>
                <a:spLocks noChangeArrowheads="1"/>
              </p:cNvSpPr>
              <p:nvPr/>
            </p:nvSpPr>
            <p:spPr bwMode="auto">
              <a:xfrm>
                <a:off x="1837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8" name="Rectangle 72"/>
              <p:cNvSpPr>
                <a:spLocks noChangeArrowheads="1"/>
              </p:cNvSpPr>
              <p:nvPr/>
            </p:nvSpPr>
            <p:spPr bwMode="auto">
              <a:xfrm>
                <a:off x="2005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9" name="Rectangle 73"/>
              <p:cNvSpPr>
                <a:spLocks noChangeArrowheads="1"/>
              </p:cNvSpPr>
              <p:nvPr/>
            </p:nvSpPr>
            <p:spPr bwMode="auto">
              <a:xfrm>
                <a:off x="2173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0" name="Rectangle 74"/>
              <p:cNvSpPr>
                <a:spLocks noChangeArrowheads="1"/>
              </p:cNvSpPr>
              <p:nvPr/>
            </p:nvSpPr>
            <p:spPr bwMode="auto">
              <a:xfrm>
                <a:off x="2341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1" name="Rectangle 75"/>
              <p:cNvSpPr>
                <a:spLocks noChangeArrowheads="1"/>
              </p:cNvSpPr>
              <p:nvPr/>
            </p:nvSpPr>
            <p:spPr bwMode="auto">
              <a:xfrm>
                <a:off x="2508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2" name="Rectangle 76"/>
              <p:cNvSpPr>
                <a:spLocks noChangeArrowheads="1"/>
              </p:cNvSpPr>
              <p:nvPr/>
            </p:nvSpPr>
            <p:spPr bwMode="auto">
              <a:xfrm>
                <a:off x="2676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3" name="Rectangle 77"/>
              <p:cNvSpPr>
                <a:spLocks noChangeArrowheads="1"/>
              </p:cNvSpPr>
              <p:nvPr/>
            </p:nvSpPr>
            <p:spPr bwMode="auto">
              <a:xfrm>
                <a:off x="2844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4" name="Rectangle 78"/>
              <p:cNvSpPr>
                <a:spLocks noChangeArrowheads="1"/>
              </p:cNvSpPr>
              <p:nvPr/>
            </p:nvSpPr>
            <p:spPr bwMode="auto">
              <a:xfrm>
                <a:off x="3011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5" name="Rectangle 79"/>
              <p:cNvSpPr>
                <a:spLocks noChangeArrowheads="1"/>
              </p:cNvSpPr>
              <p:nvPr/>
            </p:nvSpPr>
            <p:spPr bwMode="auto">
              <a:xfrm>
                <a:off x="1502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6" name="Rectangle 80"/>
              <p:cNvSpPr>
                <a:spLocks noChangeArrowheads="1"/>
              </p:cNvSpPr>
              <p:nvPr/>
            </p:nvSpPr>
            <p:spPr bwMode="auto">
              <a:xfrm>
                <a:off x="1670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7" name="Rectangle 81"/>
              <p:cNvSpPr>
                <a:spLocks noChangeArrowheads="1"/>
              </p:cNvSpPr>
              <p:nvPr/>
            </p:nvSpPr>
            <p:spPr bwMode="auto">
              <a:xfrm>
                <a:off x="1837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8" name="Rectangle 82"/>
              <p:cNvSpPr>
                <a:spLocks noChangeArrowheads="1"/>
              </p:cNvSpPr>
              <p:nvPr/>
            </p:nvSpPr>
            <p:spPr bwMode="auto">
              <a:xfrm>
                <a:off x="2005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9" name="Rectangle 83"/>
              <p:cNvSpPr>
                <a:spLocks noChangeArrowheads="1"/>
              </p:cNvSpPr>
              <p:nvPr/>
            </p:nvSpPr>
            <p:spPr bwMode="auto">
              <a:xfrm>
                <a:off x="2173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0" name="Rectangle 84"/>
              <p:cNvSpPr>
                <a:spLocks noChangeArrowheads="1"/>
              </p:cNvSpPr>
              <p:nvPr/>
            </p:nvSpPr>
            <p:spPr bwMode="auto">
              <a:xfrm>
                <a:off x="2341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1" name="Rectangle 85"/>
              <p:cNvSpPr>
                <a:spLocks noChangeArrowheads="1"/>
              </p:cNvSpPr>
              <p:nvPr/>
            </p:nvSpPr>
            <p:spPr bwMode="auto">
              <a:xfrm>
                <a:off x="2508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2" name="Rectangle 86"/>
              <p:cNvSpPr>
                <a:spLocks noChangeArrowheads="1"/>
              </p:cNvSpPr>
              <p:nvPr/>
            </p:nvSpPr>
            <p:spPr bwMode="auto">
              <a:xfrm>
                <a:off x="2676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3" name="Rectangle 87"/>
              <p:cNvSpPr>
                <a:spLocks noChangeArrowheads="1"/>
              </p:cNvSpPr>
              <p:nvPr/>
            </p:nvSpPr>
            <p:spPr bwMode="auto">
              <a:xfrm>
                <a:off x="2844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4" name="Rectangle 88"/>
              <p:cNvSpPr>
                <a:spLocks noChangeArrowheads="1"/>
              </p:cNvSpPr>
              <p:nvPr/>
            </p:nvSpPr>
            <p:spPr bwMode="auto">
              <a:xfrm>
                <a:off x="3011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5" name="Rectangle 89"/>
              <p:cNvSpPr>
                <a:spLocks noChangeArrowheads="1"/>
              </p:cNvSpPr>
              <p:nvPr/>
            </p:nvSpPr>
            <p:spPr bwMode="auto">
              <a:xfrm>
                <a:off x="1502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6" name="Rectangle 90"/>
              <p:cNvSpPr>
                <a:spLocks noChangeArrowheads="1"/>
              </p:cNvSpPr>
              <p:nvPr/>
            </p:nvSpPr>
            <p:spPr bwMode="auto">
              <a:xfrm>
                <a:off x="1670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7" name="Rectangle 91"/>
              <p:cNvSpPr>
                <a:spLocks noChangeArrowheads="1"/>
              </p:cNvSpPr>
              <p:nvPr/>
            </p:nvSpPr>
            <p:spPr bwMode="auto">
              <a:xfrm>
                <a:off x="1837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8" name="Rectangle 92"/>
              <p:cNvSpPr>
                <a:spLocks noChangeArrowheads="1"/>
              </p:cNvSpPr>
              <p:nvPr/>
            </p:nvSpPr>
            <p:spPr bwMode="auto">
              <a:xfrm>
                <a:off x="2005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9" name="Rectangle 93"/>
              <p:cNvSpPr>
                <a:spLocks noChangeArrowheads="1"/>
              </p:cNvSpPr>
              <p:nvPr/>
            </p:nvSpPr>
            <p:spPr bwMode="auto">
              <a:xfrm>
                <a:off x="2173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0" name="Rectangle 94"/>
              <p:cNvSpPr>
                <a:spLocks noChangeArrowheads="1"/>
              </p:cNvSpPr>
              <p:nvPr/>
            </p:nvSpPr>
            <p:spPr bwMode="auto">
              <a:xfrm>
                <a:off x="2341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1" name="Rectangle 95"/>
              <p:cNvSpPr>
                <a:spLocks noChangeArrowheads="1"/>
              </p:cNvSpPr>
              <p:nvPr/>
            </p:nvSpPr>
            <p:spPr bwMode="auto">
              <a:xfrm>
                <a:off x="2508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2" name="Rectangle 96"/>
              <p:cNvSpPr>
                <a:spLocks noChangeArrowheads="1"/>
              </p:cNvSpPr>
              <p:nvPr/>
            </p:nvSpPr>
            <p:spPr bwMode="auto">
              <a:xfrm>
                <a:off x="2676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3" name="Rectangle 97"/>
              <p:cNvSpPr>
                <a:spLocks noChangeArrowheads="1"/>
              </p:cNvSpPr>
              <p:nvPr/>
            </p:nvSpPr>
            <p:spPr bwMode="auto">
              <a:xfrm>
                <a:off x="2844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4" name="Rectangle 98"/>
              <p:cNvSpPr>
                <a:spLocks noChangeArrowheads="1"/>
              </p:cNvSpPr>
              <p:nvPr/>
            </p:nvSpPr>
            <p:spPr bwMode="auto">
              <a:xfrm>
                <a:off x="3011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5" name="Rectangle 99"/>
              <p:cNvSpPr>
                <a:spLocks noChangeArrowheads="1"/>
              </p:cNvSpPr>
              <p:nvPr/>
            </p:nvSpPr>
            <p:spPr bwMode="auto">
              <a:xfrm>
                <a:off x="1502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6" name="Rectangle 100"/>
              <p:cNvSpPr>
                <a:spLocks noChangeArrowheads="1"/>
              </p:cNvSpPr>
              <p:nvPr/>
            </p:nvSpPr>
            <p:spPr bwMode="auto">
              <a:xfrm>
                <a:off x="1670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7" name="Rectangle 101"/>
              <p:cNvSpPr>
                <a:spLocks noChangeArrowheads="1"/>
              </p:cNvSpPr>
              <p:nvPr/>
            </p:nvSpPr>
            <p:spPr bwMode="auto">
              <a:xfrm>
                <a:off x="1837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8" name="Rectangle 102"/>
              <p:cNvSpPr>
                <a:spLocks noChangeArrowheads="1"/>
              </p:cNvSpPr>
              <p:nvPr/>
            </p:nvSpPr>
            <p:spPr bwMode="auto">
              <a:xfrm>
                <a:off x="2005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9" name="Rectangle 103"/>
              <p:cNvSpPr>
                <a:spLocks noChangeArrowheads="1"/>
              </p:cNvSpPr>
              <p:nvPr/>
            </p:nvSpPr>
            <p:spPr bwMode="auto">
              <a:xfrm>
                <a:off x="2173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0" name="Rectangle 104"/>
              <p:cNvSpPr>
                <a:spLocks noChangeArrowheads="1"/>
              </p:cNvSpPr>
              <p:nvPr/>
            </p:nvSpPr>
            <p:spPr bwMode="auto">
              <a:xfrm>
                <a:off x="2341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1" name="Rectangle 105"/>
              <p:cNvSpPr>
                <a:spLocks noChangeArrowheads="1"/>
              </p:cNvSpPr>
              <p:nvPr/>
            </p:nvSpPr>
            <p:spPr bwMode="auto">
              <a:xfrm>
                <a:off x="2508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2" name="Rectangle 106"/>
              <p:cNvSpPr>
                <a:spLocks noChangeArrowheads="1"/>
              </p:cNvSpPr>
              <p:nvPr/>
            </p:nvSpPr>
            <p:spPr bwMode="auto">
              <a:xfrm>
                <a:off x="2676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3" name="Rectangle 107"/>
              <p:cNvSpPr>
                <a:spLocks noChangeArrowheads="1"/>
              </p:cNvSpPr>
              <p:nvPr/>
            </p:nvSpPr>
            <p:spPr bwMode="auto">
              <a:xfrm>
                <a:off x="2844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4" name="Rectangle 108"/>
              <p:cNvSpPr>
                <a:spLocks noChangeArrowheads="1"/>
              </p:cNvSpPr>
              <p:nvPr/>
            </p:nvSpPr>
            <p:spPr bwMode="auto">
              <a:xfrm>
                <a:off x="3011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5" name="Rectangle 109"/>
              <p:cNvSpPr>
                <a:spLocks noChangeArrowheads="1"/>
              </p:cNvSpPr>
              <p:nvPr/>
            </p:nvSpPr>
            <p:spPr bwMode="auto">
              <a:xfrm>
                <a:off x="1502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6" name="Rectangle 110"/>
              <p:cNvSpPr>
                <a:spLocks noChangeArrowheads="1"/>
              </p:cNvSpPr>
              <p:nvPr/>
            </p:nvSpPr>
            <p:spPr bwMode="auto">
              <a:xfrm>
                <a:off x="1670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7" name="Rectangle 111"/>
              <p:cNvSpPr>
                <a:spLocks noChangeArrowheads="1"/>
              </p:cNvSpPr>
              <p:nvPr/>
            </p:nvSpPr>
            <p:spPr bwMode="auto">
              <a:xfrm>
                <a:off x="1837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8" name="Rectangle 112"/>
              <p:cNvSpPr>
                <a:spLocks noChangeArrowheads="1"/>
              </p:cNvSpPr>
              <p:nvPr/>
            </p:nvSpPr>
            <p:spPr bwMode="auto">
              <a:xfrm>
                <a:off x="2005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9" name="Rectangle 113"/>
              <p:cNvSpPr>
                <a:spLocks noChangeArrowheads="1"/>
              </p:cNvSpPr>
              <p:nvPr/>
            </p:nvSpPr>
            <p:spPr bwMode="auto">
              <a:xfrm>
                <a:off x="2173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0" name="Rectangle 114"/>
              <p:cNvSpPr>
                <a:spLocks noChangeArrowheads="1"/>
              </p:cNvSpPr>
              <p:nvPr/>
            </p:nvSpPr>
            <p:spPr bwMode="auto">
              <a:xfrm>
                <a:off x="2341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1" name="Rectangle 115"/>
              <p:cNvSpPr>
                <a:spLocks noChangeArrowheads="1"/>
              </p:cNvSpPr>
              <p:nvPr/>
            </p:nvSpPr>
            <p:spPr bwMode="auto">
              <a:xfrm>
                <a:off x="2508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2" name="Rectangle 116"/>
              <p:cNvSpPr>
                <a:spLocks noChangeArrowheads="1"/>
              </p:cNvSpPr>
              <p:nvPr/>
            </p:nvSpPr>
            <p:spPr bwMode="auto">
              <a:xfrm>
                <a:off x="2676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3" name="Rectangle 117"/>
              <p:cNvSpPr>
                <a:spLocks noChangeArrowheads="1"/>
              </p:cNvSpPr>
              <p:nvPr/>
            </p:nvSpPr>
            <p:spPr bwMode="auto">
              <a:xfrm>
                <a:off x="2844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4" name="Rectangle 118"/>
              <p:cNvSpPr>
                <a:spLocks noChangeArrowheads="1"/>
              </p:cNvSpPr>
              <p:nvPr/>
            </p:nvSpPr>
            <p:spPr bwMode="auto">
              <a:xfrm>
                <a:off x="3011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5" name="Rectangle 119"/>
              <p:cNvSpPr>
                <a:spLocks noChangeArrowheads="1"/>
              </p:cNvSpPr>
              <p:nvPr/>
            </p:nvSpPr>
            <p:spPr bwMode="auto">
              <a:xfrm>
                <a:off x="1502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6" name="Rectangle 120"/>
              <p:cNvSpPr>
                <a:spLocks noChangeArrowheads="1"/>
              </p:cNvSpPr>
              <p:nvPr/>
            </p:nvSpPr>
            <p:spPr bwMode="auto">
              <a:xfrm>
                <a:off x="1670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7" name="Rectangle 121"/>
              <p:cNvSpPr>
                <a:spLocks noChangeArrowheads="1"/>
              </p:cNvSpPr>
              <p:nvPr/>
            </p:nvSpPr>
            <p:spPr bwMode="auto">
              <a:xfrm>
                <a:off x="1837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8" name="Rectangle 122"/>
              <p:cNvSpPr>
                <a:spLocks noChangeArrowheads="1"/>
              </p:cNvSpPr>
              <p:nvPr/>
            </p:nvSpPr>
            <p:spPr bwMode="auto">
              <a:xfrm>
                <a:off x="2005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9" name="Rectangle 123"/>
              <p:cNvSpPr>
                <a:spLocks noChangeArrowheads="1"/>
              </p:cNvSpPr>
              <p:nvPr/>
            </p:nvSpPr>
            <p:spPr bwMode="auto">
              <a:xfrm>
                <a:off x="2173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0" name="Rectangle 124"/>
              <p:cNvSpPr>
                <a:spLocks noChangeArrowheads="1"/>
              </p:cNvSpPr>
              <p:nvPr/>
            </p:nvSpPr>
            <p:spPr bwMode="auto">
              <a:xfrm>
                <a:off x="2341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1" name="Rectangle 125"/>
              <p:cNvSpPr>
                <a:spLocks noChangeArrowheads="1"/>
              </p:cNvSpPr>
              <p:nvPr/>
            </p:nvSpPr>
            <p:spPr bwMode="auto">
              <a:xfrm>
                <a:off x="2508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2" name="Rectangle 126"/>
              <p:cNvSpPr>
                <a:spLocks noChangeArrowheads="1"/>
              </p:cNvSpPr>
              <p:nvPr/>
            </p:nvSpPr>
            <p:spPr bwMode="auto">
              <a:xfrm>
                <a:off x="2676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3" name="Rectangle 127"/>
              <p:cNvSpPr>
                <a:spLocks noChangeArrowheads="1"/>
              </p:cNvSpPr>
              <p:nvPr/>
            </p:nvSpPr>
            <p:spPr bwMode="auto">
              <a:xfrm>
                <a:off x="2844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4" name="Rectangle 128"/>
              <p:cNvSpPr>
                <a:spLocks noChangeArrowheads="1"/>
              </p:cNvSpPr>
              <p:nvPr/>
            </p:nvSpPr>
            <p:spPr bwMode="auto">
              <a:xfrm>
                <a:off x="3011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5" name="Rectangle 129"/>
              <p:cNvSpPr>
                <a:spLocks noChangeArrowheads="1"/>
              </p:cNvSpPr>
              <p:nvPr/>
            </p:nvSpPr>
            <p:spPr bwMode="auto">
              <a:xfrm>
                <a:off x="1502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6" name="Rectangle 130"/>
              <p:cNvSpPr>
                <a:spLocks noChangeArrowheads="1"/>
              </p:cNvSpPr>
              <p:nvPr/>
            </p:nvSpPr>
            <p:spPr bwMode="auto">
              <a:xfrm>
                <a:off x="1670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7" name="Rectangle 131"/>
              <p:cNvSpPr>
                <a:spLocks noChangeArrowheads="1"/>
              </p:cNvSpPr>
              <p:nvPr/>
            </p:nvSpPr>
            <p:spPr bwMode="auto">
              <a:xfrm>
                <a:off x="1837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8" name="Rectangle 132"/>
              <p:cNvSpPr>
                <a:spLocks noChangeArrowheads="1"/>
              </p:cNvSpPr>
              <p:nvPr/>
            </p:nvSpPr>
            <p:spPr bwMode="auto">
              <a:xfrm>
                <a:off x="2005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9" name="Rectangle 133"/>
              <p:cNvSpPr>
                <a:spLocks noChangeArrowheads="1"/>
              </p:cNvSpPr>
              <p:nvPr/>
            </p:nvSpPr>
            <p:spPr bwMode="auto">
              <a:xfrm>
                <a:off x="2173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0" name="Rectangle 134"/>
              <p:cNvSpPr>
                <a:spLocks noChangeArrowheads="1"/>
              </p:cNvSpPr>
              <p:nvPr/>
            </p:nvSpPr>
            <p:spPr bwMode="auto">
              <a:xfrm>
                <a:off x="2341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1" name="Rectangle 135"/>
              <p:cNvSpPr>
                <a:spLocks noChangeArrowheads="1"/>
              </p:cNvSpPr>
              <p:nvPr/>
            </p:nvSpPr>
            <p:spPr bwMode="auto">
              <a:xfrm>
                <a:off x="2508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2" name="Rectangle 136"/>
              <p:cNvSpPr>
                <a:spLocks noChangeArrowheads="1"/>
              </p:cNvSpPr>
              <p:nvPr/>
            </p:nvSpPr>
            <p:spPr bwMode="auto">
              <a:xfrm>
                <a:off x="2676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3" name="Rectangle 137"/>
              <p:cNvSpPr>
                <a:spLocks noChangeArrowheads="1"/>
              </p:cNvSpPr>
              <p:nvPr/>
            </p:nvSpPr>
            <p:spPr bwMode="auto">
              <a:xfrm>
                <a:off x="2844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4" name="Rectangle 138"/>
              <p:cNvSpPr>
                <a:spLocks noChangeArrowheads="1"/>
              </p:cNvSpPr>
              <p:nvPr/>
            </p:nvSpPr>
            <p:spPr bwMode="auto">
              <a:xfrm>
                <a:off x="3011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5" name="Line 139"/>
              <p:cNvSpPr>
                <a:spLocks noChangeShapeType="1"/>
              </p:cNvSpPr>
              <p:nvPr/>
            </p:nvSpPr>
            <p:spPr bwMode="auto">
              <a:xfrm>
                <a:off x="1502" y="3457"/>
                <a:ext cx="167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6" name="Line 140"/>
              <p:cNvSpPr>
                <a:spLocks noChangeShapeType="1"/>
              </p:cNvSpPr>
              <p:nvPr/>
            </p:nvSpPr>
            <p:spPr bwMode="auto">
              <a:xfrm flipV="1">
                <a:off x="1502" y="1975"/>
                <a:ext cx="0" cy="148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7" name="Text Box 141"/>
              <p:cNvSpPr txBox="1">
                <a:spLocks noChangeArrowheads="1"/>
              </p:cNvSpPr>
              <p:nvPr/>
            </p:nvSpPr>
            <p:spPr bwMode="auto">
              <a:xfrm>
                <a:off x="1266" y="1946"/>
                <a:ext cx="273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100</a:t>
                </a:r>
              </a:p>
            </p:txBody>
          </p:sp>
          <p:sp>
            <p:nvSpPr>
              <p:cNvPr id="50318" name="Text Box 142"/>
              <p:cNvSpPr txBox="1">
                <a:spLocks noChangeArrowheads="1"/>
              </p:cNvSpPr>
              <p:nvPr/>
            </p:nvSpPr>
            <p:spPr bwMode="auto">
              <a:xfrm>
                <a:off x="1563" y="3516"/>
                <a:ext cx="217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10</a:t>
                </a:r>
              </a:p>
            </p:txBody>
          </p:sp>
          <p:sp>
            <p:nvSpPr>
              <p:cNvPr id="50319" name="Text Box 143"/>
              <p:cNvSpPr txBox="1">
                <a:spLocks noChangeArrowheads="1"/>
              </p:cNvSpPr>
              <p:nvPr/>
            </p:nvSpPr>
            <p:spPr bwMode="auto">
              <a:xfrm>
                <a:off x="1731" y="3516"/>
                <a:ext cx="216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20</a:t>
                </a:r>
              </a:p>
            </p:txBody>
          </p:sp>
          <p:sp>
            <p:nvSpPr>
              <p:cNvPr id="50320" name="Text Box 144"/>
              <p:cNvSpPr txBox="1">
                <a:spLocks noChangeArrowheads="1"/>
              </p:cNvSpPr>
              <p:nvPr/>
            </p:nvSpPr>
            <p:spPr bwMode="auto">
              <a:xfrm>
                <a:off x="1899" y="3516"/>
                <a:ext cx="217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30</a:t>
                </a:r>
              </a:p>
            </p:txBody>
          </p:sp>
          <p:sp>
            <p:nvSpPr>
              <p:cNvPr id="50321" name="Text Box 145"/>
              <p:cNvSpPr txBox="1">
                <a:spLocks noChangeArrowheads="1"/>
              </p:cNvSpPr>
              <p:nvPr/>
            </p:nvSpPr>
            <p:spPr bwMode="auto">
              <a:xfrm>
                <a:off x="2066" y="3516"/>
                <a:ext cx="216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40</a:t>
                </a:r>
              </a:p>
            </p:txBody>
          </p:sp>
          <p:sp>
            <p:nvSpPr>
              <p:cNvPr id="50322" name="Text Box 146"/>
              <p:cNvSpPr txBox="1">
                <a:spLocks noChangeArrowheads="1"/>
              </p:cNvSpPr>
              <p:nvPr/>
            </p:nvSpPr>
            <p:spPr bwMode="auto">
              <a:xfrm>
                <a:off x="2235" y="3516"/>
                <a:ext cx="217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50</a:t>
                </a:r>
              </a:p>
            </p:txBody>
          </p:sp>
          <p:sp>
            <p:nvSpPr>
              <p:cNvPr id="50323" name="Text Box 147"/>
              <p:cNvSpPr txBox="1">
                <a:spLocks noChangeArrowheads="1"/>
              </p:cNvSpPr>
              <p:nvPr/>
            </p:nvSpPr>
            <p:spPr bwMode="auto">
              <a:xfrm>
                <a:off x="2403" y="3516"/>
                <a:ext cx="216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60</a:t>
                </a:r>
              </a:p>
            </p:txBody>
          </p:sp>
          <p:sp>
            <p:nvSpPr>
              <p:cNvPr id="50324" name="Text Box 148"/>
              <p:cNvSpPr txBox="1">
                <a:spLocks noChangeArrowheads="1"/>
              </p:cNvSpPr>
              <p:nvPr/>
            </p:nvSpPr>
            <p:spPr bwMode="auto">
              <a:xfrm>
                <a:off x="2570" y="3516"/>
                <a:ext cx="216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70</a:t>
                </a:r>
              </a:p>
            </p:txBody>
          </p:sp>
          <p:sp>
            <p:nvSpPr>
              <p:cNvPr id="50325" name="Text Box 149"/>
              <p:cNvSpPr txBox="1">
                <a:spLocks noChangeArrowheads="1"/>
              </p:cNvSpPr>
              <p:nvPr/>
            </p:nvSpPr>
            <p:spPr bwMode="auto">
              <a:xfrm>
                <a:off x="2738" y="3516"/>
                <a:ext cx="216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80</a:t>
                </a:r>
              </a:p>
            </p:txBody>
          </p:sp>
          <p:sp>
            <p:nvSpPr>
              <p:cNvPr id="50326" name="Text Box 150"/>
              <p:cNvSpPr txBox="1">
                <a:spLocks noChangeArrowheads="1"/>
              </p:cNvSpPr>
              <p:nvPr/>
            </p:nvSpPr>
            <p:spPr bwMode="auto">
              <a:xfrm>
                <a:off x="2905" y="3517"/>
                <a:ext cx="216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90</a:t>
                </a:r>
              </a:p>
            </p:txBody>
          </p:sp>
          <p:sp>
            <p:nvSpPr>
              <p:cNvPr id="50327" name="Text Box 151"/>
              <p:cNvSpPr txBox="1">
                <a:spLocks noChangeArrowheads="1"/>
              </p:cNvSpPr>
              <p:nvPr/>
            </p:nvSpPr>
            <p:spPr bwMode="auto">
              <a:xfrm>
                <a:off x="3045" y="3516"/>
                <a:ext cx="273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100</a:t>
                </a:r>
              </a:p>
            </p:txBody>
          </p:sp>
          <p:sp>
            <p:nvSpPr>
              <p:cNvPr id="50328" name="Text Box 152"/>
              <p:cNvSpPr txBox="1">
                <a:spLocks noChangeArrowheads="1"/>
              </p:cNvSpPr>
              <p:nvPr/>
            </p:nvSpPr>
            <p:spPr bwMode="auto">
              <a:xfrm>
                <a:off x="1295" y="3280"/>
                <a:ext cx="216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10</a:t>
                </a:r>
              </a:p>
            </p:txBody>
          </p:sp>
          <p:sp>
            <p:nvSpPr>
              <p:cNvPr id="50329" name="Text Box 153"/>
              <p:cNvSpPr txBox="1">
                <a:spLocks noChangeArrowheads="1"/>
              </p:cNvSpPr>
              <p:nvPr/>
            </p:nvSpPr>
            <p:spPr bwMode="auto">
              <a:xfrm>
                <a:off x="1295" y="3132"/>
                <a:ext cx="216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20</a:t>
                </a:r>
              </a:p>
            </p:txBody>
          </p:sp>
          <p:sp>
            <p:nvSpPr>
              <p:cNvPr id="50330" name="Text Box 154"/>
              <p:cNvSpPr txBox="1">
                <a:spLocks noChangeArrowheads="1"/>
              </p:cNvSpPr>
              <p:nvPr/>
            </p:nvSpPr>
            <p:spPr bwMode="auto">
              <a:xfrm>
                <a:off x="1295" y="2983"/>
                <a:ext cx="216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30</a:t>
                </a:r>
              </a:p>
            </p:txBody>
          </p:sp>
          <p:sp>
            <p:nvSpPr>
              <p:cNvPr id="50331" name="Text Box 155"/>
              <p:cNvSpPr txBox="1">
                <a:spLocks noChangeArrowheads="1"/>
              </p:cNvSpPr>
              <p:nvPr/>
            </p:nvSpPr>
            <p:spPr bwMode="auto">
              <a:xfrm>
                <a:off x="1295" y="2835"/>
                <a:ext cx="216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40</a:t>
                </a:r>
              </a:p>
            </p:txBody>
          </p:sp>
          <p:sp>
            <p:nvSpPr>
              <p:cNvPr id="50332" name="Text Box 156"/>
              <p:cNvSpPr txBox="1">
                <a:spLocks noChangeArrowheads="1"/>
              </p:cNvSpPr>
              <p:nvPr/>
            </p:nvSpPr>
            <p:spPr bwMode="auto">
              <a:xfrm>
                <a:off x="1295" y="2687"/>
                <a:ext cx="216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50</a:t>
                </a:r>
              </a:p>
            </p:txBody>
          </p:sp>
          <p:sp>
            <p:nvSpPr>
              <p:cNvPr id="50333" name="Text Box 157"/>
              <p:cNvSpPr txBox="1">
                <a:spLocks noChangeArrowheads="1"/>
              </p:cNvSpPr>
              <p:nvPr/>
            </p:nvSpPr>
            <p:spPr bwMode="auto">
              <a:xfrm>
                <a:off x="1295" y="2538"/>
                <a:ext cx="216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60</a:t>
                </a:r>
              </a:p>
            </p:txBody>
          </p:sp>
          <p:sp>
            <p:nvSpPr>
              <p:cNvPr id="50334" name="Text Box 158"/>
              <p:cNvSpPr txBox="1">
                <a:spLocks noChangeArrowheads="1"/>
              </p:cNvSpPr>
              <p:nvPr/>
            </p:nvSpPr>
            <p:spPr bwMode="auto">
              <a:xfrm>
                <a:off x="1295" y="2391"/>
                <a:ext cx="216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70</a:t>
                </a:r>
              </a:p>
            </p:txBody>
          </p:sp>
          <p:sp>
            <p:nvSpPr>
              <p:cNvPr id="50335" name="Text Box 159"/>
              <p:cNvSpPr txBox="1">
                <a:spLocks noChangeArrowheads="1"/>
              </p:cNvSpPr>
              <p:nvPr/>
            </p:nvSpPr>
            <p:spPr bwMode="auto">
              <a:xfrm>
                <a:off x="1295" y="2243"/>
                <a:ext cx="216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80</a:t>
                </a:r>
              </a:p>
            </p:txBody>
          </p:sp>
          <p:sp>
            <p:nvSpPr>
              <p:cNvPr id="50336" name="Text Box 160"/>
              <p:cNvSpPr txBox="1">
                <a:spLocks noChangeArrowheads="1"/>
              </p:cNvSpPr>
              <p:nvPr/>
            </p:nvSpPr>
            <p:spPr bwMode="auto">
              <a:xfrm>
                <a:off x="1295" y="2094"/>
                <a:ext cx="216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/>
                  <a:t>90</a:t>
                </a:r>
              </a:p>
            </p:txBody>
          </p:sp>
          <p:sp>
            <p:nvSpPr>
              <p:cNvPr id="50337" name="Rectangle 161"/>
              <p:cNvSpPr>
                <a:spLocks noChangeArrowheads="1"/>
              </p:cNvSpPr>
              <p:nvPr/>
            </p:nvSpPr>
            <p:spPr bwMode="auto">
              <a:xfrm>
                <a:off x="2052" y="3684"/>
                <a:ext cx="1100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Right Bar</a:t>
                </a:r>
              </a:p>
            </p:txBody>
          </p:sp>
        </p:grpSp>
        <p:sp>
          <p:nvSpPr>
            <p:cNvPr id="50338" name="Oval 162"/>
            <p:cNvSpPr>
              <a:spLocks noChangeArrowheads="1"/>
            </p:cNvSpPr>
            <p:nvPr/>
          </p:nvSpPr>
          <p:spPr bwMode="auto">
            <a:xfrm>
              <a:off x="5324" y="153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39" name="Oval 163"/>
            <p:cNvSpPr>
              <a:spLocks noChangeArrowheads="1"/>
            </p:cNvSpPr>
            <p:nvPr/>
          </p:nvSpPr>
          <p:spPr bwMode="auto">
            <a:xfrm>
              <a:off x="4617" y="112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0" name="Oval 164"/>
            <p:cNvSpPr>
              <a:spLocks noChangeArrowheads="1"/>
            </p:cNvSpPr>
            <p:nvPr/>
          </p:nvSpPr>
          <p:spPr bwMode="auto">
            <a:xfrm>
              <a:off x="5038" y="121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1" name="Oval 165"/>
            <p:cNvSpPr>
              <a:spLocks noChangeArrowheads="1"/>
            </p:cNvSpPr>
            <p:nvPr/>
          </p:nvSpPr>
          <p:spPr bwMode="auto">
            <a:xfrm>
              <a:off x="4236" y="25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2" name="Oval 166"/>
            <p:cNvSpPr>
              <a:spLocks noChangeArrowheads="1"/>
            </p:cNvSpPr>
            <p:nvPr/>
          </p:nvSpPr>
          <p:spPr bwMode="auto">
            <a:xfrm>
              <a:off x="5078" y="93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3" name="Oval 167"/>
            <p:cNvSpPr>
              <a:spLocks noChangeArrowheads="1"/>
            </p:cNvSpPr>
            <p:nvPr/>
          </p:nvSpPr>
          <p:spPr bwMode="auto">
            <a:xfrm>
              <a:off x="4869" y="67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4" name="Oval 168"/>
            <p:cNvSpPr>
              <a:spLocks noChangeArrowheads="1"/>
            </p:cNvSpPr>
            <p:nvPr/>
          </p:nvSpPr>
          <p:spPr bwMode="auto">
            <a:xfrm>
              <a:off x="5367" y="169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5" name="Oval 169"/>
            <p:cNvSpPr>
              <a:spLocks noChangeArrowheads="1"/>
            </p:cNvSpPr>
            <p:nvPr/>
          </p:nvSpPr>
          <p:spPr bwMode="auto">
            <a:xfrm>
              <a:off x="4739" y="56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6" name="Oval 170"/>
            <p:cNvSpPr>
              <a:spLocks noChangeArrowheads="1"/>
            </p:cNvSpPr>
            <p:nvPr/>
          </p:nvSpPr>
          <p:spPr bwMode="auto">
            <a:xfrm>
              <a:off x="5005" y="80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7" name="Oval 171"/>
            <p:cNvSpPr>
              <a:spLocks noChangeArrowheads="1"/>
            </p:cNvSpPr>
            <p:nvPr/>
          </p:nvSpPr>
          <p:spPr bwMode="auto">
            <a:xfrm>
              <a:off x="5295" y="136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8" name="Oval 172"/>
            <p:cNvSpPr>
              <a:spLocks noChangeArrowheads="1"/>
            </p:cNvSpPr>
            <p:nvPr/>
          </p:nvSpPr>
          <p:spPr bwMode="auto">
            <a:xfrm>
              <a:off x="5173" y="110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9" name="Oval 173"/>
            <p:cNvSpPr>
              <a:spLocks noChangeArrowheads="1"/>
            </p:cNvSpPr>
            <p:nvPr/>
          </p:nvSpPr>
          <p:spPr bwMode="auto">
            <a:xfrm>
              <a:off x="3979" y="16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0" name="Oval 174"/>
            <p:cNvSpPr>
              <a:spLocks noChangeArrowheads="1"/>
            </p:cNvSpPr>
            <p:nvPr/>
          </p:nvSpPr>
          <p:spPr bwMode="auto">
            <a:xfrm>
              <a:off x="3685" y="12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1" name="Oval 175"/>
            <p:cNvSpPr>
              <a:spLocks noChangeArrowheads="1"/>
            </p:cNvSpPr>
            <p:nvPr/>
          </p:nvSpPr>
          <p:spPr bwMode="auto">
            <a:xfrm>
              <a:off x="4438" y="33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2" name="Oval 176"/>
            <p:cNvSpPr>
              <a:spLocks noChangeArrowheads="1"/>
            </p:cNvSpPr>
            <p:nvPr/>
          </p:nvSpPr>
          <p:spPr bwMode="auto">
            <a:xfrm>
              <a:off x="5236" y="122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3" name="Oval 177"/>
            <p:cNvSpPr>
              <a:spLocks noChangeArrowheads="1"/>
            </p:cNvSpPr>
            <p:nvPr/>
          </p:nvSpPr>
          <p:spPr bwMode="auto">
            <a:xfrm>
              <a:off x="4103" y="5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4" name="Oval 178"/>
            <p:cNvSpPr>
              <a:spLocks noChangeArrowheads="1"/>
            </p:cNvSpPr>
            <p:nvPr/>
          </p:nvSpPr>
          <p:spPr bwMode="auto">
            <a:xfrm>
              <a:off x="4614" y="46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5" name="Oval 179"/>
            <p:cNvSpPr>
              <a:spLocks noChangeArrowheads="1"/>
            </p:cNvSpPr>
            <p:nvPr/>
          </p:nvSpPr>
          <p:spPr bwMode="auto">
            <a:xfrm>
              <a:off x="3833" y="79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6" name="Rectangle 180" descr="Wide downward diagonal"/>
            <p:cNvSpPr>
              <a:spLocks noChangeArrowheads="1"/>
            </p:cNvSpPr>
            <p:nvPr/>
          </p:nvSpPr>
          <p:spPr bwMode="auto">
            <a:xfrm>
              <a:off x="4593" y="28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7" name="Rectangle 181" descr="Wide downward diagonal"/>
            <p:cNvSpPr>
              <a:spLocks noChangeArrowheads="1"/>
            </p:cNvSpPr>
            <p:nvPr/>
          </p:nvSpPr>
          <p:spPr bwMode="auto">
            <a:xfrm>
              <a:off x="4966" y="58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8" name="Rectangle 182" descr="Wide downward diagonal"/>
            <p:cNvSpPr>
              <a:spLocks noChangeArrowheads="1"/>
            </p:cNvSpPr>
            <p:nvPr/>
          </p:nvSpPr>
          <p:spPr bwMode="auto">
            <a:xfrm>
              <a:off x="5213" y="89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0" name="Rectangle 184" descr="Wide downward diagonal"/>
            <p:cNvSpPr>
              <a:spLocks noChangeArrowheads="1"/>
            </p:cNvSpPr>
            <p:nvPr/>
          </p:nvSpPr>
          <p:spPr bwMode="auto">
            <a:xfrm>
              <a:off x="5078" y="72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1" name="Rectangle 185" descr="Wide downward diagonal"/>
            <p:cNvSpPr>
              <a:spLocks noChangeArrowheads="1"/>
            </p:cNvSpPr>
            <p:nvPr/>
          </p:nvSpPr>
          <p:spPr bwMode="auto">
            <a:xfrm>
              <a:off x="4862" y="47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2" name="Rectangle 186" descr="Wide downward diagonal"/>
            <p:cNvSpPr>
              <a:spLocks noChangeArrowheads="1"/>
            </p:cNvSpPr>
            <p:nvPr/>
          </p:nvSpPr>
          <p:spPr bwMode="auto">
            <a:xfrm>
              <a:off x="4298" y="13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3" name="Rectangle 187" descr="Wide downward diagonal"/>
            <p:cNvSpPr>
              <a:spLocks noChangeArrowheads="1"/>
            </p:cNvSpPr>
            <p:nvPr/>
          </p:nvSpPr>
          <p:spPr bwMode="auto">
            <a:xfrm>
              <a:off x="4448" y="20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4" name="Rectangle 188" descr="Wide downward diagonal"/>
            <p:cNvSpPr>
              <a:spLocks noChangeArrowheads="1"/>
            </p:cNvSpPr>
            <p:nvPr/>
          </p:nvSpPr>
          <p:spPr bwMode="auto">
            <a:xfrm>
              <a:off x="5247" y="625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5" name="Rectangle 189" descr="Wide downward diagonal"/>
            <p:cNvSpPr>
              <a:spLocks noChangeArrowheads="1"/>
            </p:cNvSpPr>
            <p:nvPr/>
          </p:nvSpPr>
          <p:spPr bwMode="auto">
            <a:xfrm>
              <a:off x="5316" y="107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6" name="Rectangle 190" descr="Wide downward diagonal"/>
            <p:cNvSpPr>
              <a:spLocks noChangeArrowheads="1"/>
            </p:cNvSpPr>
            <p:nvPr/>
          </p:nvSpPr>
          <p:spPr bwMode="auto">
            <a:xfrm>
              <a:off x="5408" y="133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7" name="Rectangle 191" descr="Wide downward diagonal"/>
            <p:cNvSpPr>
              <a:spLocks noChangeArrowheads="1"/>
            </p:cNvSpPr>
            <p:nvPr/>
          </p:nvSpPr>
          <p:spPr bwMode="auto">
            <a:xfrm>
              <a:off x="5042" y="404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8" name="Rectangle 192" descr="Wide downward diagonal"/>
            <p:cNvSpPr>
              <a:spLocks noChangeArrowheads="1"/>
            </p:cNvSpPr>
            <p:nvPr/>
          </p:nvSpPr>
          <p:spPr bwMode="auto">
            <a:xfrm>
              <a:off x="4139" y="9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9" name="Rectangle 193" descr="Wide downward diagonal"/>
            <p:cNvSpPr>
              <a:spLocks noChangeArrowheads="1"/>
            </p:cNvSpPr>
            <p:nvPr/>
          </p:nvSpPr>
          <p:spPr bwMode="auto">
            <a:xfrm>
              <a:off x="4751" y="37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1" name="Rectangle 195" descr="Wide downward diagonal"/>
            <p:cNvSpPr>
              <a:spLocks noChangeArrowheads="1"/>
            </p:cNvSpPr>
            <p:nvPr/>
          </p:nvSpPr>
          <p:spPr bwMode="auto">
            <a:xfrm>
              <a:off x="4873" y="27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2" name="Rectangle 196" descr="Wide downward diagonal"/>
            <p:cNvSpPr>
              <a:spLocks noChangeArrowheads="1"/>
            </p:cNvSpPr>
            <p:nvPr/>
          </p:nvSpPr>
          <p:spPr bwMode="auto">
            <a:xfrm>
              <a:off x="4679" y="16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3" name="Rectangle 197" descr="Wide downward diagonal"/>
            <p:cNvSpPr>
              <a:spLocks noChangeArrowheads="1"/>
            </p:cNvSpPr>
            <p:nvPr/>
          </p:nvSpPr>
          <p:spPr bwMode="auto">
            <a:xfrm>
              <a:off x="5200" y="145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4" name="Rectangle 198" descr="Wide downward diagonal"/>
            <p:cNvSpPr>
              <a:spLocks noChangeArrowheads="1"/>
            </p:cNvSpPr>
            <p:nvPr/>
          </p:nvSpPr>
          <p:spPr bwMode="auto">
            <a:xfrm>
              <a:off x="5323" y="384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5" name="Oval 199"/>
            <p:cNvSpPr>
              <a:spLocks noChangeArrowheads="1"/>
            </p:cNvSpPr>
            <p:nvPr/>
          </p:nvSpPr>
          <p:spPr bwMode="auto">
            <a:xfrm>
              <a:off x="4269" y="72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6" name="Oval 200"/>
            <p:cNvSpPr>
              <a:spLocks noChangeArrowheads="1"/>
            </p:cNvSpPr>
            <p:nvPr/>
          </p:nvSpPr>
          <p:spPr bwMode="auto">
            <a:xfrm>
              <a:off x="4692" y="75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7" name="Oval 201"/>
            <p:cNvSpPr>
              <a:spLocks noChangeArrowheads="1"/>
            </p:cNvSpPr>
            <p:nvPr/>
          </p:nvSpPr>
          <p:spPr bwMode="auto">
            <a:xfrm>
              <a:off x="4894" y="9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8" name="Oval 202"/>
            <p:cNvSpPr>
              <a:spLocks noChangeArrowheads="1"/>
            </p:cNvSpPr>
            <p:nvPr/>
          </p:nvSpPr>
          <p:spPr bwMode="auto">
            <a:xfrm>
              <a:off x="4403" y="50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9" name="Oval 203"/>
            <p:cNvSpPr>
              <a:spLocks noChangeArrowheads="1"/>
            </p:cNvSpPr>
            <p:nvPr/>
          </p:nvSpPr>
          <p:spPr bwMode="auto">
            <a:xfrm>
              <a:off x="3765" y="53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0" name="Oval 204"/>
            <p:cNvSpPr>
              <a:spLocks noChangeArrowheads="1"/>
            </p:cNvSpPr>
            <p:nvPr/>
          </p:nvSpPr>
          <p:spPr bwMode="auto">
            <a:xfrm>
              <a:off x="4040" y="37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1" name="Oval 205"/>
            <p:cNvSpPr>
              <a:spLocks noChangeArrowheads="1"/>
            </p:cNvSpPr>
            <p:nvPr/>
          </p:nvSpPr>
          <p:spPr bwMode="auto">
            <a:xfrm>
              <a:off x="4580" y="88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2" name="Oval 206"/>
            <p:cNvSpPr>
              <a:spLocks noChangeArrowheads="1"/>
            </p:cNvSpPr>
            <p:nvPr/>
          </p:nvSpPr>
          <p:spPr bwMode="auto">
            <a:xfrm>
              <a:off x="4360" y="108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3" name="Oval 207"/>
            <p:cNvSpPr>
              <a:spLocks noChangeArrowheads="1"/>
            </p:cNvSpPr>
            <p:nvPr/>
          </p:nvSpPr>
          <p:spPr bwMode="auto">
            <a:xfrm>
              <a:off x="5126" y="142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4" name="Oval 208"/>
            <p:cNvSpPr>
              <a:spLocks noChangeArrowheads="1"/>
            </p:cNvSpPr>
            <p:nvPr/>
          </p:nvSpPr>
          <p:spPr bwMode="auto">
            <a:xfrm>
              <a:off x="5154" y="167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5" name="Oval 209"/>
            <p:cNvSpPr>
              <a:spLocks noChangeArrowheads="1"/>
            </p:cNvSpPr>
            <p:nvPr/>
          </p:nvSpPr>
          <p:spPr bwMode="auto">
            <a:xfrm>
              <a:off x="4034" y="98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6" name="Oval 210"/>
            <p:cNvSpPr>
              <a:spLocks noChangeArrowheads="1"/>
            </p:cNvSpPr>
            <p:nvPr/>
          </p:nvSpPr>
          <p:spPr bwMode="auto">
            <a:xfrm>
              <a:off x="3792" y="98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7" name="Oval 211"/>
            <p:cNvSpPr>
              <a:spLocks noChangeArrowheads="1"/>
            </p:cNvSpPr>
            <p:nvPr/>
          </p:nvSpPr>
          <p:spPr bwMode="auto">
            <a:xfrm>
              <a:off x="4131" y="114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8" name="Oval 212"/>
            <p:cNvSpPr>
              <a:spLocks noChangeArrowheads="1"/>
            </p:cNvSpPr>
            <p:nvPr/>
          </p:nvSpPr>
          <p:spPr bwMode="auto">
            <a:xfrm>
              <a:off x="4127" y="138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9" name="Oval 213"/>
            <p:cNvSpPr>
              <a:spLocks noChangeArrowheads="1"/>
            </p:cNvSpPr>
            <p:nvPr/>
          </p:nvSpPr>
          <p:spPr bwMode="auto">
            <a:xfrm>
              <a:off x="4869" y="119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0" name="Oval 214"/>
            <p:cNvSpPr>
              <a:spLocks noChangeArrowheads="1"/>
            </p:cNvSpPr>
            <p:nvPr/>
          </p:nvSpPr>
          <p:spPr bwMode="auto">
            <a:xfrm>
              <a:off x="4376" y="127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1" name="Oval 215"/>
            <p:cNvSpPr>
              <a:spLocks noChangeArrowheads="1"/>
            </p:cNvSpPr>
            <p:nvPr/>
          </p:nvSpPr>
          <p:spPr bwMode="auto">
            <a:xfrm>
              <a:off x="3886" y="147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2" name="Oval 216"/>
            <p:cNvSpPr>
              <a:spLocks noChangeArrowheads="1"/>
            </p:cNvSpPr>
            <p:nvPr/>
          </p:nvSpPr>
          <p:spPr bwMode="auto">
            <a:xfrm>
              <a:off x="4875" y="148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3" name="Oval 217"/>
            <p:cNvSpPr>
              <a:spLocks noChangeArrowheads="1"/>
            </p:cNvSpPr>
            <p:nvPr/>
          </p:nvSpPr>
          <p:spPr bwMode="auto">
            <a:xfrm>
              <a:off x="4356" y="156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4" name="Oval 218"/>
            <p:cNvSpPr>
              <a:spLocks noChangeArrowheads="1"/>
            </p:cNvSpPr>
            <p:nvPr/>
          </p:nvSpPr>
          <p:spPr bwMode="auto">
            <a:xfrm>
              <a:off x="4642" y="141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5" name="Oval 219"/>
            <p:cNvSpPr>
              <a:spLocks noChangeArrowheads="1"/>
            </p:cNvSpPr>
            <p:nvPr/>
          </p:nvSpPr>
          <p:spPr bwMode="auto">
            <a:xfrm>
              <a:off x="3840" y="13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6" name="Oval 220"/>
            <p:cNvSpPr>
              <a:spLocks noChangeArrowheads="1"/>
            </p:cNvSpPr>
            <p:nvPr/>
          </p:nvSpPr>
          <p:spPr bwMode="auto">
            <a:xfrm>
              <a:off x="3957" y="72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7" name="Oval 221"/>
            <p:cNvSpPr>
              <a:spLocks noChangeArrowheads="1"/>
            </p:cNvSpPr>
            <p:nvPr/>
          </p:nvSpPr>
          <p:spPr bwMode="auto">
            <a:xfrm>
              <a:off x="4053" y="82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8" name="Oval 222"/>
            <p:cNvSpPr>
              <a:spLocks noChangeArrowheads="1"/>
            </p:cNvSpPr>
            <p:nvPr/>
          </p:nvSpPr>
          <p:spPr bwMode="auto">
            <a:xfrm>
              <a:off x="4149" y="91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9" name="Oval 223"/>
            <p:cNvSpPr>
              <a:spLocks noChangeArrowheads="1"/>
            </p:cNvSpPr>
            <p:nvPr/>
          </p:nvSpPr>
          <p:spPr bwMode="auto">
            <a:xfrm>
              <a:off x="4504" y="143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0" name="Oval 224"/>
            <p:cNvSpPr>
              <a:spLocks noChangeArrowheads="1"/>
            </p:cNvSpPr>
            <p:nvPr/>
          </p:nvSpPr>
          <p:spPr bwMode="auto">
            <a:xfrm>
              <a:off x="4600" y="165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1" name="Oval 225"/>
            <p:cNvSpPr>
              <a:spLocks noChangeArrowheads="1"/>
            </p:cNvSpPr>
            <p:nvPr/>
          </p:nvSpPr>
          <p:spPr bwMode="auto">
            <a:xfrm>
              <a:off x="4912" y="165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2" name="Oval 226"/>
            <p:cNvSpPr>
              <a:spLocks noChangeArrowheads="1"/>
            </p:cNvSpPr>
            <p:nvPr/>
          </p:nvSpPr>
          <p:spPr bwMode="auto">
            <a:xfrm>
              <a:off x="3749" y="165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3" name="Oval 227"/>
            <p:cNvSpPr>
              <a:spLocks noChangeArrowheads="1"/>
            </p:cNvSpPr>
            <p:nvPr/>
          </p:nvSpPr>
          <p:spPr bwMode="auto">
            <a:xfrm>
              <a:off x="4078" y="166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4" name="Oval 228"/>
            <p:cNvSpPr>
              <a:spLocks noChangeArrowheads="1"/>
            </p:cNvSpPr>
            <p:nvPr/>
          </p:nvSpPr>
          <p:spPr bwMode="auto">
            <a:xfrm>
              <a:off x="3798" y="125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5" name="Oval 229"/>
            <p:cNvSpPr>
              <a:spLocks noChangeArrowheads="1"/>
            </p:cNvSpPr>
            <p:nvPr/>
          </p:nvSpPr>
          <p:spPr bwMode="auto">
            <a:xfrm>
              <a:off x="3698" y="138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6" name="Oval 230"/>
            <p:cNvSpPr>
              <a:spLocks noChangeArrowheads="1"/>
            </p:cNvSpPr>
            <p:nvPr/>
          </p:nvSpPr>
          <p:spPr bwMode="auto">
            <a:xfrm>
              <a:off x="4000" y="120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7" name="Oval 231"/>
            <p:cNvSpPr>
              <a:spLocks noChangeArrowheads="1"/>
            </p:cNvSpPr>
            <p:nvPr/>
          </p:nvSpPr>
          <p:spPr bwMode="auto">
            <a:xfrm>
              <a:off x="4483" y="72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8" name="Oval 232"/>
            <p:cNvSpPr>
              <a:spLocks noChangeArrowheads="1"/>
            </p:cNvSpPr>
            <p:nvPr/>
          </p:nvSpPr>
          <p:spPr bwMode="auto">
            <a:xfrm>
              <a:off x="3894" y="134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9" name="Oval 233"/>
            <p:cNvSpPr>
              <a:spLocks noChangeArrowheads="1"/>
            </p:cNvSpPr>
            <p:nvPr/>
          </p:nvSpPr>
          <p:spPr bwMode="auto">
            <a:xfrm>
              <a:off x="4444" y="91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10" name="Oval 234"/>
            <p:cNvSpPr>
              <a:spLocks noChangeArrowheads="1"/>
            </p:cNvSpPr>
            <p:nvPr/>
          </p:nvSpPr>
          <p:spPr bwMode="auto">
            <a:xfrm>
              <a:off x="4208" y="159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11" name="Rectangle 235" descr="Wide downward diagonal"/>
            <p:cNvSpPr>
              <a:spLocks noChangeArrowheads="1"/>
            </p:cNvSpPr>
            <p:nvPr/>
          </p:nvSpPr>
          <p:spPr bwMode="auto">
            <a:xfrm>
              <a:off x="5343" y="83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13" name="Rectangle 237" descr="Wide downward diagonal"/>
            <p:cNvSpPr>
              <a:spLocks noChangeArrowheads="1"/>
            </p:cNvSpPr>
            <p:nvPr/>
          </p:nvSpPr>
          <p:spPr bwMode="auto">
            <a:xfrm>
              <a:off x="5360" y="119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14" name="Rectangle 238" descr="Wide downward diagonal"/>
            <p:cNvSpPr>
              <a:spLocks noChangeArrowheads="1"/>
            </p:cNvSpPr>
            <p:nvPr/>
          </p:nvSpPr>
          <p:spPr bwMode="auto">
            <a:xfrm>
              <a:off x="5456" y="153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15" name="Rectangle 239" descr="Wide downward diagonal"/>
            <p:cNvSpPr>
              <a:spLocks noChangeArrowheads="1"/>
            </p:cNvSpPr>
            <p:nvPr/>
          </p:nvSpPr>
          <p:spPr bwMode="auto">
            <a:xfrm>
              <a:off x="4979" y="157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0416" name="Object 240"/>
          <p:cNvGraphicFramePr>
            <a:graphicFrameLocks noChangeAspect="1"/>
          </p:cNvGraphicFramePr>
          <p:nvPr/>
        </p:nvGraphicFramePr>
        <p:xfrm>
          <a:off x="5187950" y="3441700"/>
          <a:ext cx="149225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Bitmap Image" r:id="rId4" imgW="2285714" imgH="2523810" progId="Paint.Picture">
                  <p:embed/>
                </p:oleObj>
              </mc:Choice>
              <mc:Fallback>
                <p:oleObj name="Bitmap Image" r:id="rId4" imgW="2285714" imgH="25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3441700"/>
                        <a:ext cx="149225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12" name="AutoShape 236"/>
          <p:cNvSpPr>
            <a:spLocks noChangeArrowheads="1"/>
          </p:cNvSpPr>
          <p:nvPr/>
        </p:nvSpPr>
        <p:spPr bwMode="auto">
          <a:xfrm>
            <a:off x="4808538" y="5080000"/>
            <a:ext cx="4154487" cy="1652588"/>
          </a:xfrm>
          <a:prstGeom prst="wedgeRoundRectCallout">
            <a:avLst>
              <a:gd name="adj1" fmla="val 1356"/>
              <a:gd name="adj2" fmla="val -8631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l"/>
            <a:r>
              <a:rPr lang="en-US" sz="1800">
                <a:latin typeface="Comic Sans MS" pitchFamily="66" charset="0"/>
              </a:rPr>
              <a:t>The rule again:</a:t>
            </a:r>
          </a:p>
          <a:p>
            <a:pPr algn="l"/>
            <a:r>
              <a:rPr lang="en-US" sz="2000">
                <a:latin typeface="Comic Sans MS" pitchFamily="66" charset="0"/>
              </a:rPr>
              <a:t>if the square of the sum of the two bars is less than or  equal to 100, it is an </a:t>
            </a:r>
            <a:r>
              <a:rPr lang="en-US" sz="200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2000">
                <a:latin typeface="Comic Sans MS" pitchFamily="66" charset="0"/>
              </a:rPr>
              <a:t>. Otherwise it is a </a:t>
            </a: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sz="2000">
                <a:latin typeface="Comic Sans MS" pitchFamily="66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40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BBB3-F4FF-4193-9768-CED103EB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F032-39DE-4A7A-BF59-17BAA6F92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rule that works on the original training data is X + Y ≤ 10 </a:t>
            </a:r>
            <a:r>
              <a:rPr lang="en-US" dirty="0">
                <a:sym typeface="Wingdings" panose="05000000000000000000" pitchFamily="2" charset="2"/>
              </a:rPr>
              <a:t> Class A; else B</a:t>
            </a:r>
          </a:p>
          <a:p>
            <a:r>
              <a:rPr lang="en-US" dirty="0">
                <a:sym typeface="Wingdings" panose="05000000000000000000" pitchFamily="2" charset="2"/>
              </a:rPr>
              <a:t>Which is better?</a:t>
            </a:r>
          </a:p>
          <a:p>
            <a:r>
              <a:rPr lang="en-US" dirty="0">
                <a:sym typeface="Wingdings" panose="05000000000000000000" pitchFamily="2" charset="2"/>
              </a:rPr>
              <a:t>Ultimately is one right and one wrong?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6F06F-2C4D-4E62-B754-61190EDC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57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 rot="-5400000">
            <a:off x="1008063" y="3182937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Antenna  Length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2590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971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352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733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114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4495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4876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5257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5638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6019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2590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2971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3352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3733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4114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4495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4876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5257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5638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6019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>
            <a:off x="2590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2971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3352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3733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>
            <a:off x="4114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4495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4876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8" name="Rectangle 30"/>
          <p:cNvSpPr>
            <a:spLocks noChangeArrowheads="1"/>
          </p:cNvSpPr>
          <p:nvPr/>
        </p:nvSpPr>
        <p:spPr bwMode="auto">
          <a:xfrm>
            <a:off x="5257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9" name="Rectangle 31"/>
          <p:cNvSpPr>
            <a:spLocks noChangeArrowheads="1"/>
          </p:cNvSpPr>
          <p:nvPr/>
        </p:nvSpPr>
        <p:spPr bwMode="auto">
          <a:xfrm>
            <a:off x="5638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0" name="Rectangle 32"/>
          <p:cNvSpPr>
            <a:spLocks noChangeArrowheads="1"/>
          </p:cNvSpPr>
          <p:nvPr/>
        </p:nvSpPr>
        <p:spPr bwMode="auto">
          <a:xfrm>
            <a:off x="6019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2590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2" name="Rectangle 34"/>
          <p:cNvSpPr>
            <a:spLocks noChangeArrowheads="1"/>
          </p:cNvSpPr>
          <p:nvPr/>
        </p:nvSpPr>
        <p:spPr bwMode="auto">
          <a:xfrm>
            <a:off x="2971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3352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4" name="Rectangle 36"/>
          <p:cNvSpPr>
            <a:spLocks noChangeArrowheads="1"/>
          </p:cNvSpPr>
          <p:nvPr/>
        </p:nvSpPr>
        <p:spPr bwMode="auto">
          <a:xfrm>
            <a:off x="3733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4114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4495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7" name="Rectangle 39"/>
          <p:cNvSpPr>
            <a:spLocks noChangeArrowheads="1"/>
          </p:cNvSpPr>
          <p:nvPr/>
        </p:nvSpPr>
        <p:spPr bwMode="auto">
          <a:xfrm>
            <a:off x="4876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8" name="Rectangle 40"/>
          <p:cNvSpPr>
            <a:spLocks noChangeArrowheads="1"/>
          </p:cNvSpPr>
          <p:nvPr/>
        </p:nvSpPr>
        <p:spPr bwMode="auto">
          <a:xfrm>
            <a:off x="5257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9" name="Rectangle 41"/>
          <p:cNvSpPr>
            <a:spLocks noChangeArrowheads="1"/>
          </p:cNvSpPr>
          <p:nvPr/>
        </p:nvSpPr>
        <p:spPr bwMode="auto">
          <a:xfrm>
            <a:off x="5638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0" name="Rectangle 42"/>
          <p:cNvSpPr>
            <a:spLocks noChangeArrowheads="1"/>
          </p:cNvSpPr>
          <p:nvPr/>
        </p:nvSpPr>
        <p:spPr bwMode="auto">
          <a:xfrm>
            <a:off x="6019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2590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2" name="Rectangle 44"/>
          <p:cNvSpPr>
            <a:spLocks noChangeArrowheads="1"/>
          </p:cNvSpPr>
          <p:nvPr/>
        </p:nvSpPr>
        <p:spPr bwMode="auto">
          <a:xfrm>
            <a:off x="2971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3" name="Rectangle 45"/>
          <p:cNvSpPr>
            <a:spLocks noChangeArrowheads="1"/>
          </p:cNvSpPr>
          <p:nvPr/>
        </p:nvSpPr>
        <p:spPr bwMode="auto">
          <a:xfrm>
            <a:off x="3352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>
            <a:off x="3733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5" name="Rectangle 47"/>
          <p:cNvSpPr>
            <a:spLocks noChangeArrowheads="1"/>
          </p:cNvSpPr>
          <p:nvPr/>
        </p:nvSpPr>
        <p:spPr bwMode="auto">
          <a:xfrm>
            <a:off x="4114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6" name="Rectangle 48"/>
          <p:cNvSpPr>
            <a:spLocks noChangeArrowheads="1"/>
          </p:cNvSpPr>
          <p:nvPr/>
        </p:nvSpPr>
        <p:spPr bwMode="auto">
          <a:xfrm>
            <a:off x="4495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7" name="Rectangle 49"/>
          <p:cNvSpPr>
            <a:spLocks noChangeArrowheads="1"/>
          </p:cNvSpPr>
          <p:nvPr/>
        </p:nvSpPr>
        <p:spPr bwMode="auto">
          <a:xfrm>
            <a:off x="4876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8" name="Rectangle 50"/>
          <p:cNvSpPr>
            <a:spLocks noChangeArrowheads="1"/>
          </p:cNvSpPr>
          <p:nvPr/>
        </p:nvSpPr>
        <p:spPr bwMode="auto">
          <a:xfrm>
            <a:off x="5257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Rectangle 51"/>
          <p:cNvSpPr>
            <a:spLocks noChangeArrowheads="1"/>
          </p:cNvSpPr>
          <p:nvPr/>
        </p:nvSpPr>
        <p:spPr bwMode="auto">
          <a:xfrm>
            <a:off x="5638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0" name="Rectangle 52"/>
          <p:cNvSpPr>
            <a:spLocks noChangeArrowheads="1"/>
          </p:cNvSpPr>
          <p:nvPr/>
        </p:nvSpPr>
        <p:spPr bwMode="auto">
          <a:xfrm>
            <a:off x="6019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1" name="Rectangle 53"/>
          <p:cNvSpPr>
            <a:spLocks noChangeArrowheads="1"/>
          </p:cNvSpPr>
          <p:nvPr/>
        </p:nvSpPr>
        <p:spPr bwMode="auto">
          <a:xfrm>
            <a:off x="2590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2" name="Rectangle 54"/>
          <p:cNvSpPr>
            <a:spLocks noChangeArrowheads="1"/>
          </p:cNvSpPr>
          <p:nvPr/>
        </p:nvSpPr>
        <p:spPr bwMode="auto">
          <a:xfrm>
            <a:off x="2971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3" name="Rectangle 55"/>
          <p:cNvSpPr>
            <a:spLocks noChangeArrowheads="1"/>
          </p:cNvSpPr>
          <p:nvPr/>
        </p:nvSpPr>
        <p:spPr bwMode="auto">
          <a:xfrm>
            <a:off x="3352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4" name="Rectangle 56"/>
          <p:cNvSpPr>
            <a:spLocks noChangeArrowheads="1"/>
          </p:cNvSpPr>
          <p:nvPr/>
        </p:nvSpPr>
        <p:spPr bwMode="auto">
          <a:xfrm>
            <a:off x="3733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5" name="Rectangle 57"/>
          <p:cNvSpPr>
            <a:spLocks noChangeArrowheads="1"/>
          </p:cNvSpPr>
          <p:nvPr/>
        </p:nvSpPr>
        <p:spPr bwMode="auto">
          <a:xfrm>
            <a:off x="4114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6" name="Rectangle 58"/>
          <p:cNvSpPr>
            <a:spLocks noChangeArrowheads="1"/>
          </p:cNvSpPr>
          <p:nvPr/>
        </p:nvSpPr>
        <p:spPr bwMode="auto">
          <a:xfrm>
            <a:off x="4495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7" name="Rectangle 59"/>
          <p:cNvSpPr>
            <a:spLocks noChangeArrowheads="1"/>
          </p:cNvSpPr>
          <p:nvPr/>
        </p:nvSpPr>
        <p:spPr bwMode="auto">
          <a:xfrm>
            <a:off x="4876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8" name="Rectangle 60"/>
          <p:cNvSpPr>
            <a:spLocks noChangeArrowheads="1"/>
          </p:cNvSpPr>
          <p:nvPr/>
        </p:nvSpPr>
        <p:spPr bwMode="auto">
          <a:xfrm>
            <a:off x="5257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9" name="Rectangle 61"/>
          <p:cNvSpPr>
            <a:spLocks noChangeArrowheads="1"/>
          </p:cNvSpPr>
          <p:nvPr/>
        </p:nvSpPr>
        <p:spPr bwMode="auto">
          <a:xfrm>
            <a:off x="5638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0" name="Rectangle 62"/>
          <p:cNvSpPr>
            <a:spLocks noChangeArrowheads="1"/>
          </p:cNvSpPr>
          <p:nvPr/>
        </p:nvSpPr>
        <p:spPr bwMode="auto">
          <a:xfrm>
            <a:off x="6019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1" name="Rectangle 63"/>
          <p:cNvSpPr>
            <a:spLocks noChangeArrowheads="1"/>
          </p:cNvSpPr>
          <p:nvPr/>
        </p:nvSpPr>
        <p:spPr bwMode="auto">
          <a:xfrm>
            <a:off x="2590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2" name="Rectangle 64"/>
          <p:cNvSpPr>
            <a:spLocks noChangeArrowheads="1"/>
          </p:cNvSpPr>
          <p:nvPr/>
        </p:nvSpPr>
        <p:spPr bwMode="auto">
          <a:xfrm>
            <a:off x="2971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3" name="Rectangle 65"/>
          <p:cNvSpPr>
            <a:spLocks noChangeArrowheads="1"/>
          </p:cNvSpPr>
          <p:nvPr/>
        </p:nvSpPr>
        <p:spPr bwMode="auto">
          <a:xfrm>
            <a:off x="3352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4" name="Rectangle 66"/>
          <p:cNvSpPr>
            <a:spLocks noChangeArrowheads="1"/>
          </p:cNvSpPr>
          <p:nvPr/>
        </p:nvSpPr>
        <p:spPr bwMode="auto">
          <a:xfrm>
            <a:off x="3733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5" name="Rectangle 67"/>
          <p:cNvSpPr>
            <a:spLocks noChangeArrowheads="1"/>
          </p:cNvSpPr>
          <p:nvPr/>
        </p:nvSpPr>
        <p:spPr bwMode="auto">
          <a:xfrm>
            <a:off x="4114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6" name="Rectangle 68"/>
          <p:cNvSpPr>
            <a:spLocks noChangeArrowheads="1"/>
          </p:cNvSpPr>
          <p:nvPr/>
        </p:nvSpPr>
        <p:spPr bwMode="auto">
          <a:xfrm>
            <a:off x="4495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7" name="Rectangle 69"/>
          <p:cNvSpPr>
            <a:spLocks noChangeArrowheads="1"/>
          </p:cNvSpPr>
          <p:nvPr/>
        </p:nvSpPr>
        <p:spPr bwMode="auto">
          <a:xfrm>
            <a:off x="4876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8" name="Rectangle 70"/>
          <p:cNvSpPr>
            <a:spLocks noChangeArrowheads="1"/>
          </p:cNvSpPr>
          <p:nvPr/>
        </p:nvSpPr>
        <p:spPr bwMode="auto">
          <a:xfrm>
            <a:off x="5257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9" name="Rectangle 71"/>
          <p:cNvSpPr>
            <a:spLocks noChangeArrowheads="1"/>
          </p:cNvSpPr>
          <p:nvPr/>
        </p:nvSpPr>
        <p:spPr bwMode="auto">
          <a:xfrm>
            <a:off x="5638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0" name="Rectangle 72"/>
          <p:cNvSpPr>
            <a:spLocks noChangeArrowheads="1"/>
          </p:cNvSpPr>
          <p:nvPr/>
        </p:nvSpPr>
        <p:spPr bwMode="auto">
          <a:xfrm>
            <a:off x="6019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1" name="Rectangle 73"/>
          <p:cNvSpPr>
            <a:spLocks noChangeArrowheads="1"/>
          </p:cNvSpPr>
          <p:nvPr/>
        </p:nvSpPr>
        <p:spPr bwMode="auto">
          <a:xfrm>
            <a:off x="2590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2" name="Rectangle 74"/>
          <p:cNvSpPr>
            <a:spLocks noChangeArrowheads="1"/>
          </p:cNvSpPr>
          <p:nvPr/>
        </p:nvSpPr>
        <p:spPr bwMode="auto">
          <a:xfrm>
            <a:off x="2971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3" name="Rectangle 75"/>
          <p:cNvSpPr>
            <a:spLocks noChangeArrowheads="1"/>
          </p:cNvSpPr>
          <p:nvPr/>
        </p:nvSpPr>
        <p:spPr bwMode="auto">
          <a:xfrm>
            <a:off x="3352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4" name="Rectangle 76"/>
          <p:cNvSpPr>
            <a:spLocks noChangeArrowheads="1"/>
          </p:cNvSpPr>
          <p:nvPr/>
        </p:nvSpPr>
        <p:spPr bwMode="auto">
          <a:xfrm>
            <a:off x="3733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5" name="Rectangle 77"/>
          <p:cNvSpPr>
            <a:spLocks noChangeArrowheads="1"/>
          </p:cNvSpPr>
          <p:nvPr/>
        </p:nvSpPr>
        <p:spPr bwMode="auto">
          <a:xfrm>
            <a:off x="4114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6" name="Rectangle 78"/>
          <p:cNvSpPr>
            <a:spLocks noChangeArrowheads="1"/>
          </p:cNvSpPr>
          <p:nvPr/>
        </p:nvSpPr>
        <p:spPr bwMode="auto">
          <a:xfrm>
            <a:off x="4495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7" name="Rectangle 79"/>
          <p:cNvSpPr>
            <a:spLocks noChangeArrowheads="1"/>
          </p:cNvSpPr>
          <p:nvPr/>
        </p:nvSpPr>
        <p:spPr bwMode="auto">
          <a:xfrm>
            <a:off x="4876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8" name="Rectangle 80"/>
          <p:cNvSpPr>
            <a:spLocks noChangeArrowheads="1"/>
          </p:cNvSpPr>
          <p:nvPr/>
        </p:nvSpPr>
        <p:spPr bwMode="auto">
          <a:xfrm>
            <a:off x="5257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9" name="Rectangle 81"/>
          <p:cNvSpPr>
            <a:spLocks noChangeArrowheads="1"/>
          </p:cNvSpPr>
          <p:nvPr/>
        </p:nvSpPr>
        <p:spPr bwMode="auto">
          <a:xfrm>
            <a:off x="5638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0" name="Rectangle 82"/>
          <p:cNvSpPr>
            <a:spLocks noChangeArrowheads="1"/>
          </p:cNvSpPr>
          <p:nvPr/>
        </p:nvSpPr>
        <p:spPr bwMode="auto">
          <a:xfrm>
            <a:off x="6019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1" name="Rectangle 83"/>
          <p:cNvSpPr>
            <a:spLocks noChangeArrowheads="1"/>
          </p:cNvSpPr>
          <p:nvPr/>
        </p:nvSpPr>
        <p:spPr bwMode="auto">
          <a:xfrm>
            <a:off x="2590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2" name="Rectangle 84"/>
          <p:cNvSpPr>
            <a:spLocks noChangeArrowheads="1"/>
          </p:cNvSpPr>
          <p:nvPr/>
        </p:nvSpPr>
        <p:spPr bwMode="auto">
          <a:xfrm>
            <a:off x="2971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3" name="Rectangle 85"/>
          <p:cNvSpPr>
            <a:spLocks noChangeArrowheads="1"/>
          </p:cNvSpPr>
          <p:nvPr/>
        </p:nvSpPr>
        <p:spPr bwMode="auto">
          <a:xfrm>
            <a:off x="3352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4" name="Rectangle 86"/>
          <p:cNvSpPr>
            <a:spLocks noChangeArrowheads="1"/>
          </p:cNvSpPr>
          <p:nvPr/>
        </p:nvSpPr>
        <p:spPr bwMode="auto">
          <a:xfrm>
            <a:off x="3733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5" name="Rectangle 87"/>
          <p:cNvSpPr>
            <a:spLocks noChangeArrowheads="1"/>
          </p:cNvSpPr>
          <p:nvPr/>
        </p:nvSpPr>
        <p:spPr bwMode="auto">
          <a:xfrm>
            <a:off x="4114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6" name="Rectangle 88"/>
          <p:cNvSpPr>
            <a:spLocks noChangeArrowheads="1"/>
          </p:cNvSpPr>
          <p:nvPr/>
        </p:nvSpPr>
        <p:spPr bwMode="auto">
          <a:xfrm>
            <a:off x="4495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7" name="Rectangle 89"/>
          <p:cNvSpPr>
            <a:spLocks noChangeArrowheads="1"/>
          </p:cNvSpPr>
          <p:nvPr/>
        </p:nvSpPr>
        <p:spPr bwMode="auto">
          <a:xfrm>
            <a:off x="4876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8" name="Rectangle 90"/>
          <p:cNvSpPr>
            <a:spLocks noChangeArrowheads="1"/>
          </p:cNvSpPr>
          <p:nvPr/>
        </p:nvSpPr>
        <p:spPr bwMode="auto">
          <a:xfrm>
            <a:off x="5257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9" name="Rectangle 91"/>
          <p:cNvSpPr>
            <a:spLocks noChangeArrowheads="1"/>
          </p:cNvSpPr>
          <p:nvPr/>
        </p:nvSpPr>
        <p:spPr bwMode="auto">
          <a:xfrm>
            <a:off x="5638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40" name="Rectangle 92"/>
          <p:cNvSpPr>
            <a:spLocks noChangeArrowheads="1"/>
          </p:cNvSpPr>
          <p:nvPr/>
        </p:nvSpPr>
        <p:spPr bwMode="auto">
          <a:xfrm>
            <a:off x="6019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41" name="Rectangle 93"/>
          <p:cNvSpPr>
            <a:spLocks noChangeArrowheads="1"/>
          </p:cNvSpPr>
          <p:nvPr/>
        </p:nvSpPr>
        <p:spPr bwMode="auto">
          <a:xfrm>
            <a:off x="2590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42" name="Rectangle 94"/>
          <p:cNvSpPr>
            <a:spLocks noChangeArrowheads="1"/>
          </p:cNvSpPr>
          <p:nvPr/>
        </p:nvSpPr>
        <p:spPr bwMode="auto">
          <a:xfrm>
            <a:off x="2971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43" name="Rectangle 95"/>
          <p:cNvSpPr>
            <a:spLocks noChangeArrowheads="1"/>
          </p:cNvSpPr>
          <p:nvPr/>
        </p:nvSpPr>
        <p:spPr bwMode="auto">
          <a:xfrm>
            <a:off x="3352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44" name="Rectangle 96"/>
          <p:cNvSpPr>
            <a:spLocks noChangeArrowheads="1"/>
          </p:cNvSpPr>
          <p:nvPr/>
        </p:nvSpPr>
        <p:spPr bwMode="auto">
          <a:xfrm>
            <a:off x="3733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45" name="Rectangle 97"/>
          <p:cNvSpPr>
            <a:spLocks noChangeArrowheads="1"/>
          </p:cNvSpPr>
          <p:nvPr/>
        </p:nvSpPr>
        <p:spPr bwMode="auto">
          <a:xfrm>
            <a:off x="4114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46" name="Rectangle 98"/>
          <p:cNvSpPr>
            <a:spLocks noChangeArrowheads="1"/>
          </p:cNvSpPr>
          <p:nvPr/>
        </p:nvSpPr>
        <p:spPr bwMode="auto">
          <a:xfrm>
            <a:off x="4495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47" name="Rectangle 99"/>
          <p:cNvSpPr>
            <a:spLocks noChangeArrowheads="1"/>
          </p:cNvSpPr>
          <p:nvPr/>
        </p:nvSpPr>
        <p:spPr bwMode="auto">
          <a:xfrm>
            <a:off x="4876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48" name="Rectangle 100"/>
          <p:cNvSpPr>
            <a:spLocks noChangeArrowheads="1"/>
          </p:cNvSpPr>
          <p:nvPr/>
        </p:nvSpPr>
        <p:spPr bwMode="auto">
          <a:xfrm>
            <a:off x="5257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49" name="Rectangle 101"/>
          <p:cNvSpPr>
            <a:spLocks noChangeArrowheads="1"/>
          </p:cNvSpPr>
          <p:nvPr/>
        </p:nvSpPr>
        <p:spPr bwMode="auto">
          <a:xfrm>
            <a:off x="5638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50" name="Rectangle 102"/>
          <p:cNvSpPr>
            <a:spLocks noChangeArrowheads="1"/>
          </p:cNvSpPr>
          <p:nvPr/>
        </p:nvSpPr>
        <p:spPr bwMode="auto">
          <a:xfrm>
            <a:off x="6019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51" name="Line 103"/>
          <p:cNvSpPr>
            <a:spLocks noChangeShapeType="1"/>
          </p:cNvSpPr>
          <p:nvPr/>
        </p:nvSpPr>
        <p:spPr bwMode="auto">
          <a:xfrm>
            <a:off x="2590800" y="5257800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52" name="Line 104"/>
          <p:cNvSpPr>
            <a:spLocks noChangeShapeType="1"/>
          </p:cNvSpPr>
          <p:nvPr/>
        </p:nvSpPr>
        <p:spPr bwMode="auto">
          <a:xfrm flipV="1">
            <a:off x="2590800" y="1447800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53" name="Oval 105"/>
          <p:cNvSpPr>
            <a:spLocks noChangeArrowheads="1"/>
          </p:cNvSpPr>
          <p:nvPr/>
        </p:nvSpPr>
        <p:spPr bwMode="auto">
          <a:xfrm>
            <a:off x="2971800" y="39624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54" name="Oval 106"/>
          <p:cNvSpPr>
            <a:spLocks noChangeArrowheads="1"/>
          </p:cNvSpPr>
          <p:nvPr/>
        </p:nvSpPr>
        <p:spPr bwMode="auto">
          <a:xfrm>
            <a:off x="3581400" y="44958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55" name="Rectangle 107" descr="Wide downward diagonal"/>
          <p:cNvSpPr>
            <a:spLocks noChangeArrowheads="1"/>
          </p:cNvSpPr>
          <p:nvPr/>
        </p:nvSpPr>
        <p:spPr bwMode="auto">
          <a:xfrm>
            <a:off x="4572000" y="19812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56" name="Rectangle 108" descr="Wide downward diagonal"/>
          <p:cNvSpPr>
            <a:spLocks noChangeArrowheads="1"/>
          </p:cNvSpPr>
          <p:nvPr/>
        </p:nvSpPr>
        <p:spPr bwMode="auto">
          <a:xfrm>
            <a:off x="4953000" y="26670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57" name="Rectangle 109" descr="Wide downward diagonal"/>
          <p:cNvSpPr>
            <a:spLocks noChangeArrowheads="1"/>
          </p:cNvSpPr>
          <p:nvPr/>
        </p:nvSpPr>
        <p:spPr bwMode="auto">
          <a:xfrm>
            <a:off x="5562600" y="16764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58" name="Rectangle 110" descr="Wide downward diagonal"/>
          <p:cNvSpPr>
            <a:spLocks noChangeArrowheads="1"/>
          </p:cNvSpPr>
          <p:nvPr/>
        </p:nvSpPr>
        <p:spPr bwMode="auto">
          <a:xfrm>
            <a:off x="5715000" y="26670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59" name="Rectangle 111" descr="Wide downward diagonal"/>
          <p:cNvSpPr>
            <a:spLocks noChangeArrowheads="1"/>
          </p:cNvSpPr>
          <p:nvPr/>
        </p:nvSpPr>
        <p:spPr bwMode="auto">
          <a:xfrm>
            <a:off x="5638800" y="34290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60" name="Oval 112"/>
          <p:cNvSpPr>
            <a:spLocks noChangeArrowheads="1"/>
          </p:cNvSpPr>
          <p:nvPr/>
        </p:nvSpPr>
        <p:spPr bwMode="auto">
          <a:xfrm>
            <a:off x="3505200" y="31242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61" name="Oval 113"/>
          <p:cNvSpPr>
            <a:spLocks noChangeArrowheads="1"/>
          </p:cNvSpPr>
          <p:nvPr/>
        </p:nvSpPr>
        <p:spPr bwMode="auto">
          <a:xfrm>
            <a:off x="2743200" y="48006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62" name="Oval 114"/>
          <p:cNvSpPr>
            <a:spLocks noChangeArrowheads="1"/>
          </p:cNvSpPr>
          <p:nvPr/>
        </p:nvSpPr>
        <p:spPr bwMode="auto">
          <a:xfrm>
            <a:off x="2819400" y="34290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363" name="Group 115"/>
          <p:cNvGrpSpPr>
            <a:grpSpLocks/>
          </p:cNvGrpSpPr>
          <p:nvPr/>
        </p:nvGrpSpPr>
        <p:grpSpPr bwMode="auto">
          <a:xfrm>
            <a:off x="2057400" y="1295400"/>
            <a:ext cx="4476750" cy="4435475"/>
            <a:chOff x="1104" y="703"/>
            <a:chExt cx="2820" cy="2794"/>
          </a:xfrm>
        </p:grpSpPr>
        <p:sp>
          <p:nvSpPr>
            <p:cNvPr id="53364" name="Text Box 116"/>
            <p:cNvSpPr txBox="1">
              <a:spLocks noChangeArrowheads="1"/>
            </p:cNvSpPr>
            <p:nvPr/>
          </p:nvSpPr>
          <p:spPr bwMode="auto">
            <a:xfrm>
              <a:off x="1104" y="70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10</a:t>
              </a:r>
            </a:p>
          </p:txBody>
        </p:sp>
        <p:sp>
          <p:nvSpPr>
            <p:cNvPr id="53365" name="Text Box 117"/>
            <p:cNvSpPr txBox="1">
              <a:spLocks noChangeArrowheads="1"/>
            </p:cNvSpPr>
            <p:nvPr/>
          </p:nvSpPr>
          <p:spPr bwMode="auto">
            <a:xfrm>
              <a:off x="153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</a:t>
              </a:r>
            </a:p>
          </p:txBody>
        </p:sp>
        <p:sp>
          <p:nvSpPr>
            <p:cNvPr id="53366" name="Text Box 118"/>
            <p:cNvSpPr txBox="1">
              <a:spLocks noChangeArrowheads="1"/>
            </p:cNvSpPr>
            <p:nvPr/>
          </p:nvSpPr>
          <p:spPr bwMode="auto">
            <a:xfrm>
              <a:off x="177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2</a:t>
              </a:r>
            </a:p>
          </p:txBody>
        </p:sp>
        <p:sp>
          <p:nvSpPr>
            <p:cNvPr id="53367" name="Text Box 119"/>
            <p:cNvSpPr txBox="1">
              <a:spLocks noChangeArrowheads="1"/>
            </p:cNvSpPr>
            <p:nvPr/>
          </p:nvSpPr>
          <p:spPr bwMode="auto">
            <a:xfrm>
              <a:off x="201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3</a:t>
              </a:r>
            </a:p>
          </p:txBody>
        </p:sp>
        <p:sp>
          <p:nvSpPr>
            <p:cNvPr id="53368" name="Text Box 120"/>
            <p:cNvSpPr txBox="1">
              <a:spLocks noChangeArrowheads="1"/>
            </p:cNvSpPr>
            <p:nvPr/>
          </p:nvSpPr>
          <p:spPr bwMode="auto">
            <a:xfrm>
              <a:off x="225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4</a:t>
              </a:r>
            </a:p>
          </p:txBody>
        </p:sp>
        <p:sp>
          <p:nvSpPr>
            <p:cNvPr id="53369" name="Text Box 121"/>
            <p:cNvSpPr txBox="1">
              <a:spLocks noChangeArrowheads="1"/>
            </p:cNvSpPr>
            <p:nvPr/>
          </p:nvSpPr>
          <p:spPr bwMode="auto">
            <a:xfrm>
              <a:off x="249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5</a:t>
              </a:r>
            </a:p>
          </p:txBody>
        </p:sp>
        <p:sp>
          <p:nvSpPr>
            <p:cNvPr id="53370" name="Text Box 122"/>
            <p:cNvSpPr txBox="1">
              <a:spLocks noChangeArrowheads="1"/>
            </p:cNvSpPr>
            <p:nvPr/>
          </p:nvSpPr>
          <p:spPr bwMode="auto">
            <a:xfrm>
              <a:off x="273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6</a:t>
              </a:r>
            </a:p>
          </p:txBody>
        </p:sp>
        <p:sp>
          <p:nvSpPr>
            <p:cNvPr id="53371" name="Text Box 123"/>
            <p:cNvSpPr txBox="1">
              <a:spLocks noChangeArrowheads="1"/>
            </p:cNvSpPr>
            <p:nvPr/>
          </p:nvSpPr>
          <p:spPr bwMode="auto">
            <a:xfrm>
              <a:off x="297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7</a:t>
              </a:r>
            </a:p>
          </p:txBody>
        </p:sp>
        <p:sp>
          <p:nvSpPr>
            <p:cNvPr id="53372" name="Text Box 124"/>
            <p:cNvSpPr txBox="1">
              <a:spLocks noChangeArrowheads="1"/>
            </p:cNvSpPr>
            <p:nvPr/>
          </p:nvSpPr>
          <p:spPr bwMode="auto">
            <a:xfrm>
              <a:off x="321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8</a:t>
              </a:r>
            </a:p>
          </p:txBody>
        </p:sp>
        <p:sp>
          <p:nvSpPr>
            <p:cNvPr id="53373" name="Text Box 125"/>
            <p:cNvSpPr txBox="1">
              <a:spLocks noChangeArrowheads="1"/>
            </p:cNvSpPr>
            <p:nvPr/>
          </p:nvSpPr>
          <p:spPr bwMode="auto">
            <a:xfrm>
              <a:off x="345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9</a:t>
              </a:r>
            </a:p>
          </p:txBody>
        </p:sp>
        <p:sp>
          <p:nvSpPr>
            <p:cNvPr id="53374" name="Text Box 126"/>
            <p:cNvSpPr txBox="1">
              <a:spLocks noChangeArrowheads="1"/>
            </p:cNvSpPr>
            <p:nvPr/>
          </p:nvSpPr>
          <p:spPr bwMode="auto">
            <a:xfrm>
              <a:off x="3648" y="324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10</a:t>
              </a:r>
            </a:p>
          </p:txBody>
        </p:sp>
        <p:sp>
          <p:nvSpPr>
            <p:cNvPr id="53375" name="Text Box 127"/>
            <p:cNvSpPr txBox="1">
              <a:spLocks noChangeArrowheads="1"/>
            </p:cNvSpPr>
            <p:nvPr/>
          </p:nvSpPr>
          <p:spPr bwMode="auto">
            <a:xfrm>
              <a:off x="1152" y="28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</a:t>
              </a:r>
            </a:p>
          </p:txBody>
        </p:sp>
        <p:sp>
          <p:nvSpPr>
            <p:cNvPr id="53376" name="Text Box 128"/>
            <p:cNvSpPr txBox="1">
              <a:spLocks noChangeArrowheads="1"/>
            </p:cNvSpPr>
            <p:nvPr/>
          </p:nvSpPr>
          <p:spPr bwMode="auto">
            <a:xfrm>
              <a:off x="1152" y="262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2</a:t>
              </a:r>
            </a:p>
          </p:txBody>
        </p:sp>
        <p:sp>
          <p:nvSpPr>
            <p:cNvPr id="53377" name="Text Box 129"/>
            <p:cNvSpPr txBox="1">
              <a:spLocks noChangeArrowheads="1"/>
            </p:cNvSpPr>
            <p:nvPr/>
          </p:nvSpPr>
          <p:spPr bwMode="auto">
            <a:xfrm>
              <a:off x="1152" y="23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3</a:t>
              </a:r>
            </a:p>
          </p:txBody>
        </p:sp>
        <p:sp>
          <p:nvSpPr>
            <p:cNvPr id="53378" name="Text Box 130"/>
            <p:cNvSpPr txBox="1">
              <a:spLocks noChangeArrowheads="1"/>
            </p:cNvSpPr>
            <p:nvPr/>
          </p:nvSpPr>
          <p:spPr bwMode="auto">
            <a:xfrm>
              <a:off x="1152" y="21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4</a:t>
              </a:r>
            </a:p>
          </p:txBody>
        </p:sp>
        <p:sp>
          <p:nvSpPr>
            <p:cNvPr id="53379" name="Text Box 131"/>
            <p:cNvSpPr txBox="1">
              <a:spLocks noChangeArrowheads="1"/>
            </p:cNvSpPr>
            <p:nvPr/>
          </p:nvSpPr>
          <p:spPr bwMode="auto">
            <a:xfrm>
              <a:off x="1152" y="190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5</a:t>
              </a:r>
            </a:p>
          </p:txBody>
        </p:sp>
        <p:sp>
          <p:nvSpPr>
            <p:cNvPr id="53380" name="Text Box 132"/>
            <p:cNvSpPr txBox="1">
              <a:spLocks noChangeArrowheads="1"/>
            </p:cNvSpPr>
            <p:nvPr/>
          </p:nvSpPr>
          <p:spPr bwMode="auto">
            <a:xfrm>
              <a:off x="1152" y="16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6</a:t>
              </a:r>
            </a:p>
          </p:txBody>
        </p:sp>
        <p:sp>
          <p:nvSpPr>
            <p:cNvPr id="53381" name="Text Box 133"/>
            <p:cNvSpPr txBox="1">
              <a:spLocks noChangeArrowheads="1"/>
            </p:cNvSpPr>
            <p:nvPr/>
          </p:nvSpPr>
          <p:spPr bwMode="auto">
            <a:xfrm>
              <a:off x="1152" y="142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7</a:t>
              </a:r>
            </a:p>
          </p:txBody>
        </p:sp>
        <p:sp>
          <p:nvSpPr>
            <p:cNvPr id="53382" name="Text Box 134"/>
            <p:cNvSpPr txBox="1">
              <a:spLocks noChangeArrowheads="1"/>
            </p:cNvSpPr>
            <p:nvPr/>
          </p:nvSpPr>
          <p:spPr bwMode="auto">
            <a:xfrm>
              <a:off x="1152" y="11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8</a:t>
              </a:r>
            </a:p>
          </p:txBody>
        </p:sp>
        <p:sp>
          <p:nvSpPr>
            <p:cNvPr id="53383" name="Text Box 135"/>
            <p:cNvSpPr txBox="1">
              <a:spLocks noChangeArrowheads="1"/>
            </p:cNvSpPr>
            <p:nvPr/>
          </p:nvSpPr>
          <p:spPr bwMode="auto">
            <a:xfrm>
              <a:off x="1152" y="9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9</a:t>
              </a:r>
            </a:p>
          </p:txBody>
        </p:sp>
      </p:grpSp>
      <p:sp>
        <p:nvSpPr>
          <p:cNvPr id="53384" name="Rectangle 136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3385" name="Picture 137" descr="551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71596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386" name="Text Box 138"/>
          <p:cNvSpPr txBox="1">
            <a:spLocks noChangeArrowheads="1"/>
          </p:cNvSpPr>
          <p:nvPr/>
        </p:nvSpPr>
        <p:spPr bwMode="auto">
          <a:xfrm>
            <a:off x="136525" y="66675"/>
            <a:ext cx="2297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1">
                <a:solidFill>
                  <a:srgbClr val="0000FF"/>
                </a:solidFill>
              </a:rPr>
              <a:t>Grasshoppers</a:t>
            </a:r>
          </a:p>
        </p:txBody>
      </p:sp>
      <p:pic>
        <p:nvPicPr>
          <p:cNvPr id="53387" name="Picture 139" descr="i00dis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38800"/>
            <a:ext cx="2209800" cy="7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88" name="Picture 140" descr="ghopp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1943100" cy="102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89" name="Picture 141" descr="hopp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190500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90" name="Picture 142" descr="grssh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16002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91" name="Picture 143" descr="230d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14400"/>
            <a:ext cx="1600200" cy="87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92" name="Picture 144" descr="258d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6764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393" name="Text Box 145"/>
          <p:cNvSpPr txBox="1">
            <a:spLocks noChangeArrowheads="1"/>
          </p:cNvSpPr>
          <p:nvPr/>
        </p:nvSpPr>
        <p:spPr bwMode="auto">
          <a:xfrm>
            <a:off x="7239000" y="101600"/>
            <a:ext cx="156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1">
                <a:solidFill>
                  <a:srgbClr val="FF0000"/>
                </a:solidFill>
              </a:rPr>
              <a:t>Katydids</a:t>
            </a:r>
          </a:p>
        </p:txBody>
      </p:sp>
      <p:pic>
        <p:nvPicPr>
          <p:cNvPr id="53394" name="Picture 146" descr="091dm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638800"/>
            <a:ext cx="1905000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95" name="Picture 147" descr="091d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343400"/>
            <a:ext cx="17145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96" name="Picture 148" descr="096dm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62200"/>
            <a:ext cx="1833563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97" name="Picture 149" descr="grasshopp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1562100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398" name="Line 150"/>
          <p:cNvSpPr>
            <a:spLocks noChangeShapeType="1"/>
          </p:cNvSpPr>
          <p:nvPr/>
        </p:nvSpPr>
        <p:spPr bwMode="auto">
          <a:xfrm flipH="1">
            <a:off x="5867400" y="14478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9" name="Line 151"/>
          <p:cNvSpPr>
            <a:spLocks noChangeShapeType="1"/>
          </p:cNvSpPr>
          <p:nvPr/>
        </p:nvSpPr>
        <p:spPr bwMode="auto">
          <a:xfrm flipH="1" flipV="1">
            <a:off x="4953000" y="21336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0" name="Line 152"/>
          <p:cNvSpPr>
            <a:spLocks noChangeShapeType="1"/>
          </p:cNvSpPr>
          <p:nvPr/>
        </p:nvSpPr>
        <p:spPr bwMode="auto">
          <a:xfrm flipH="1" flipV="1">
            <a:off x="6019800" y="28194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1" name="Line 153"/>
          <p:cNvSpPr>
            <a:spLocks noChangeShapeType="1"/>
          </p:cNvSpPr>
          <p:nvPr/>
        </p:nvSpPr>
        <p:spPr bwMode="auto">
          <a:xfrm flipH="1" flipV="1">
            <a:off x="5334000" y="2971800"/>
            <a:ext cx="1828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2" name="Line 154"/>
          <p:cNvSpPr>
            <a:spLocks noChangeShapeType="1"/>
          </p:cNvSpPr>
          <p:nvPr/>
        </p:nvSpPr>
        <p:spPr bwMode="auto">
          <a:xfrm flipH="1" flipV="1">
            <a:off x="5867400" y="3733800"/>
            <a:ext cx="12954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3" name="Line 155"/>
          <p:cNvSpPr>
            <a:spLocks noChangeShapeType="1"/>
          </p:cNvSpPr>
          <p:nvPr/>
        </p:nvSpPr>
        <p:spPr bwMode="auto">
          <a:xfrm>
            <a:off x="1752600" y="1143000"/>
            <a:ext cx="1676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4" name="Line 156"/>
          <p:cNvSpPr>
            <a:spLocks noChangeShapeType="1"/>
          </p:cNvSpPr>
          <p:nvPr/>
        </p:nvSpPr>
        <p:spPr bwMode="auto">
          <a:xfrm>
            <a:off x="1752600" y="205740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5" name="Line 157"/>
          <p:cNvSpPr>
            <a:spLocks noChangeShapeType="1"/>
          </p:cNvSpPr>
          <p:nvPr/>
        </p:nvSpPr>
        <p:spPr bwMode="auto">
          <a:xfrm>
            <a:off x="1752600" y="3200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6" name="Line 158"/>
          <p:cNvSpPr>
            <a:spLocks noChangeShapeType="1"/>
          </p:cNvSpPr>
          <p:nvPr/>
        </p:nvSpPr>
        <p:spPr bwMode="auto">
          <a:xfrm>
            <a:off x="1752600" y="43434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7" name="Line 159"/>
          <p:cNvSpPr>
            <a:spLocks noChangeShapeType="1"/>
          </p:cNvSpPr>
          <p:nvPr/>
        </p:nvSpPr>
        <p:spPr bwMode="auto">
          <a:xfrm flipV="1">
            <a:off x="21336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8" name="Rectangle 160"/>
          <p:cNvSpPr>
            <a:spLocks noChangeArrowheads="1"/>
          </p:cNvSpPr>
          <p:nvPr/>
        </p:nvSpPr>
        <p:spPr bwMode="auto">
          <a:xfrm>
            <a:off x="3352800" y="563880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Abdomen Length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58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10" name="Picture 162" descr="katyd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19812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84" name="Rectangle 136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 rot="-5400000">
            <a:off x="-515937" y="3868737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Antenna  Length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66800" y="5562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447800" y="5562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828800" y="5562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209800" y="5562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590800" y="5562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971800" y="5562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3352800" y="5562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3733800" y="5562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114800" y="5562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4495800" y="5562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1066800" y="5181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1447800" y="5181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1828800" y="5181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2209800" y="5181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2590800" y="5181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2971800" y="5181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3352800" y="5181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3733800" y="5181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4114800" y="5181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4495800" y="5181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1066800" y="4800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1447800" y="4800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1828800" y="4800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2209800" y="4800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2590800" y="4800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2971800" y="4800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3352800" y="4800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3733800" y="4800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4114800" y="4800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4495800" y="4800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1066800" y="4419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1447800" y="4419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1828800" y="4419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2209800" y="4419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2590800" y="4419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2971800" y="4419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3352800" y="4419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3733800" y="4419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4114800" y="4419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4495800" y="4419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1066800" y="4038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1447800" y="4038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1828800" y="4038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2209800" y="4038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2590800" y="4038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2971800" y="4038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3352800" y="4038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8" name="Rectangle 50"/>
          <p:cNvSpPr>
            <a:spLocks noChangeArrowheads="1"/>
          </p:cNvSpPr>
          <p:nvPr/>
        </p:nvSpPr>
        <p:spPr bwMode="auto">
          <a:xfrm>
            <a:off x="3733800" y="4038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4114800" y="4038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4495800" y="4038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1066800" y="3657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1447800" y="3657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1828800" y="3657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2209800" y="3657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5" name="Rectangle 57"/>
          <p:cNvSpPr>
            <a:spLocks noChangeArrowheads="1"/>
          </p:cNvSpPr>
          <p:nvPr/>
        </p:nvSpPr>
        <p:spPr bwMode="auto">
          <a:xfrm>
            <a:off x="2590800" y="3657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6" name="Rectangle 58"/>
          <p:cNvSpPr>
            <a:spLocks noChangeArrowheads="1"/>
          </p:cNvSpPr>
          <p:nvPr/>
        </p:nvSpPr>
        <p:spPr bwMode="auto">
          <a:xfrm>
            <a:off x="2971800" y="3657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7" name="Rectangle 59"/>
          <p:cNvSpPr>
            <a:spLocks noChangeArrowheads="1"/>
          </p:cNvSpPr>
          <p:nvPr/>
        </p:nvSpPr>
        <p:spPr bwMode="auto">
          <a:xfrm>
            <a:off x="3352800" y="3657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8" name="Rectangle 60"/>
          <p:cNvSpPr>
            <a:spLocks noChangeArrowheads="1"/>
          </p:cNvSpPr>
          <p:nvPr/>
        </p:nvSpPr>
        <p:spPr bwMode="auto">
          <a:xfrm>
            <a:off x="3733800" y="3657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9" name="Rectangle 61"/>
          <p:cNvSpPr>
            <a:spLocks noChangeArrowheads="1"/>
          </p:cNvSpPr>
          <p:nvPr/>
        </p:nvSpPr>
        <p:spPr bwMode="auto">
          <a:xfrm>
            <a:off x="4114800" y="3657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0" name="Rectangle 62"/>
          <p:cNvSpPr>
            <a:spLocks noChangeArrowheads="1"/>
          </p:cNvSpPr>
          <p:nvPr/>
        </p:nvSpPr>
        <p:spPr bwMode="auto">
          <a:xfrm>
            <a:off x="4495800" y="3657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1" name="Rectangle 63"/>
          <p:cNvSpPr>
            <a:spLocks noChangeArrowheads="1"/>
          </p:cNvSpPr>
          <p:nvPr/>
        </p:nvSpPr>
        <p:spPr bwMode="auto">
          <a:xfrm>
            <a:off x="1066800" y="3276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2" name="Rectangle 64"/>
          <p:cNvSpPr>
            <a:spLocks noChangeArrowheads="1"/>
          </p:cNvSpPr>
          <p:nvPr/>
        </p:nvSpPr>
        <p:spPr bwMode="auto">
          <a:xfrm>
            <a:off x="1447800" y="3276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3" name="Rectangle 65"/>
          <p:cNvSpPr>
            <a:spLocks noChangeArrowheads="1"/>
          </p:cNvSpPr>
          <p:nvPr/>
        </p:nvSpPr>
        <p:spPr bwMode="auto">
          <a:xfrm>
            <a:off x="1828800" y="3276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4" name="Rectangle 66"/>
          <p:cNvSpPr>
            <a:spLocks noChangeArrowheads="1"/>
          </p:cNvSpPr>
          <p:nvPr/>
        </p:nvSpPr>
        <p:spPr bwMode="auto">
          <a:xfrm>
            <a:off x="2209800" y="3276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5" name="Rectangle 67"/>
          <p:cNvSpPr>
            <a:spLocks noChangeArrowheads="1"/>
          </p:cNvSpPr>
          <p:nvPr/>
        </p:nvSpPr>
        <p:spPr bwMode="auto">
          <a:xfrm>
            <a:off x="2590800" y="3276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6" name="Rectangle 68"/>
          <p:cNvSpPr>
            <a:spLocks noChangeArrowheads="1"/>
          </p:cNvSpPr>
          <p:nvPr/>
        </p:nvSpPr>
        <p:spPr bwMode="auto">
          <a:xfrm>
            <a:off x="2971800" y="3276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7" name="Rectangle 69"/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8" name="Rectangle 70"/>
          <p:cNvSpPr>
            <a:spLocks noChangeArrowheads="1"/>
          </p:cNvSpPr>
          <p:nvPr/>
        </p:nvSpPr>
        <p:spPr bwMode="auto">
          <a:xfrm>
            <a:off x="3733800" y="3276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9" name="Rectangle 71"/>
          <p:cNvSpPr>
            <a:spLocks noChangeArrowheads="1"/>
          </p:cNvSpPr>
          <p:nvPr/>
        </p:nvSpPr>
        <p:spPr bwMode="auto">
          <a:xfrm>
            <a:off x="4114800" y="3276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0" name="Rectangle 72"/>
          <p:cNvSpPr>
            <a:spLocks noChangeArrowheads="1"/>
          </p:cNvSpPr>
          <p:nvPr/>
        </p:nvSpPr>
        <p:spPr bwMode="auto">
          <a:xfrm>
            <a:off x="4495800" y="3276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1" name="Rectangle 73"/>
          <p:cNvSpPr>
            <a:spLocks noChangeArrowheads="1"/>
          </p:cNvSpPr>
          <p:nvPr/>
        </p:nvSpPr>
        <p:spPr bwMode="auto">
          <a:xfrm>
            <a:off x="1066800" y="2895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2" name="Rectangle 74"/>
          <p:cNvSpPr>
            <a:spLocks noChangeArrowheads="1"/>
          </p:cNvSpPr>
          <p:nvPr/>
        </p:nvSpPr>
        <p:spPr bwMode="auto">
          <a:xfrm>
            <a:off x="1447800" y="2895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3" name="Rectangle 75"/>
          <p:cNvSpPr>
            <a:spLocks noChangeArrowheads="1"/>
          </p:cNvSpPr>
          <p:nvPr/>
        </p:nvSpPr>
        <p:spPr bwMode="auto">
          <a:xfrm>
            <a:off x="1828800" y="2895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4" name="Rectangle 76"/>
          <p:cNvSpPr>
            <a:spLocks noChangeArrowheads="1"/>
          </p:cNvSpPr>
          <p:nvPr/>
        </p:nvSpPr>
        <p:spPr bwMode="auto">
          <a:xfrm>
            <a:off x="2209800" y="2895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5" name="Rectangle 77"/>
          <p:cNvSpPr>
            <a:spLocks noChangeArrowheads="1"/>
          </p:cNvSpPr>
          <p:nvPr/>
        </p:nvSpPr>
        <p:spPr bwMode="auto">
          <a:xfrm>
            <a:off x="2590800" y="2895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6" name="Rectangle 78"/>
          <p:cNvSpPr>
            <a:spLocks noChangeArrowheads="1"/>
          </p:cNvSpPr>
          <p:nvPr/>
        </p:nvSpPr>
        <p:spPr bwMode="auto">
          <a:xfrm>
            <a:off x="2971800" y="2895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7" name="Rectangle 79"/>
          <p:cNvSpPr>
            <a:spLocks noChangeArrowheads="1"/>
          </p:cNvSpPr>
          <p:nvPr/>
        </p:nvSpPr>
        <p:spPr bwMode="auto">
          <a:xfrm>
            <a:off x="3352800" y="2895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8" name="Rectangle 80"/>
          <p:cNvSpPr>
            <a:spLocks noChangeArrowheads="1"/>
          </p:cNvSpPr>
          <p:nvPr/>
        </p:nvSpPr>
        <p:spPr bwMode="auto">
          <a:xfrm>
            <a:off x="3733800" y="2895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9" name="Rectangle 81"/>
          <p:cNvSpPr>
            <a:spLocks noChangeArrowheads="1"/>
          </p:cNvSpPr>
          <p:nvPr/>
        </p:nvSpPr>
        <p:spPr bwMode="auto">
          <a:xfrm>
            <a:off x="4114800" y="2895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0" name="Rectangle 82"/>
          <p:cNvSpPr>
            <a:spLocks noChangeArrowheads="1"/>
          </p:cNvSpPr>
          <p:nvPr/>
        </p:nvSpPr>
        <p:spPr bwMode="auto">
          <a:xfrm>
            <a:off x="4495800" y="2895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1" name="Rectangle 83"/>
          <p:cNvSpPr>
            <a:spLocks noChangeArrowheads="1"/>
          </p:cNvSpPr>
          <p:nvPr/>
        </p:nvSpPr>
        <p:spPr bwMode="auto">
          <a:xfrm>
            <a:off x="1066800" y="2514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2" name="Rectangle 84"/>
          <p:cNvSpPr>
            <a:spLocks noChangeArrowheads="1"/>
          </p:cNvSpPr>
          <p:nvPr/>
        </p:nvSpPr>
        <p:spPr bwMode="auto">
          <a:xfrm>
            <a:off x="1447800" y="2514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3" name="Rectangle 85"/>
          <p:cNvSpPr>
            <a:spLocks noChangeArrowheads="1"/>
          </p:cNvSpPr>
          <p:nvPr/>
        </p:nvSpPr>
        <p:spPr bwMode="auto">
          <a:xfrm>
            <a:off x="1828800" y="2514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4" name="Rectangle 86"/>
          <p:cNvSpPr>
            <a:spLocks noChangeArrowheads="1"/>
          </p:cNvSpPr>
          <p:nvPr/>
        </p:nvSpPr>
        <p:spPr bwMode="auto">
          <a:xfrm>
            <a:off x="2209800" y="2514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5" name="Rectangle 87"/>
          <p:cNvSpPr>
            <a:spLocks noChangeArrowheads="1"/>
          </p:cNvSpPr>
          <p:nvPr/>
        </p:nvSpPr>
        <p:spPr bwMode="auto">
          <a:xfrm>
            <a:off x="2590800" y="2514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6" name="Rectangle 88"/>
          <p:cNvSpPr>
            <a:spLocks noChangeArrowheads="1"/>
          </p:cNvSpPr>
          <p:nvPr/>
        </p:nvSpPr>
        <p:spPr bwMode="auto">
          <a:xfrm>
            <a:off x="2971800" y="2514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7" name="Rectangle 89"/>
          <p:cNvSpPr>
            <a:spLocks noChangeArrowheads="1"/>
          </p:cNvSpPr>
          <p:nvPr/>
        </p:nvSpPr>
        <p:spPr bwMode="auto">
          <a:xfrm>
            <a:off x="3352800" y="2514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8" name="Rectangle 90"/>
          <p:cNvSpPr>
            <a:spLocks noChangeArrowheads="1"/>
          </p:cNvSpPr>
          <p:nvPr/>
        </p:nvSpPr>
        <p:spPr bwMode="auto">
          <a:xfrm>
            <a:off x="3733800" y="2514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9" name="Rectangle 91"/>
          <p:cNvSpPr>
            <a:spLocks noChangeArrowheads="1"/>
          </p:cNvSpPr>
          <p:nvPr/>
        </p:nvSpPr>
        <p:spPr bwMode="auto">
          <a:xfrm>
            <a:off x="4114800" y="2514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40" name="Rectangle 92"/>
          <p:cNvSpPr>
            <a:spLocks noChangeArrowheads="1"/>
          </p:cNvSpPr>
          <p:nvPr/>
        </p:nvSpPr>
        <p:spPr bwMode="auto">
          <a:xfrm>
            <a:off x="4495800" y="2514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41" name="Rectangle 93"/>
          <p:cNvSpPr>
            <a:spLocks noChangeArrowheads="1"/>
          </p:cNvSpPr>
          <p:nvPr/>
        </p:nvSpPr>
        <p:spPr bwMode="auto">
          <a:xfrm>
            <a:off x="1066800" y="2133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42" name="Rectangle 94"/>
          <p:cNvSpPr>
            <a:spLocks noChangeArrowheads="1"/>
          </p:cNvSpPr>
          <p:nvPr/>
        </p:nvSpPr>
        <p:spPr bwMode="auto">
          <a:xfrm>
            <a:off x="1447800" y="2133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43" name="Rectangle 95"/>
          <p:cNvSpPr>
            <a:spLocks noChangeArrowheads="1"/>
          </p:cNvSpPr>
          <p:nvPr/>
        </p:nvSpPr>
        <p:spPr bwMode="auto">
          <a:xfrm>
            <a:off x="1828800" y="2133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44" name="Rectangle 96"/>
          <p:cNvSpPr>
            <a:spLocks noChangeArrowheads="1"/>
          </p:cNvSpPr>
          <p:nvPr/>
        </p:nvSpPr>
        <p:spPr bwMode="auto">
          <a:xfrm>
            <a:off x="2209800" y="2133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45" name="Rectangle 97"/>
          <p:cNvSpPr>
            <a:spLocks noChangeArrowheads="1"/>
          </p:cNvSpPr>
          <p:nvPr/>
        </p:nvSpPr>
        <p:spPr bwMode="auto">
          <a:xfrm>
            <a:off x="2590800" y="2133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46" name="Rectangle 98"/>
          <p:cNvSpPr>
            <a:spLocks noChangeArrowheads="1"/>
          </p:cNvSpPr>
          <p:nvPr/>
        </p:nvSpPr>
        <p:spPr bwMode="auto">
          <a:xfrm>
            <a:off x="2971800" y="2133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47" name="Rectangle 99"/>
          <p:cNvSpPr>
            <a:spLocks noChangeArrowheads="1"/>
          </p:cNvSpPr>
          <p:nvPr/>
        </p:nvSpPr>
        <p:spPr bwMode="auto">
          <a:xfrm>
            <a:off x="3352800" y="2133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48" name="Rectangle 100"/>
          <p:cNvSpPr>
            <a:spLocks noChangeArrowheads="1"/>
          </p:cNvSpPr>
          <p:nvPr/>
        </p:nvSpPr>
        <p:spPr bwMode="auto">
          <a:xfrm>
            <a:off x="3733800" y="2133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49" name="Rectangle 101"/>
          <p:cNvSpPr>
            <a:spLocks noChangeArrowheads="1"/>
          </p:cNvSpPr>
          <p:nvPr/>
        </p:nvSpPr>
        <p:spPr bwMode="auto">
          <a:xfrm>
            <a:off x="4114800" y="2133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0" name="Rectangle 102"/>
          <p:cNvSpPr>
            <a:spLocks noChangeArrowheads="1"/>
          </p:cNvSpPr>
          <p:nvPr/>
        </p:nvSpPr>
        <p:spPr bwMode="auto">
          <a:xfrm>
            <a:off x="4495800" y="2133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1" name="Line 103"/>
          <p:cNvSpPr>
            <a:spLocks noChangeShapeType="1"/>
          </p:cNvSpPr>
          <p:nvPr/>
        </p:nvSpPr>
        <p:spPr bwMode="auto">
          <a:xfrm>
            <a:off x="1066800" y="5943600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2" name="Line 104"/>
          <p:cNvSpPr>
            <a:spLocks noChangeShapeType="1"/>
          </p:cNvSpPr>
          <p:nvPr/>
        </p:nvSpPr>
        <p:spPr bwMode="auto">
          <a:xfrm flipV="1">
            <a:off x="1066800" y="2133600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3" name="Oval 105"/>
          <p:cNvSpPr>
            <a:spLocks noChangeArrowheads="1"/>
          </p:cNvSpPr>
          <p:nvPr/>
        </p:nvSpPr>
        <p:spPr bwMode="auto">
          <a:xfrm>
            <a:off x="1447800" y="46482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4" name="Oval 106"/>
          <p:cNvSpPr>
            <a:spLocks noChangeArrowheads="1"/>
          </p:cNvSpPr>
          <p:nvPr/>
        </p:nvSpPr>
        <p:spPr bwMode="auto">
          <a:xfrm>
            <a:off x="2057400" y="51816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5" name="Rectangle 107" descr="Wide downward diagonal"/>
          <p:cNvSpPr>
            <a:spLocks noChangeArrowheads="1"/>
          </p:cNvSpPr>
          <p:nvPr/>
        </p:nvSpPr>
        <p:spPr bwMode="auto">
          <a:xfrm>
            <a:off x="3048000" y="26670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6" name="Rectangle 108" descr="Wide downward diagonal"/>
          <p:cNvSpPr>
            <a:spLocks noChangeArrowheads="1"/>
          </p:cNvSpPr>
          <p:nvPr/>
        </p:nvSpPr>
        <p:spPr bwMode="auto">
          <a:xfrm>
            <a:off x="3429000" y="33528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7" name="Rectangle 109" descr="Wide downward diagonal"/>
          <p:cNvSpPr>
            <a:spLocks noChangeArrowheads="1"/>
          </p:cNvSpPr>
          <p:nvPr/>
        </p:nvSpPr>
        <p:spPr bwMode="auto">
          <a:xfrm>
            <a:off x="4038600" y="23622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8" name="Rectangle 110" descr="Wide downward diagonal"/>
          <p:cNvSpPr>
            <a:spLocks noChangeArrowheads="1"/>
          </p:cNvSpPr>
          <p:nvPr/>
        </p:nvSpPr>
        <p:spPr bwMode="auto">
          <a:xfrm>
            <a:off x="4191000" y="33528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9" name="Rectangle 111" descr="Wide downward diagonal"/>
          <p:cNvSpPr>
            <a:spLocks noChangeArrowheads="1"/>
          </p:cNvSpPr>
          <p:nvPr/>
        </p:nvSpPr>
        <p:spPr bwMode="auto">
          <a:xfrm>
            <a:off x="4114800" y="41148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60" name="Oval 112"/>
          <p:cNvSpPr>
            <a:spLocks noChangeArrowheads="1"/>
          </p:cNvSpPr>
          <p:nvPr/>
        </p:nvSpPr>
        <p:spPr bwMode="auto">
          <a:xfrm>
            <a:off x="1981200" y="38100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61" name="Oval 113"/>
          <p:cNvSpPr>
            <a:spLocks noChangeArrowheads="1"/>
          </p:cNvSpPr>
          <p:nvPr/>
        </p:nvSpPr>
        <p:spPr bwMode="auto">
          <a:xfrm>
            <a:off x="1219200" y="54864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62" name="Oval 114"/>
          <p:cNvSpPr>
            <a:spLocks noChangeArrowheads="1"/>
          </p:cNvSpPr>
          <p:nvPr/>
        </p:nvSpPr>
        <p:spPr bwMode="auto">
          <a:xfrm>
            <a:off x="1295400" y="41148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763" name="Group 115"/>
          <p:cNvGrpSpPr>
            <a:grpSpLocks/>
          </p:cNvGrpSpPr>
          <p:nvPr/>
        </p:nvGrpSpPr>
        <p:grpSpPr bwMode="auto">
          <a:xfrm>
            <a:off x="533400" y="1981200"/>
            <a:ext cx="4476750" cy="4435475"/>
            <a:chOff x="1104" y="703"/>
            <a:chExt cx="2820" cy="2794"/>
          </a:xfrm>
        </p:grpSpPr>
        <p:sp>
          <p:nvSpPr>
            <p:cNvPr id="27764" name="Text Box 116"/>
            <p:cNvSpPr txBox="1">
              <a:spLocks noChangeArrowheads="1"/>
            </p:cNvSpPr>
            <p:nvPr/>
          </p:nvSpPr>
          <p:spPr bwMode="auto">
            <a:xfrm>
              <a:off x="1104" y="70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10</a:t>
              </a:r>
            </a:p>
          </p:txBody>
        </p:sp>
        <p:sp>
          <p:nvSpPr>
            <p:cNvPr id="27765" name="Text Box 117"/>
            <p:cNvSpPr txBox="1">
              <a:spLocks noChangeArrowheads="1"/>
            </p:cNvSpPr>
            <p:nvPr/>
          </p:nvSpPr>
          <p:spPr bwMode="auto">
            <a:xfrm>
              <a:off x="153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</a:t>
              </a:r>
            </a:p>
          </p:txBody>
        </p:sp>
        <p:sp>
          <p:nvSpPr>
            <p:cNvPr id="27766" name="Text Box 118"/>
            <p:cNvSpPr txBox="1">
              <a:spLocks noChangeArrowheads="1"/>
            </p:cNvSpPr>
            <p:nvPr/>
          </p:nvSpPr>
          <p:spPr bwMode="auto">
            <a:xfrm>
              <a:off x="177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2</a:t>
              </a:r>
            </a:p>
          </p:txBody>
        </p:sp>
        <p:sp>
          <p:nvSpPr>
            <p:cNvPr id="27767" name="Text Box 119"/>
            <p:cNvSpPr txBox="1">
              <a:spLocks noChangeArrowheads="1"/>
            </p:cNvSpPr>
            <p:nvPr/>
          </p:nvSpPr>
          <p:spPr bwMode="auto">
            <a:xfrm>
              <a:off x="201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3</a:t>
              </a:r>
            </a:p>
          </p:txBody>
        </p:sp>
        <p:sp>
          <p:nvSpPr>
            <p:cNvPr id="27768" name="Text Box 120"/>
            <p:cNvSpPr txBox="1">
              <a:spLocks noChangeArrowheads="1"/>
            </p:cNvSpPr>
            <p:nvPr/>
          </p:nvSpPr>
          <p:spPr bwMode="auto">
            <a:xfrm>
              <a:off x="225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4</a:t>
              </a:r>
            </a:p>
          </p:txBody>
        </p:sp>
        <p:sp>
          <p:nvSpPr>
            <p:cNvPr id="27769" name="Text Box 121"/>
            <p:cNvSpPr txBox="1">
              <a:spLocks noChangeArrowheads="1"/>
            </p:cNvSpPr>
            <p:nvPr/>
          </p:nvSpPr>
          <p:spPr bwMode="auto">
            <a:xfrm>
              <a:off x="249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5</a:t>
              </a:r>
            </a:p>
          </p:txBody>
        </p:sp>
        <p:sp>
          <p:nvSpPr>
            <p:cNvPr id="27770" name="Text Box 122"/>
            <p:cNvSpPr txBox="1">
              <a:spLocks noChangeArrowheads="1"/>
            </p:cNvSpPr>
            <p:nvPr/>
          </p:nvSpPr>
          <p:spPr bwMode="auto">
            <a:xfrm>
              <a:off x="273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6</a:t>
              </a:r>
            </a:p>
          </p:txBody>
        </p:sp>
        <p:sp>
          <p:nvSpPr>
            <p:cNvPr id="27771" name="Text Box 123"/>
            <p:cNvSpPr txBox="1">
              <a:spLocks noChangeArrowheads="1"/>
            </p:cNvSpPr>
            <p:nvPr/>
          </p:nvSpPr>
          <p:spPr bwMode="auto">
            <a:xfrm>
              <a:off x="297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7</a:t>
              </a:r>
            </a:p>
          </p:txBody>
        </p:sp>
        <p:sp>
          <p:nvSpPr>
            <p:cNvPr id="27772" name="Text Box 124"/>
            <p:cNvSpPr txBox="1">
              <a:spLocks noChangeArrowheads="1"/>
            </p:cNvSpPr>
            <p:nvPr/>
          </p:nvSpPr>
          <p:spPr bwMode="auto">
            <a:xfrm>
              <a:off x="321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8</a:t>
              </a:r>
            </a:p>
          </p:txBody>
        </p:sp>
        <p:sp>
          <p:nvSpPr>
            <p:cNvPr id="27773" name="Text Box 125"/>
            <p:cNvSpPr txBox="1">
              <a:spLocks noChangeArrowheads="1"/>
            </p:cNvSpPr>
            <p:nvPr/>
          </p:nvSpPr>
          <p:spPr bwMode="auto">
            <a:xfrm>
              <a:off x="3456" y="32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9</a:t>
              </a:r>
            </a:p>
          </p:txBody>
        </p:sp>
        <p:sp>
          <p:nvSpPr>
            <p:cNvPr id="27774" name="Text Box 126"/>
            <p:cNvSpPr txBox="1">
              <a:spLocks noChangeArrowheads="1"/>
            </p:cNvSpPr>
            <p:nvPr/>
          </p:nvSpPr>
          <p:spPr bwMode="auto">
            <a:xfrm>
              <a:off x="3648" y="324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10</a:t>
              </a:r>
            </a:p>
          </p:txBody>
        </p:sp>
        <p:sp>
          <p:nvSpPr>
            <p:cNvPr id="27775" name="Text Box 127"/>
            <p:cNvSpPr txBox="1">
              <a:spLocks noChangeArrowheads="1"/>
            </p:cNvSpPr>
            <p:nvPr/>
          </p:nvSpPr>
          <p:spPr bwMode="auto">
            <a:xfrm>
              <a:off x="1152" y="28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</a:t>
              </a:r>
            </a:p>
          </p:txBody>
        </p:sp>
        <p:sp>
          <p:nvSpPr>
            <p:cNvPr id="27776" name="Text Box 128"/>
            <p:cNvSpPr txBox="1">
              <a:spLocks noChangeArrowheads="1"/>
            </p:cNvSpPr>
            <p:nvPr/>
          </p:nvSpPr>
          <p:spPr bwMode="auto">
            <a:xfrm>
              <a:off x="1152" y="262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2</a:t>
              </a:r>
            </a:p>
          </p:txBody>
        </p:sp>
        <p:sp>
          <p:nvSpPr>
            <p:cNvPr id="27777" name="Text Box 129"/>
            <p:cNvSpPr txBox="1">
              <a:spLocks noChangeArrowheads="1"/>
            </p:cNvSpPr>
            <p:nvPr/>
          </p:nvSpPr>
          <p:spPr bwMode="auto">
            <a:xfrm>
              <a:off x="1152" y="23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3</a:t>
              </a:r>
            </a:p>
          </p:txBody>
        </p:sp>
        <p:sp>
          <p:nvSpPr>
            <p:cNvPr id="27778" name="Text Box 130"/>
            <p:cNvSpPr txBox="1">
              <a:spLocks noChangeArrowheads="1"/>
            </p:cNvSpPr>
            <p:nvPr/>
          </p:nvSpPr>
          <p:spPr bwMode="auto">
            <a:xfrm>
              <a:off x="1152" y="21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4</a:t>
              </a:r>
            </a:p>
          </p:txBody>
        </p:sp>
        <p:sp>
          <p:nvSpPr>
            <p:cNvPr id="27779" name="Text Box 131"/>
            <p:cNvSpPr txBox="1">
              <a:spLocks noChangeArrowheads="1"/>
            </p:cNvSpPr>
            <p:nvPr/>
          </p:nvSpPr>
          <p:spPr bwMode="auto">
            <a:xfrm>
              <a:off x="1152" y="190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5</a:t>
              </a:r>
            </a:p>
          </p:txBody>
        </p:sp>
        <p:sp>
          <p:nvSpPr>
            <p:cNvPr id="27780" name="Text Box 132"/>
            <p:cNvSpPr txBox="1">
              <a:spLocks noChangeArrowheads="1"/>
            </p:cNvSpPr>
            <p:nvPr/>
          </p:nvSpPr>
          <p:spPr bwMode="auto">
            <a:xfrm>
              <a:off x="1152" y="16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6</a:t>
              </a:r>
            </a:p>
          </p:txBody>
        </p:sp>
        <p:sp>
          <p:nvSpPr>
            <p:cNvPr id="27781" name="Text Box 133"/>
            <p:cNvSpPr txBox="1">
              <a:spLocks noChangeArrowheads="1"/>
            </p:cNvSpPr>
            <p:nvPr/>
          </p:nvSpPr>
          <p:spPr bwMode="auto">
            <a:xfrm>
              <a:off x="1152" y="142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7</a:t>
              </a:r>
            </a:p>
          </p:txBody>
        </p:sp>
        <p:sp>
          <p:nvSpPr>
            <p:cNvPr id="27782" name="Text Box 134"/>
            <p:cNvSpPr txBox="1">
              <a:spLocks noChangeArrowheads="1"/>
            </p:cNvSpPr>
            <p:nvPr/>
          </p:nvSpPr>
          <p:spPr bwMode="auto">
            <a:xfrm>
              <a:off x="1152" y="11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8</a:t>
              </a:r>
            </a:p>
          </p:txBody>
        </p:sp>
        <p:sp>
          <p:nvSpPr>
            <p:cNvPr id="27783" name="Text Box 135"/>
            <p:cNvSpPr txBox="1">
              <a:spLocks noChangeArrowheads="1"/>
            </p:cNvSpPr>
            <p:nvPr/>
          </p:nvSpPr>
          <p:spPr bwMode="auto">
            <a:xfrm>
              <a:off x="1152" y="9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9</a:t>
              </a:r>
            </a:p>
          </p:txBody>
        </p:sp>
      </p:grpSp>
      <p:sp>
        <p:nvSpPr>
          <p:cNvPr id="27808" name="Rectangle 160"/>
          <p:cNvSpPr>
            <a:spLocks noChangeArrowheads="1"/>
          </p:cNvSpPr>
          <p:nvPr/>
        </p:nvSpPr>
        <p:spPr bwMode="auto">
          <a:xfrm>
            <a:off x="1828800" y="632460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Abdomen Length</a:t>
            </a:r>
          </a:p>
        </p:txBody>
      </p:sp>
      <p:sp>
        <p:nvSpPr>
          <p:cNvPr id="27812" name="AutoShape 164"/>
          <p:cNvSpPr>
            <a:spLocks noChangeArrowheads="1"/>
          </p:cNvSpPr>
          <p:nvPr/>
        </p:nvSpPr>
        <p:spPr bwMode="auto">
          <a:xfrm>
            <a:off x="2895600" y="3167063"/>
            <a:ext cx="228600" cy="228600"/>
          </a:xfrm>
          <a:prstGeom prst="diamond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13" name="Line 165"/>
          <p:cNvSpPr>
            <a:spLocks noChangeShapeType="1"/>
          </p:cNvSpPr>
          <p:nvPr/>
        </p:nvSpPr>
        <p:spPr bwMode="auto">
          <a:xfrm>
            <a:off x="2209800" y="1828800"/>
            <a:ext cx="685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830" name="Group 182"/>
          <p:cNvGrpSpPr>
            <a:grpSpLocks/>
          </p:cNvGrpSpPr>
          <p:nvPr/>
        </p:nvGrpSpPr>
        <p:grpSpPr bwMode="auto">
          <a:xfrm>
            <a:off x="5638800" y="5791200"/>
            <a:ext cx="2449513" cy="946150"/>
            <a:chOff x="3840" y="3312"/>
            <a:chExt cx="1543" cy="596"/>
          </a:xfrm>
        </p:grpSpPr>
        <p:sp>
          <p:nvSpPr>
            <p:cNvPr id="27786" name="Text Box 138"/>
            <p:cNvSpPr txBox="1">
              <a:spLocks noChangeArrowheads="1"/>
            </p:cNvSpPr>
            <p:nvPr/>
          </p:nvSpPr>
          <p:spPr bwMode="auto">
            <a:xfrm>
              <a:off x="3936" y="3312"/>
              <a:ext cx="144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800" b="1">
                  <a:solidFill>
                    <a:srgbClr val="FF0000"/>
                  </a:solidFill>
                </a:rPr>
                <a:t>Katydids</a:t>
              </a:r>
              <a:endParaRPr lang="en-US" sz="2800" b="1">
                <a:solidFill>
                  <a:srgbClr val="0000FF"/>
                </a:solidFill>
              </a:endParaRPr>
            </a:p>
            <a:p>
              <a:pPr algn="l"/>
              <a:r>
                <a:rPr lang="en-US" sz="2800" b="1">
                  <a:solidFill>
                    <a:srgbClr val="0000FF"/>
                  </a:solidFill>
                </a:rPr>
                <a:t>Grasshoppers</a:t>
              </a:r>
            </a:p>
          </p:txBody>
        </p:sp>
        <p:sp>
          <p:nvSpPr>
            <p:cNvPr id="27828" name="Rectangle 180" descr="Wide downward diagonal"/>
            <p:cNvSpPr>
              <a:spLocks noChangeArrowheads="1"/>
            </p:cNvSpPr>
            <p:nvPr/>
          </p:nvSpPr>
          <p:spPr bwMode="auto">
            <a:xfrm>
              <a:off x="3840" y="345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29" name="Oval 181"/>
            <p:cNvSpPr>
              <a:spLocks noChangeArrowheads="1"/>
            </p:cNvSpPr>
            <p:nvPr/>
          </p:nvSpPr>
          <p:spPr bwMode="auto">
            <a:xfrm>
              <a:off x="3840" y="369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831" name="Text Box 183"/>
          <p:cNvSpPr txBox="1">
            <a:spLocks noChangeArrowheads="1"/>
          </p:cNvSpPr>
          <p:nvPr/>
        </p:nvSpPr>
        <p:spPr bwMode="auto">
          <a:xfrm>
            <a:off x="5334000" y="1641475"/>
            <a:ext cx="3657600" cy="23083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dirty="0"/>
              <a:t> We can “project” the </a:t>
            </a:r>
            <a:r>
              <a:rPr lang="en-US" dirty="0">
                <a:solidFill>
                  <a:srgbClr val="990099"/>
                </a:solidFill>
              </a:rPr>
              <a:t>previously unseen instance </a:t>
            </a:r>
            <a:r>
              <a:rPr lang="en-US" dirty="0"/>
              <a:t>into the same space as the database.</a:t>
            </a:r>
          </a:p>
          <a:p>
            <a:pPr algn="l"/>
            <a:endParaRPr lang="en-US" dirty="0"/>
          </a:p>
          <a:p>
            <a:pPr algn="l">
              <a:buFontTx/>
              <a:buChar char="•"/>
            </a:pPr>
            <a:r>
              <a:rPr lang="en-US" dirty="0"/>
              <a:t> We have now abstracted away the details of our particular problem. It will be much easier to talk about points in space.</a:t>
            </a:r>
          </a:p>
        </p:txBody>
      </p:sp>
      <p:sp>
        <p:nvSpPr>
          <p:cNvPr id="27832" name="Rectangle 184"/>
          <p:cNvSpPr>
            <a:spLocks noChangeArrowheads="1"/>
          </p:cNvSpPr>
          <p:nvPr/>
        </p:nvSpPr>
        <p:spPr bwMode="auto">
          <a:xfrm>
            <a:off x="685800" y="152400"/>
            <a:ext cx="8305800" cy="6096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833" name="Group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48936"/>
              </p:ext>
            </p:extLst>
          </p:nvPr>
        </p:nvGraphicFramePr>
        <p:xfrm>
          <a:off x="4648200" y="228600"/>
          <a:ext cx="4191000" cy="4572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5.1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7.0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???????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CC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845" name="Rectangle 197"/>
          <p:cNvSpPr>
            <a:spLocks noChangeArrowheads="1"/>
          </p:cNvSpPr>
          <p:nvPr/>
        </p:nvSpPr>
        <p:spPr bwMode="auto">
          <a:xfrm>
            <a:off x="762000" y="228600"/>
            <a:ext cx="397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previously unseen instance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0" name="Rectangle 148"/>
          <p:cNvSpPr>
            <a:spLocks noChangeArrowheads="1"/>
          </p:cNvSpPr>
          <p:nvPr/>
        </p:nvSpPr>
        <p:spPr bwMode="auto">
          <a:xfrm>
            <a:off x="4699000" y="3922713"/>
            <a:ext cx="4343400" cy="16764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" y="228600"/>
            <a:ext cx="6865938" cy="9144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Simple Linear Classifier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24</a:t>
            </a:fld>
            <a:endParaRPr lang="en-US"/>
          </a:p>
        </p:txBody>
      </p:sp>
      <p:sp>
        <p:nvSpPr>
          <p:cNvPr id="28814" name="Text Box 142"/>
          <p:cNvSpPr txBox="1">
            <a:spLocks noChangeArrowheads="1"/>
          </p:cNvSpPr>
          <p:nvPr/>
        </p:nvSpPr>
        <p:spPr bwMode="auto">
          <a:xfrm>
            <a:off x="4699000" y="3998913"/>
            <a:ext cx="43751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dirty="0"/>
              <a:t>If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990099"/>
                </a:solidFill>
              </a:rPr>
              <a:t>previously unseen instance</a:t>
            </a:r>
            <a:r>
              <a:rPr lang="en-US" sz="1800" dirty="0">
                <a:solidFill>
                  <a:srgbClr val="990099"/>
                </a:solidFill>
              </a:rPr>
              <a:t> </a:t>
            </a:r>
            <a:r>
              <a:rPr lang="en-US" sz="1800" b="1" dirty="0"/>
              <a:t>above</a:t>
            </a:r>
            <a:r>
              <a:rPr lang="en-US" sz="1800" dirty="0"/>
              <a:t> the line</a:t>
            </a:r>
          </a:p>
          <a:p>
            <a:pPr algn="l"/>
            <a:r>
              <a:rPr lang="en-US" sz="1800" b="1" dirty="0"/>
              <a:t>then</a:t>
            </a:r>
          </a:p>
          <a:p>
            <a:pPr algn="l"/>
            <a:r>
              <a:rPr lang="en-US" sz="1800" dirty="0"/>
              <a:t>      class is </a:t>
            </a:r>
            <a:r>
              <a:rPr lang="en-US" sz="1800" b="1" dirty="0">
                <a:solidFill>
                  <a:srgbClr val="FF0000"/>
                </a:solidFill>
              </a:rPr>
              <a:t>Katydid</a:t>
            </a:r>
            <a:endParaRPr lang="en-US" sz="1800" b="1" dirty="0">
              <a:solidFill>
                <a:srgbClr val="0000FF"/>
              </a:solidFill>
            </a:endParaRPr>
          </a:p>
          <a:p>
            <a:pPr algn="l"/>
            <a:r>
              <a:rPr lang="en-US" sz="1800" b="1" dirty="0"/>
              <a:t>else</a:t>
            </a:r>
            <a:r>
              <a:rPr lang="en-US" sz="1800" dirty="0"/>
              <a:t> </a:t>
            </a:r>
          </a:p>
          <a:p>
            <a:pPr algn="l"/>
            <a:r>
              <a:rPr lang="en-US" sz="1800" dirty="0"/>
              <a:t>      class is </a:t>
            </a:r>
            <a:r>
              <a:rPr lang="en-US" sz="1800" b="1" dirty="0">
                <a:solidFill>
                  <a:srgbClr val="0000FF"/>
                </a:solidFill>
              </a:rPr>
              <a:t>Grasshopper</a:t>
            </a:r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5029200" y="5791200"/>
            <a:ext cx="1844675" cy="701675"/>
            <a:chOff x="3552" y="3711"/>
            <a:chExt cx="1162" cy="442"/>
          </a:xfrm>
        </p:grpSpPr>
        <p:sp>
          <p:nvSpPr>
            <p:cNvPr id="28816" name="Text Box 144"/>
            <p:cNvSpPr txBox="1">
              <a:spLocks noChangeArrowheads="1"/>
            </p:cNvSpPr>
            <p:nvPr/>
          </p:nvSpPr>
          <p:spPr bwMode="auto">
            <a:xfrm>
              <a:off x="3648" y="3711"/>
              <a:ext cx="106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FF0000"/>
                  </a:solidFill>
                </a:rPr>
                <a:t>Katydids</a:t>
              </a:r>
              <a:endParaRPr lang="en-US" sz="2000" b="1">
                <a:solidFill>
                  <a:srgbClr val="0000FF"/>
                </a:solidFill>
              </a:endParaRPr>
            </a:p>
            <a:p>
              <a:pPr algn="l"/>
              <a:r>
                <a:rPr lang="en-US" sz="2000" b="1">
                  <a:solidFill>
                    <a:srgbClr val="0000FF"/>
                  </a:solidFill>
                </a:rPr>
                <a:t>Grasshoppers</a:t>
              </a:r>
            </a:p>
          </p:txBody>
        </p:sp>
        <p:sp>
          <p:nvSpPr>
            <p:cNvPr id="28817" name="Rectangle 145" descr="Wide downward diagonal"/>
            <p:cNvSpPr>
              <a:spLocks noChangeArrowheads="1"/>
            </p:cNvSpPr>
            <p:nvPr/>
          </p:nvSpPr>
          <p:spPr bwMode="auto">
            <a:xfrm>
              <a:off x="3552" y="379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18" name="Oval 146"/>
            <p:cNvSpPr>
              <a:spLocks noChangeArrowheads="1"/>
            </p:cNvSpPr>
            <p:nvPr/>
          </p:nvSpPr>
          <p:spPr bwMode="auto">
            <a:xfrm>
              <a:off x="3552" y="398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8822" name="Picture 150" descr="raf0329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150813"/>
            <a:ext cx="2060575" cy="29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823" name="Text Box 151"/>
          <p:cNvSpPr txBox="1">
            <a:spLocks noChangeArrowheads="1"/>
          </p:cNvSpPr>
          <p:nvPr/>
        </p:nvSpPr>
        <p:spPr bwMode="auto">
          <a:xfrm>
            <a:off x="7096125" y="3049588"/>
            <a:ext cx="1598613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R.A. Fisher</a:t>
            </a:r>
          </a:p>
          <a:p>
            <a:r>
              <a:rPr lang="en-US" sz="1800" dirty="0"/>
              <a:t>1890-1962</a:t>
            </a:r>
          </a:p>
        </p:txBody>
      </p:sp>
      <p:grpSp>
        <p:nvGrpSpPr>
          <p:cNvPr id="28825" name="Group 153"/>
          <p:cNvGrpSpPr>
            <a:grpSpLocks/>
          </p:cNvGrpSpPr>
          <p:nvPr/>
        </p:nvGrpSpPr>
        <p:grpSpPr bwMode="auto">
          <a:xfrm>
            <a:off x="228600" y="1978025"/>
            <a:ext cx="4476750" cy="4438650"/>
            <a:chOff x="144" y="1246"/>
            <a:chExt cx="2820" cy="2796"/>
          </a:xfrm>
        </p:grpSpPr>
        <p:grpSp>
          <p:nvGrpSpPr>
            <p:cNvPr id="28812" name="Group 140"/>
            <p:cNvGrpSpPr>
              <a:grpSpLocks/>
            </p:cNvGrpSpPr>
            <p:nvPr/>
          </p:nvGrpSpPr>
          <p:grpSpPr bwMode="auto">
            <a:xfrm>
              <a:off x="144" y="1248"/>
              <a:ext cx="2820" cy="2794"/>
              <a:chOff x="336" y="1248"/>
              <a:chExt cx="2820" cy="2794"/>
            </a:xfrm>
          </p:grpSpPr>
          <p:sp>
            <p:nvSpPr>
              <p:cNvPr id="28676" name="Rectangle 4"/>
              <p:cNvSpPr>
                <a:spLocks noChangeArrowheads="1"/>
              </p:cNvSpPr>
              <p:nvPr/>
            </p:nvSpPr>
            <p:spPr bwMode="auto">
              <a:xfrm>
                <a:off x="67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77" name="Rectangle 5"/>
              <p:cNvSpPr>
                <a:spLocks noChangeArrowheads="1"/>
              </p:cNvSpPr>
              <p:nvPr/>
            </p:nvSpPr>
            <p:spPr bwMode="auto">
              <a:xfrm>
                <a:off x="91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78" name="Rectangle 6"/>
              <p:cNvSpPr>
                <a:spLocks noChangeArrowheads="1"/>
              </p:cNvSpPr>
              <p:nvPr/>
            </p:nvSpPr>
            <p:spPr bwMode="auto">
              <a:xfrm>
                <a:off x="115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79" name="Rectangle 7"/>
              <p:cNvSpPr>
                <a:spLocks noChangeArrowheads="1"/>
              </p:cNvSpPr>
              <p:nvPr/>
            </p:nvSpPr>
            <p:spPr bwMode="auto">
              <a:xfrm>
                <a:off x="139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0" name="Rectangle 8"/>
              <p:cNvSpPr>
                <a:spLocks noChangeArrowheads="1"/>
              </p:cNvSpPr>
              <p:nvPr/>
            </p:nvSpPr>
            <p:spPr bwMode="auto">
              <a:xfrm>
                <a:off x="163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1" name="Rectangle 9"/>
              <p:cNvSpPr>
                <a:spLocks noChangeArrowheads="1"/>
              </p:cNvSpPr>
              <p:nvPr/>
            </p:nvSpPr>
            <p:spPr bwMode="auto">
              <a:xfrm>
                <a:off x="187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2" name="Rectangle 10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3" name="Rectangle 11"/>
              <p:cNvSpPr>
                <a:spLocks noChangeArrowheads="1"/>
              </p:cNvSpPr>
              <p:nvPr/>
            </p:nvSpPr>
            <p:spPr bwMode="auto">
              <a:xfrm>
                <a:off x="235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4" name="Rectangle 12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5" name="Rectangle 13"/>
              <p:cNvSpPr>
                <a:spLocks noChangeArrowheads="1"/>
              </p:cNvSpPr>
              <p:nvPr/>
            </p:nvSpPr>
            <p:spPr bwMode="auto">
              <a:xfrm>
                <a:off x="283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6" name="Rectangle 14"/>
              <p:cNvSpPr>
                <a:spLocks noChangeArrowheads="1"/>
              </p:cNvSpPr>
              <p:nvPr/>
            </p:nvSpPr>
            <p:spPr bwMode="auto">
              <a:xfrm>
                <a:off x="67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7" name="Rectangle 15"/>
              <p:cNvSpPr>
                <a:spLocks noChangeArrowheads="1"/>
              </p:cNvSpPr>
              <p:nvPr/>
            </p:nvSpPr>
            <p:spPr bwMode="auto">
              <a:xfrm>
                <a:off x="91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8" name="Rectangle 16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9" name="Rectangle 17"/>
              <p:cNvSpPr>
                <a:spLocks noChangeArrowheads="1"/>
              </p:cNvSpPr>
              <p:nvPr/>
            </p:nvSpPr>
            <p:spPr bwMode="auto">
              <a:xfrm>
                <a:off x="139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Rectangle 18"/>
              <p:cNvSpPr>
                <a:spLocks noChangeArrowheads="1"/>
              </p:cNvSpPr>
              <p:nvPr/>
            </p:nvSpPr>
            <p:spPr bwMode="auto">
              <a:xfrm>
                <a:off x="163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1" name="Rectangle 19"/>
              <p:cNvSpPr>
                <a:spLocks noChangeArrowheads="1"/>
              </p:cNvSpPr>
              <p:nvPr/>
            </p:nvSpPr>
            <p:spPr bwMode="auto">
              <a:xfrm>
                <a:off x="187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2" name="Rectangle 20"/>
              <p:cNvSpPr>
                <a:spLocks noChangeArrowheads="1"/>
              </p:cNvSpPr>
              <p:nvPr/>
            </p:nvSpPr>
            <p:spPr bwMode="auto">
              <a:xfrm>
                <a:off x="211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Rectangle 21"/>
              <p:cNvSpPr>
                <a:spLocks noChangeArrowheads="1"/>
              </p:cNvSpPr>
              <p:nvPr/>
            </p:nvSpPr>
            <p:spPr bwMode="auto">
              <a:xfrm>
                <a:off x="235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Rectangle 22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Rectangle 23"/>
              <p:cNvSpPr>
                <a:spLocks noChangeArrowheads="1"/>
              </p:cNvSpPr>
              <p:nvPr/>
            </p:nvSpPr>
            <p:spPr bwMode="auto">
              <a:xfrm>
                <a:off x="283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Rectangle 24"/>
              <p:cNvSpPr>
                <a:spLocks noChangeArrowheads="1"/>
              </p:cNvSpPr>
              <p:nvPr/>
            </p:nvSpPr>
            <p:spPr bwMode="auto">
              <a:xfrm>
                <a:off x="67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Rectangle 25"/>
              <p:cNvSpPr>
                <a:spLocks noChangeArrowheads="1"/>
              </p:cNvSpPr>
              <p:nvPr/>
            </p:nvSpPr>
            <p:spPr bwMode="auto">
              <a:xfrm>
                <a:off x="91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Rectangle 26"/>
              <p:cNvSpPr>
                <a:spLocks noChangeArrowheads="1"/>
              </p:cNvSpPr>
              <p:nvPr/>
            </p:nvSpPr>
            <p:spPr bwMode="auto">
              <a:xfrm>
                <a:off x="115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Rectangle 27"/>
              <p:cNvSpPr>
                <a:spLocks noChangeArrowheads="1"/>
              </p:cNvSpPr>
              <p:nvPr/>
            </p:nvSpPr>
            <p:spPr bwMode="auto">
              <a:xfrm>
                <a:off x="139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28"/>
              <p:cNvSpPr>
                <a:spLocks noChangeArrowheads="1"/>
              </p:cNvSpPr>
              <p:nvPr/>
            </p:nvSpPr>
            <p:spPr bwMode="auto">
              <a:xfrm>
                <a:off x="163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1" name="Rectangle 29"/>
              <p:cNvSpPr>
                <a:spLocks noChangeArrowheads="1"/>
              </p:cNvSpPr>
              <p:nvPr/>
            </p:nvSpPr>
            <p:spPr bwMode="auto">
              <a:xfrm>
                <a:off x="187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2" name="Rectangle 30"/>
              <p:cNvSpPr>
                <a:spLocks noChangeArrowheads="1"/>
              </p:cNvSpPr>
              <p:nvPr/>
            </p:nvSpPr>
            <p:spPr bwMode="auto">
              <a:xfrm>
                <a:off x="211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3" name="Rectangle 31"/>
              <p:cNvSpPr>
                <a:spLocks noChangeArrowheads="1"/>
              </p:cNvSpPr>
              <p:nvPr/>
            </p:nvSpPr>
            <p:spPr bwMode="auto">
              <a:xfrm>
                <a:off x="235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4" name="Rectangle 32"/>
              <p:cNvSpPr>
                <a:spLocks noChangeArrowheads="1"/>
              </p:cNvSpPr>
              <p:nvPr/>
            </p:nvSpPr>
            <p:spPr bwMode="auto">
              <a:xfrm>
                <a:off x="259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5" name="Rectangle 33"/>
              <p:cNvSpPr>
                <a:spLocks noChangeArrowheads="1"/>
              </p:cNvSpPr>
              <p:nvPr/>
            </p:nvSpPr>
            <p:spPr bwMode="auto">
              <a:xfrm>
                <a:off x="283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6" name="Rectangle 34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7" name="Rectangle 35"/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8" name="Rectangle 36"/>
              <p:cNvSpPr>
                <a:spLocks noChangeArrowheads="1"/>
              </p:cNvSpPr>
              <p:nvPr/>
            </p:nvSpPr>
            <p:spPr bwMode="auto">
              <a:xfrm>
                <a:off x="115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9" name="Rectangle 37"/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0" name="Rectangle 38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1" name="Rectangle 39"/>
              <p:cNvSpPr>
                <a:spLocks noChangeArrowheads="1"/>
              </p:cNvSpPr>
              <p:nvPr/>
            </p:nvSpPr>
            <p:spPr bwMode="auto">
              <a:xfrm>
                <a:off x="187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2" name="Rectangle 40"/>
              <p:cNvSpPr>
                <a:spLocks noChangeArrowheads="1"/>
              </p:cNvSpPr>
              <p:nvPr/>
            </p:nvSpPr>
            <p:spPr bwMode="auto">
              <a:xfrm>
                <a:off x="211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3" name="Rectangle 41"/>
              <p:cNvSpPr>
                <a:spLocks noChangeArrowheads="1"/>
              </p:cNvSpPr>
              <p:nvPr/>
            </p:nvSpPr>
            <p:spPr bwMode="auto">
              <a:xfrm>
                <a:off x="235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4" name="Rectangle 42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5" name="Rectangle 43"/>
              <p:cNvSpPr>
                <a:spLocks noChangeArrowheads="1"/>
              </p:cNvSpPr>
              <p:nvPr/>
            </p:nvSpPr>
            <p:spPr bwMode="auto">
              <a:xfrm>
                <a:off x="283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6" name="Rectangle 44"/>
              <p:cNvSpPr>
                <a:spLocks noChangeArrowheads="1"/>
              </p:cNvSpPr>
              <p:nvPr/>
            </p:nvSpPr>
            <p:spPr bwMode="auto">
              <a:xfrm>
                <a:off x="67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7" name="Rectangle 45"/>
              <p:cNvSpPr>
                <a:spLocks noChangeArrowheads="1"/>
              </p:cNvSpPr>
              <p:nvPr/>
            </p:nvSpPr>
            <p:spPr bwMode="auto">
              <a:xfrm>
                <a:off x="91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8" name="Rectangle 46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9" name="Rectangle 47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0" name="Rectangle 48"/>
              <p:cNvSpPr>
                <a:spLocks noChangeArrowheads="1"/>
              </p:cNvSpPr>
              <p:nvPr/>
            </p:nvSpPr>
            <p:spPr bwMode="auto">
              <a:xfrm>
                <a:off x="163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1" name="Rectangle 49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2" name="Rectangle 50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3" name="Rectangle 51"/>
              <p:cNvSpPr>
                <a:spLocks noChangeArrowheads="1"/>
              </p:cNvSpPr>
              <p:nvPr/>
            </p:nvSpPr>
            <p:spPr bwMode="auto">
              <a:xfrm>
                <a:off x="235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4" name="Rectangle 52"/>
              <p:cNvSpPr>
                <a:spLocks noChangeArrowheads="1"/>
              </p:cNvSpPr>
              <p:nvPr/>
            </p:nvSpPr>
            <p:spPr bwMode="auto">
              <a:xfrm>
                <a:off x="259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5" name="Rectangle 53"/>
              <p:cNvSpPr>
                <a:spLocks noChangeArrowheads="1"/>
              </p:cNvSpPr>
              <p:nvPr/>
            </p:nvSpPr>
            <p:spPr bwMode="auto">
              <a:xfrm>
                <a:off x="283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6" name="Rectangle 54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7" name="Rectangle 55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8" name="Rectangle 56"/>
              <p:cNvSpPr>
                <a:spLocks noChangeArrowheads="1"/>
              </p:cNvSpPr>
              <p:nvPr/>
            </p:nvSpPr>
            <p:spPr bwMode="auto">
              <a:xfrm>
                <a:off x="115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9" name="Rectangle 57"/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0" name="Rectangle 58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1" name="Rectangle 59"/>
              <p:cNvSpPr>
                <a:spLocks noChangeArrowheads="1"/>
              </p:cNvSpPr>
              <p:nvPr/>
            </p:nvSpPr>
            <p:spPr bwMode="auto">
              <a:xfrm>
                <a:off x="187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2" name="Rectangle 60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3" name="Rectangle 61"/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4" name="Rectangle 62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5" name="Rectangle 63"/>
              <p:cNvSpPr>
                <a:spLocks noChangeArrowheads="1"/>
              </p:cNvSpPr>
              <p:nvPr/>
            </p:nvSpPr>
            <p:spPr bwMode="auto">
              <a:xfrm>
                <a:off x="283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6" name="Rectangle 64"/>
              <p:cNvSpPr>
                <a:spLocks noChangeArrowheads="1"/>
              </p:cNvSpPr>
              <p:nvPr/>
            </p:nvSpPr>
            <p:spPr bwMode="auto">
              <a:xfrm>
                <a:off x="67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7" name="Rectangle 65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8" name="Rectangle 66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9" name="Rectangle 67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0" name="Rectangle 68"/>
              <p:cNvSpPr>
                <a:spLocks noChangeArrowheads="1"/>
              </p:cNvSpPr>
              <p:nvPr/>
            </p:nvSpPr>
            <p:spPr bwMode="auto">
              <a:xfrm>
                <a:off x="163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1" name="Rectangle 69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2" name="Rectangle 70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3" name="Rectangle 71"/>
              <p:cNvSpPr>
                <a:spLocks noChangeArrowheads="1"/>
              </p:cNvSpPr>
              <p:nvPr/>
            </p:nvSpPr>
            <p:spPr bwMode="auto">
              <a:xfrm>
                <a:off x="235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4" name="Rectangle 72"/>
              <p:cNvSpPr>
                <a:spLocks noChangeArrowheads="1"/>
              </p:cNvSpPr>
              <p:nvPr/>
            </p:nvSpPr>
            <p:spPr bwMode="auto">
              <a:xfrm>
                <a:off x="259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5" name="Rectangle 73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6" name="Rectangle 7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7" name="Rectangle 75"/>
              <p:cNvSpPr>
                <a:spLocks noChangeArrowheads="1"/>
              </p:cNvSpPr>
              <p:nvPr/>
            </p:nvSpPr>
            <p:spPr bwMode="auto">
              <a:xfrm>
                <a:off x="91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8" name="Rectangle 76"/>
              <p:cNvSpPr>
                <a:spLocks noChangeArrowheads="1"/>
              </p:cNvSpPr>
              <p:nvPr/>
            </p:nvSpPr>
            <p:spPr bwMode="auto">
              <a:xfrm>
                <a:off x="115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9" name="Rectangle 77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0" name="Rectangle 78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1" name="Rectangle 79"/>
              <p:cNvSpPr>
                <a:spLocks noChangeArrowheads="1"/>
              </p:cNvSpPr>
              <p:nvPr/>
            </p:nvSpPr>
            <p:spPr bwMode="auto">
              <a:xfrm>
                <a:off x="187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2" name="Rectangle 80"/>
              <p:cNvSpPr>
                <a:spLocks noChangeArrowheads="1"/>
              </p:cNvSpPr>
              <p:nvPr/>
            </p:nvSpPr>
            <p:spPr bwMode="auto">
              <a:xfrm>
                <a:off x="211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3" name="Rectangle 81"/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4" name="Rectangle 82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5" name="Rectangle 83"/>
              <p:cNvSpPr>
                <a:spLocks noChangeArrowheads="1"/>
              </p:cNvSpPr>
              <p:nvPr/>
            </p:nvSpPr>
            <p:spPr bwMode="auto">
              <a:xfrm>
                <a:off x="283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6" name="Rectangle 84"/>
              <p:cNvSpPr>
                <a:spLocks noChangeArrowheads="1"/>
              </p:cNvSpPr>
              <p:nvPr/>
            </p:nvSpPr>
            <p:spPr bwMode="auto">
              <a:xfrm>
                <a:off x="67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7" name="Rectangle 85"/>
              <p:cNvSpPr>
                <a:spLocks noChangeArrowheads="1"/>
              </p:cNvSpPr>
              <p:nvPr/>
            </p:nvSpPr>
            <p:spPr bwMode="auto">
              <a:xfrm>
                <a:off x="91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8" name="Rectangle 86"/>
              <p:cNvSpPr>
                <a:spLocks noChangeArrowheads="1"/>
              </p:cNvSpPr>
              <p:nvPr/>
            </p:nvSpPr>
            <p:spPr bwMode="auto">
              <a:xfrm>
                <a:off x="115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9" name="Rectangle 87"/>
              <p:cNvSpPr>
                <a:spLocks noChangeArrowheads="1"/>
              </p:cNvSpPr>
              <p:nvPr/>
            </p:nvSpPr>
            <p:spPr bwMode="auto">
              <a:xfrm>
                <a:off x="139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0" name="Rectangle 88"/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1" name="Rectangle 89"/>
              <p:cNvSpPr>
                <a:spLocks noChangeArrowheads="1"/>
              </p:cNvSpPr>
              <p:nvPr/>
            </p:nvSpPr>
            <p:spPr bwMode="auto">
              <a:xfrm>
                <a:off x="187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2" name="Rectangle 90"/>
              <p:cNvSpPr>
                <a:spLocks noChangeArrowheads="1"/>
              </p:cNvSpPr>
              <p:nvPr/>
            </p:nvSpPr>
            <p:spPr bwMode="auto">
              <a:xfrm>
                <a:off x="211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3" name="Rectangle 91"/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4" name="Rectangle 92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5" name="Rectangle 93"/>
              <p:cNvSpPr>
                <a:spLocks noChangeArrowheads="1"/>
              </p:cNvSpPr>
              <p:nvPr/>
            </p:nvSpPr>
            <p:spPr bwMode="auto">
              <a:xfrm>
                <a:off x="283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6" name="Rectangle 94"/>
              <p:cNvSpPr>
                <a:spLocks noChangeArrowheads="1"/>
              </p:cNvSpPr>
              <p:nvPr/>
            </p:nvSpPr>
            <p:spPr bwMode="auto">
              <a:xfrm>
                <a:off x="67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7" name="Rectangle 95"/>
              <p:cNvSpPr>
                <a:spLocks noChangeArrowheads="1"/>
              </p:cNvSpPr>
              <p:nvPr/>
            </p:nvSpPr>
            <p:spPr bwMode="auto">
              <a:xfrm>
                <a:off x="91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8" name="Rectangle 96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9" name="Rectangle 97"/>
              <p:cNvSpPr>
                <a:spLocks noChangeArrowheads="1"/>
              </p:cNvSpPr>
              <p:nvPr/>
            </p:nvSpPr>
            <p:spPr bwMode="auto">
              <a:xfrm>
                <a:off x="139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0" name="Rectangle 98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1" name="Rectangle 99"/>
              <p:cNvSpPr>
                <a:spLocks noChangeArrowheads="1"/>
              </p:cNvSpPr>
              <p:nvPr/>
            </p:nvSpPr>
            <p:spPr bwMode="auto">
              <a:xfrm>
                <a:off x="187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2" name="Rectangle 100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3" name="Rectangle 101"/>
              <p:cNvSpPr>
                <a:spLocks noChangeArrowheads="1"/>
              </p:cNvSpPr>
              <p:nvPr/>
            </p:nvSpPr>
            <p:spPr bwMode="auto">
              <a:xfrm>
                <a:off x="235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4" name="Rectangle 102"/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5" name="Rectangle 103"/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6" name="Line 104"/>
              <p:cNvSpPr>
                <a:spLocks noChangeShapeType="1"/>
              </p:cNvSpPr>
              <p:nvPr/>
            </p:nvSpPr>
            <p:spPr bwMode="auto">
              <a:xfrm>
                <a:off x="672" y="3744"/>
                <a:ext cx="240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7" name="Line 105"/>
              <p:cNvSpPr>
                <a:spLocks noChangeShapeType="1"/>
              </p:cNvSpPr>
              <p:nvPr/>
            </p:nvSpPr>
            <p:spPr bwMode="auto">
              <a:xfrm flipV="1">
                <a:off x="672" y="1344"/>
                <a:ext cx="0" cy="24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8" name="Oval 106"/>
              <p:cNvSpPr>
                <a:spLocks noChangeArrowheads="1"/>
              </p:cNvSpPr>
              <p:nvPr/>
            </p:nvSpPr>
            <p:spPr bwMode="auto">
              <a:xfrm>
                <a:off x="912" y="292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9" name="Oval 107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0" name="Rectangle 108" descr="Wide downward diagonal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1" name="Rectangle 109" descr="Wide downward diagonal"/>
              <p:cNvSpPr>
                <a:spLocks noChangeArrowheads="1"/>
              </p:cNvSpPr>
              <p:nvPr/>
            </p:nvSpPr>
            <p:spPr bwMode="auto">
              <a:xfrm>
                <a:off x="2160" y="211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2" name="Rectangle 110" descr="Wide downward diagonal"/>
              <p:cNvSpPr>
                <a:spLocks noChangeArrowheads="1"/>
              </p:cNvSpPr>
              <p:nvPr/>
            </p:nvSpPr>
            <p:spPr bwMode="auto">
              <a:xfrm>
                <a:off x="2544" y="148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3" name="Rectangle 111" descr="Wide downward diagonal"/>
              <p:cNvSpPr>
                <a:spLocks noChangeArrowheads="1"/>
              </p:cNvSpPr>
              <p:nvPr/>
            </p:nvSpPr>
            <p:spPr bwMode="auto">
              <a:xfrm>
                <a:off x="2640" y="211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4" name="Rectangle 112" descr="Wide downward diagonal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5" name="Oval 113"/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6" name="Oval 114"/>
              <p:cNvSpPr>
                <a:spLocks noChangeArrowheads="1"/>
              </p:cNvSpPr>
              <p:nvPr/>
            </p:nvSpPr>
            <p:spPr bwMode="auto">
              <a:xfrm>
                <a:off x="768" y="345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7" name="Oval 115"/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788" name="Group 116"/>
              <p:cNvGrpSpPr>
                <a:grpSpLocks/>
              </p:cNvGrpSpPr>
              <p:nvPr/>
            </p:nvGrpSpPr>
            <p:grpSpPr bwMode="auto">
              <a:xfrm>
                <a:off x="336" y="1248"/>
                <a:ext cx="2820" cy="2794"/>
                <a:chOff x="1104" y="703"/>
                <a:chExt cx="2820" cy="2794"/>
              </a:xfrm>
            </p:grpSpPr>
            <p:sp>
              <p:nvSpPr>
                <p:cNvPr id="28789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1104" y="703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10</a:t>
                  </a:r>
                </a:p>
              </p:txBody>
            </p:sp>
            <p:sp>
              <p:nvSpPr>
                <p:cNvPr id="28790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153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1</a:t>
                  </a:r>
                </a:p>
              </p:txBody>
            </p:sp>
            <p:sp>
              <p:nvSpPr>
                <p:cNvPr id="28791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177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2</a:t>
                  </a:r>
                </a:p>
              </p:txBody>
            </p:sp>
            <p:sp>
              <p:nvSpPr>
                <p:cNvPr id="28792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01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3</a:t>
                  </a:r>
                </a:p>
              </p:txBody>
            </p:sp>
            <p:sp>
              <p:nvSpPr>
                <p:cNvPr id="28793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25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4</a:t>
                  </a:r>
                </a:p>
              </p:txBody>
            </p:sp>
            <p:sp>
              <p:nvSpPr>
                <p:cNvPr id="28794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49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5</a:t>
                  </a:r>
                </a:p>
              </p:txBody>
            </p:sp>
            <p:sp>
              <p:nvSpPr>
                <p:cNvPr id="28795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73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6</a:t>
                  </a:r>
                </a:p>
              </p:txBody>
            </p:sp>
            <p:sp>
              <p:nvSpPr>
                <p:cNvPr id="28796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97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7</a:t>
                  </a:r>
                </a:p>
              </p:txBody>
            </p:sp>
            <p:sp>
              <p:nvSpPr>
                <p:cNvPr id="28797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321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8</a:t>
                  </a:r>
                </a:p>
              </p:txBody>
            </p:sp>
            <p:sp>
              <p:nvSpPr>
                <p:cNvPr id="28798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345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9</a:t>
                  </a:r>
                </a:p>
              </p:txBody>
            </p:sp>
            <p:sp>
              <p:nvSpPr>
                <p:cNvPr id="28799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648" y="3247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10</a:t>
                  </a:r>
                </a:p>
              </p:txBody>
            </p:sp>
            <p:sp>
              <p:nvSpPr>
                <p:cNvPr id="28800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152" y="286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1</a:t>
                  </a:r>
                </a:p>
              </p:txBody>
            </p:sp>
            <p:sp>
              <p:nvSpPr>
                <p:cNvPr id="28801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1152" y="262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2</a:t>
                  </a:r>
                </a:p>
              </p:txBody>
            </p:sp>
            <p:sp>
              <p:nvSpPr>
                <p:cNvPr id="28802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1152" y="238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3</a:t>
                  </a:r>
                </a:p>
              </p:txBody>
            </p:sp>
            <p:sp>
              <p:nvSpPr>
                <p:cNvPr id="28803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152" y="214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4</a:t>
                  </a:r>
                </a:p>
              </p:txBody>
            </p:sp>
            <p:sp>
              <p:nvSpPr>
                <p:cNvPr id="28804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1152" y="190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5</a:t>
                  </a:r>
                </a:p>
              </p:txBody>
            </p:sp>
            <p:sp>
              <p:nvSpPr>
                <p:cNvPr id="28805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152" y="166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6</a:t>
                  </a:r>
                </a:p>
              </p:txBody>
            </p:sp>
            <p:sp>
              <p:nvSpPr>
                <p:cNvPr id="28806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152" y="142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7</a:t>
                  </a:r>
                </a:p>
              </p:txBody>
            </p:sp>
            <p:sp>
              <p:nvSpPr>
                <p:cNvPr id="28807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152" y="118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8</a:t>
                  </a:r>
                </a:p>
              </p:txBody>
            </p:sp>
            <p:sp>
              <p:nvSpPr>
                <p:cNvPr id="28808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152" y="94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9</a:t>
                  </a:r>
                </a:p>
              </p:txBody>
            </p:sp>
          </p:grpSp>
          <p:sp>
            <p:nvSpPr>
              <p:cNvPr id="28810" name="AutoShape 138"/>
              <p:cNvSpPr>
                <a:spLocks noChangeArrowheads="1"/>
              </p:cNvSpPr>
              <p:nvPr/>
            </p:nvSpPr>
            <p:spPr bwMode="auto">
              <a:xfrm>
                <a:off x="1824" y="2016"/>
                <a:ext cx="144" cy="144"/>
              </a:xfrm>
              <a:prstGeom prst="diamond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813" name="Line 141"/>
            <p:cNvSpPr>
              <a:spLocks noChangeShapeType="1"/>
            </p:cNvSpPr>
            <p:nvPr/>
          </p:nvSpPr>
          <p:spPr bwMode="auto">
            <a:xfrm>
              <a:off x="821" y="1246"/>
              <a:ext cx="1515" cy="2536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4" name="AutoShape 152"/>
            <p:cNvSpPr>
              <a:spLocks noChangeArrowheads="1"/>
            </p:cNvSpPr>
            <p:nvPr/>
          </p:nvSpPr>
          <p:spPr bwMode="auto">
            <a:xfrm>
              <a:off x="1632" y="2019"/>
              <a:ext cx="144" cy="144"/>
            </a:xfrm>
            <a:prstGeom prst="diamond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4516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a Model to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build a predictive model is to specify the structure of the model with some parameters missing</a:t>
            </a:r>
          </a:p>
          <a:p>
            <a:pPr lvl="1"/>
            <a:r>
              <a:rPr lang="en-US" dirty="0"/>
              <a:t>Parameter learning or parameter modeling</a:t>
            </a:r>
          </a:p>
          <a:p>
            <a:pPr lvl="1"/>
            <a:r>
              <a:rPr lang="en-US" dirty="0"/>
              <a:t>Common in statistics but includes data mining methods since fields overlap</a:t>
            </a:r>
          </a:p>
          <a:p>
            <a:pPr lvl="1"/>
            <a:r>
              <a:rPr lang="en-US" dirty="0"/>
              <a:t>Linear regression, logistic regression, support vector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9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2064"/>
            <a:ext cx="8305800" cy="914400"/>
          </a:xfrm>
        </p:spPr>
        <p:txBody>
          <a:bodyPr/>
          <a:lstStyle/>
          <a:p>
            <a:r>
              <a:rPr lang="en-US" dirty="0"/>
              <a:t>Linear Discriminant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Equation of a line is y = mx + b</a:t>
            </a:r>
          </a:p>
          <a:p>
            <a:r>
              <a:rPr lang="en-US" dirty="0"/>
              <a:t>A classification function may look like:</a:t>
            </a:r>
          </a:p>
          <a:p>
            <a:pPr lvl="1"/>
            <a:r>
              <a:rPr lang="en-US" dirty="0"/>
              <a:t>Class + : if 1.0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</a:t>
            </a:r>
            <a:r>
              <a:rPr lang="en-US" i="1" dirty="0"/>
              <a:t>age</a:t>
            </a:r>
            <a:r>
              <a:rPr lang="en-US" dirty="0"/>
              <a:t> – 1.5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</a:t>
            </a:r>
            <a:r>
              <a:rPr lang="en-US" i="1" dirty="0"/>
              <a:t>balance</a:t>
            </a:r>
            <a:r>
              <a:rPr lang="en-US" dirty="0"/>
              <a:t> + 60 &gt; 0</a:t>
            </a:r>
          </a:p>
          <a:p>
            <a:pPr lvl="1"/>
            <a:r>
              <a:rPr lang="en-US" dirty="0"/>
              <a:t>Class - : if 1.0 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</a:t>
            </a:r>
            <a:r>
              <a:rPr lang="en-US" i="1" dirty="0"/>
              <a:t>age</a:t>
            </a:r>
            <a:r>
              <a:rPr lang="en-US" dirty="0"/>
              <a:t> – 1.5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</a:t>
            </a:r>
            <a:r>
              <a:rPr lang="en-US" i="1" dirty="0"/>
              <a:t>balance</a:t>
            </a:r>
            <a:r>
              <a:rPr lang="en-US" dirty="0"/>
              <a:t> + 60 </a:t>
            </a:r>
            <a:r>
              <a:rPr lang="en-US" dirty="0">
                <a:sym typeface="Symbol"/>
              </a:rPr>
              <a:t> 0</a:t>
            </a:r>
          </a:p>
          <a:p>
            <a:r>
              <a:rPr lang="en-US" dirty="0"/>
              <a:t>General form is f(x) = w</a:t>
            </a:r>
            <a:r>
              <a:rPr lang="en-US" baseline="-25000" dirty="0"/>
              <a:t>0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…</a:t>
            </a:r>
          </a:p>
          <a:p>
            <a:pPr lvl="1"/>
            <a:r>
              <a:rPr lang="en-US" dirty="0"/>
              <a:t>Parameterized model where the weights for each feature are the parameters</a:t>
            </a:r>
          </a:p>
          <a:p>
            <a:pPr lvl="1"/>
            <a:r>
              <a:rPr lang="en-US" dirty="0"/>
              <a:t>The larger the magnitude of the weight the more important the feature</a:t>
            </a:r>
          </a:p>
          <a:p>
            <a:r>
              <a:rPr lang="en-US" dirty="0"/>
              <a:t>The separator is a line when 2D, plane with 3D, and hyperplane with more than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37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Best Separator?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153"/>
          <p:cNvGrpSpPr>
            <a:grpSpLocks/>
          </p:cNvGrpSpPr>
          <p:nvPr/>
        </p:nvGrpSpPr>
        <p:grpSpPr bwMode="auto">
          <a:xfrm>
            <a:off x="476250" y="1673225"/>
            <a:ext cx="4476750" cy="4438650"/>
            <a:chOff x="144" y="1246"/>
            <a:chExt cx="2820" cy="2796"/>
          </a:xfrm>
        </p:grpSpPr>
        <p:grpSp>
          <p:nvGrpSpPr>
            <p:cNvPr id="6" name="Group 140"/>
            <p:cNvGrpSpPr>
              <a:grpSpLocks/>
            </p:cNvGrpSpPr>
            <p:nvPr/>
          </p:nvGrpSpPr>
          <p:grpSpPr bwMode="auto">
            <a:xfrm>
              <a:off x="144" y="1248"/>
              <a:ext cx="2820" cy="2794"/>
              <a:chOff x="336" y="1248"/>
              <a:chExt cx="2820" cy="2794"/>
            </a:xfrm>
          </p:grpSpPr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67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91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115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139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163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187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235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283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67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91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139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163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9"/>
              <p:cNvSpPr>
                <a:spLocks noChangeArrowheads="1"/>
              </p:cNvSpPr>
              <p:nvPr/>
            </p:nvSpPr>
            <p:spPr bwMode="auto">
              <a:xfrm>
                <a:off x="187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20"/>
              <p:cNvSpPr>
                <a:spLocks noChangeArrowheads="1"/>
              </p:cNvSpPr>
              <p:nvPr/>
            </p:nvSpPr>
            <p:spPr bwMode="auto">
              <a:xfrm>
                <a:off x="211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235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283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24"/>
              <p:cNvSpPr>
                <a:spLocks noChangeArrowheads="1"/>
              </p:cNvSpPr>
              <p:nvPr/>
            </p:nvSpPr>
            <p:spPr bwMode="auto">
              <a:xfrm>
                <a:off x="67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5"/>
              <p:cNvSpPr>
                <a:spLocks noChangeArrowheads="1"/>
              </p:cNvSpPr>
              <p:nvPr/>
            </p:nvSpPr>
            <p:spPr bwMode="auto">
              <a:xfrm>
                <a:off x="91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115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27"/>
              <p:cNvSpPr>
                <a:spLocks noChangeArrowheads="1"/>
              </p:cNvSpPr>
              <p:nvPr/>
            </p:nvSpPr>
            <p:spPr bwMode="auto">
              <a:xfrm>
                <a:off x="139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163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187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211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235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32"/>
              <p:cNvSpPr>
                <a:spLocks noChangeArrowheads="1"/>
              </p:cNvSpPr>
              <p:nvPr/>
            </p:nvSpPr>
            <p:spPr bwMode="auto">
              <a:xfrm>
                <a:off x="259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33"/>
              <p:cNvSpPr>
                <a:spLocks noChangeArrowheads="1"/>
              </p:cNvSpPr>
              <p:nvPr/>
            </p:nvSpPr>
            <p:spPr bwMode="auto">
              <a:xfrm>
                <a:off x="283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34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35"/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36"/>
              <p:cNvSpPr>
                <a:spLocks noChangeArrowheads="1"/>
              </p:cNvSpPr>
              <p:nvPr/>
            </p:nvSpPr>
            <p:spPr bwMode="auto">
              <a:xfrm>
                <a:off x="115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37"/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38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39"/>
              <p:cNvSpPr>
                <a:spLocks noChangeArrowheads="1"/>
              </p:cNvSpPr>
              <p:nvPr/>
            </p:nvSpPr>
            <p:spPr bwMode="auto">
              <a:xfrm>
                <a:off x="187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40"/>
              <p:cNvSpPr>
                <a:spLocks noChangeArrowheads="1"/>
              </p:cNvSpPr>
              <p:nvPr/>
            </p:nvSpPr>
            <p:spPr bwMode="auto">
              <a:xfrm>
                <a:off x="211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41"/>
              <p:cNvSpPr>
                <a:spLocks noChangeArrowheads="1"/>
              </p:cNvSpPr>
              <p:nvPr/>
            </p:nvSpPr>
            <p:spPr bwMode="auto">
              <a:xfrm>
                <a:off x="235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42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83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44"/>
              <p:cNvSpPr>
                <a:spLocks noChangeArrowheads="1"/>
              </p:cNvSpPr>
              <p:nvPr/>
            </p:nvSpPr>
            <p:spPr bwMode="auto">
              <a:xfrm>
                <a:off x="67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45"/>
              <p:cNvSpPr>
                <a:spLocks noChangeArrowheads="1"/>
              </p:cNvSpPr>
              <p:nvPr/>
            </p:nvSpPr>
            <p:spPr bwMode="auto">
              <a:xfrm>
                <a:off x="91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Rectangle 46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47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48"/>
              <p:cNvSpPr>
                <a:spLocks noChangeArrowheads="1"/>
              </p:cNvSpPr>
              <p:nvPr/>
            </p:nvSpPr>
            <p:spPr bwMode="auto">
              <a:xfrm>
                <a:off x="163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49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50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Rectangle 51"/>
              <p:cNvSpPr>
                <a:spLocks noChangeArrowheads="1"/>
              </p:cNvSpPr>
              <p:nvPr/>
            </p:nvSpPr>
            <p:spPr bwMode="auto">
              <a:xfrm>
                <a:off x="235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52"/>
              <p:cNvSpPr>
                <a:spLocks noChangeArrowheads="1"/>
              </p:cNvSpPr>
              <p:nvPr/>
            </p:nvSpPr>
            <p:spPr bwMode="auto">
              <a:xfrm>
                <a:off x="259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Rectangle 53"/>
              <p:cNvSpPr>
                <a:spLocks noChangeArrowheads="1"/>
              </p:cNvSpPr>
              <p:nvPr/>
            </p:nvSpPr>
            <p:spPr bwMode="auto">
              <a:xfrm>
                <a:off x="283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Rectangle 54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55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56"/>
              <p:cNvSpPr>
                <a:spLocks noChangeArrowheads="1"/>
              </p:cNvSpPr>
              <p:nvPr/>
            </p:nvSpPr>
            <p:spPr bwMode="auto">
              <a:xfrm>
                <a:off x="115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57"/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58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59"/>
              <p:cNvSpPr>
                <a:spLocks noChangeArrowheads="1"/>
              </p:cNvSpPr>
              <p:nvPr/>
            </p:nvSpPr>
            <p:spPr bwMode="auto">
              <a:xfrm>
                <a:off x="187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0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61"/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62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63"/>
              <p:cNvSpPr>
                <a:spLocks noChangeArrowheads="1"/>
              </p:cNvSpPr>
              <p:nvPr/>
            </p:nvSpPr>
            <p:spPr bwMode="auto">
              <a:xfrm>
                <a:off x="283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64"/>
              <p:cNvSpPr>
                <a:spLocks noChangeArrowheads="1"/>
              </p:cNvSpPr>
              <p:nvPr/>
            </p:nvSpPr>
            <p:spPr bwMode="auto">
              <a:xfrm>
                <a:off x="67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65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66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67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68"/>
              <p:cNvSpPr>
                <a:spLocks noChangeArrowheads="1"/>
              </p:cNvSpPr>
              <p:nvPr/>
            </p:nvSpPr>
            <p:spPr bwMode="auto">
              <a:xfrm>
                <a:off x="163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69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Rectangle 70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71"/>
              <p:cNvSpPr>
                <a:spLocks noChangeArrowheads="1"/>
              </p:cNvSpPr>
              <p:nvPr/>
            </p:nvSpPr>
            <p:spPr bwMode="auto">
              <a:xfrm>
                <a:off x="235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72"/>
              <p:cNvSpPr>
                <a:spLocks noChangeArrowheads="1"/>
              </p:cNvSpPr>
              <p:nvPr/>
            </p:nvSpPr>
            <p:spPr bwMode="auto">
              <a:xfrm>
                <a:off x="259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73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Rectangle 7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Rectangle 75"/>
              <p:cNvSpPr>
                <a:spLocks noChangeArrowheads="1"/>
              </p:cNvSpPr>
              <p:nvPr/>
            </p:nvSpPr>
            <p:spPr bwMode="auto">
              <a:xfrm>
                <a:off x="91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76"/>
              <p:cNvSpPr>
                <a:spLocks noChangeArrowheads="1"/>
              </p:cNvSpPr>
              <p:nvPr/>
            </p:nvSpPr>
            <p:spPr bwMode="auto">
              <a:xfrm>
                <a:off x="115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Rectangle 77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Rectangle 78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Rectangle 79"/>
              <p:cNvSpPr>
                <a:spLocks noChangeArrowheads="1"/>
              </p:cNvSpPr>
              <p:nvPr/>
            </p:nvSpPr>
            <p:spPr bwMode="auto">
              <a:xfrm>
                <a:off x="187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80"/>
              <p:cNvSpPr>
                <a:spLocks noChangeArrowheads="1"/>
              </p:cNvSpPr>
              <p:nvPr/>
            </p:nvSpPr>
            <p:spPr bwMode="auto">
              <a:xfrm>
                <a:off x="211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Rectangle 81"/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82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83"/>
              <p:cNvSpPr>
                <a:spLocks noChangeArrowheads="1"/>
              </p:cNvSpPr>
              <p:nvPr/>
            </p:nvSpPr>
            <p:spPr bwMode="auto">
              <a:xfrm>
                <a:off x="283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84"/>
              <p:cNvSpPr>
                <a:spLocks noChangeArrowheads="1"/>
              </p:cNvSpPr>
              <p:nvPr/>
            </p:nvSpPr>
            <p:spPr bwMode="auto">
              <a:xfrm>
                <a:off x="67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85"/>
              <p:cNvSpPr>
                <a:spLocks noChangeArrowheads="1"/>
              </p:cNvSpPr>
              <p:nvPr/>
            </p:nvSpPr>
            <p:spPr bwMode="auto">
              <a:xfrm>
                <a:off x="91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86"/>
              <p:cNvSpPr>
                <a:spLocks noChangeArrowheads="1"/>
              </p:cNvSpPr>
              <p:nvPr/>
            </p:nvSpPr>
            <p:spPr bwMode="auto">
              <a:xfrm>
                <a:off x="115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87"/>
              <p:cNvSpPr>
                <a:spLocks noChangeArrowheads="1"/>
              </p:cNvSpPr>
              <p:nvPr/>
            </p:nvSpPr>
            <p:spPr bwMode="auto">
              <a:xfrm>
                <a:off x="139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88"/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89"/>
              <p:cNvSpPr>
                <a:spLocks noChangeArrowheads="1"/>
              </p:cNvSpPr>
              <p:nvPr/>
            </p:nvSpPr>
            <p:spPr bwMode="auto">
              <a:xfrm>
                <a:off x="187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90"/>
              <p:cNvSpPr>
                <a:spLocks noChangeArrowheads="1"/>
              </p:cNvSpPr>
              <p:nvPr/>
            </p:nvSpPr>
            <p:spPr bwMode="auto">
              <a:xfrm>
                <a:off x="211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91"/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92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93"/>
              <p:cNvSpPr>
                <a:spLocks noChangeArrowheads="1"/>
              </p:cNvSpPr>
              <p:nvPr/>
            </p:nvSpPr>
            <p:spPr bwMode="auto">
              <a:xfrm>
                <a:off x="283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94"/>
              <p:cNvSpPr>
                <a:spLocks noChangeArrowheads="1"/>
              </p:cNvSpPr>
              <p:nvPr/>
            </p:nvSpPr>
            <p:spPr bwMode="auto">
              <a:xfrm>
                <a:off x="67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95"/>
              <p:cNvSpPr>
                <a:spLocks noChangeArrowheads="1"/>
              </p:cNvSpPr>
              <p:nvPr/>
            </p:nvSpPr>
            <p:spPr bwMode="auto">
              <a:xfrm>
                <a:off x="91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96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97"/>
              <p:cNvSpPr>
                <a:spLocks noChangeArrowheads="1"/>
              </p:cNvSpPr>
              <p:nvPr/>
            </p:nvSpPr>
            <p:spPr bwMode="auto">
              <a:xfrm>
                <a:off x="139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98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99"/>
              <p:cNvSpPr>
                <a:spLocks noChangeArrowheads="1"/>
              </p:cNvSpPr>
              <p:nvPr/>
            </p:nvSpPr>
            <p:spPr bwMode="auto">
              <a:xfrm>
                <a:off x="187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100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101"/>
              <p:cNvSpPr>
                <a:spLocks noChangeArrowheads="1"/>
              </p:cNvSpPr>
              <p:nvPr/>
            </p:nvSpPr>
            <p:spPr bwMode="auto">
              <a:xfrm>
                <a:off x="235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Rectangle 102"/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Rectangle 103"/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104"/>
              <p:cNvSpPr>
                <a:spLocks noChangeShapeType="1"/>
              </p:cNvSpPr>
              <p:nvPr/>
            </p:nvSpPr>
            <p:spPr bwMode="auto">
              <a:xfrm>
                <a:off x="672" y="3744"/>
                <a:ext cx="240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105"/>
              <p:cNvSpPr>
                <a:spLocks noChangeShapeType="1"/>
              </p:cNvSpPr>
              <p:nvPr/>
            </p:nvSpPr>
            <p:spPr bwMode="auto">
              <a:xfrm flipV="1">
                <a:off x="672" y="1344"/>
                <a:ext cx="0" cy="24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Oval 106"/>
              <p:cNvSpPr>
                <a:spLocks noChangeArrowheads="1"/>
              </p:cNvSpPr>
              <p:nvPr/>
            </p:nvSpPr>
            <p:spPr bwMode="auto">
              <a:xfrm>
                <a:off x="912" y="292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Oval 107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Rectangle 108" descr="Wide downward diagonal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Rectangle 109" descr="Wide downward diagonal"/>
              <p:cNvSpPr>
                <a:spLocks noChangeArrowheads="1"/>
              </p:cNvSpPr>
              <p:nvPr/>
            </p:nvSpPr>
            <p:spPr bwMode="auto">
              <a:xfrm>
                <a:off x="2160" y="211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Rectangle 110" descr="Wide downward diagonal"/>
              <p:cNvSpPr>
                <a:spLocks noChangeArrowheads="1"/>
              </p:cNvSpPr>
              <p:nvPr/>
            </p:nvSpPr>
            <p:spPr bwMode="auto">
              <a:xfrm>
                <a:off x="2544" y="148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Rectangle 111" descr="Wide downward diagonal"/>
              <p:cNvSpPr>
                <a:spLocks noChangeArrowheads="1"/>
              </p:cNvSpPr>
              <p:nvPr/>
            </p:nvSpPr>
            <p:spPr bwMode="auto">
              <a:xfrm>
                <a:off x="2640" y="211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Rectangle 112" descr="Wide downward diagonal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Oval 113"/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Oval 114"/>
              <p:cNvSpPr>
                <a:spLocks noChangeArrowheads="1"/>
              </p:cNvSpPr>
              <p:nvPr/>
            </p:nvSpPr>
            <p:spPr bwMode="auto">
              <a:xfrm>
                <a:off x="768" y="345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Oval 115"/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1" name="Group 116"/>
              <p:cNvGrpSpPr>
                <a:grpSpLocks/>
              </p:cNvGrpSpPr>
              <p:nvPr/>
            </p:nvGrpSpPr>
            <p:grpSpPr bwMode="auto">
              <a:xfrm>
                <a:off x="336" y="1248"/>
                <a:ext cx="2820" cy="2794"/>
                <a:chOff x="1104" y="703"/>
                <a:chExt cx="2820" cy="2794"/>
              </a:xfrm>
            </p:grpSpPr>
            <p:sp>
              <p:nvSpPr>
                <p:cNvPr id="12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1104" y="703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10</a:t>
                  </a:r>
                </a:p>
              </p:txBody>
            </p:sp>
            <p:sp>
              <p:nvSpPr>
                <p:cNvPr id="12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153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1</a:t>
                  </a:r>
                </a:p>
              </p:txBody>
            </p:sp>
            <p:sp>
              <p:nvSpPr>
                <p:cNvPr id="125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177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2</a:t>
                  </a:r>
                </a:p>
              </p:txBody>
            </p:sp>
            <p:sp>
              <p:nvSpPr>
                <p:cNvPr id="12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01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3</a:t>
                  </a:r>
                </a:p>
              </p:txBody>
            </p:sp>
            <p:sp>
              <p:nvSpPr>
                <p:cNvPr id="12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25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4</a:t>
                  </a:r>
                </a:p>
              </p:txBody>
            </p:sp>
            <p:sp>
              <p:nvSpPr>
                <p:cNvPr id="128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49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5</a:t>
                  </a:r>
                </a:p>
              </p:txBody>
            </p:sp>
            <p:sp>
              <p:nvSpPr>
                <p:cNvPr id="12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73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6</a:t>
                  </a:r>
                </a:p>
              </p:txBody>
            </p:sp>
            <p:sp>
              <p:nvSpPr>
                <p:cNvPr id="13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97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7</a:t>
                  </a:r>
                </a:p>
              </p:txBody>
            </p:sp>
            <p:sp>
              <p:nvSpPr>
                <p:cNvPr id="131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321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8</a:t>
                  </a:r>
                </a:p>
              </p:txBody>
            </p:sp>
            <p:sp>
              <p:nvSpPr>
                <p:cNvPr id="13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345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9</a:t>
                  </a:r>
                </a:p>
              </p:txBody>
            </p:sp>
            <p:sp>
              <p:nvSpPr>
                <p:cNvPr id="133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648" y="3247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10</a:t>
                  </a:r>
                </a:p>
              </p:txBody>
            </p:sp>
            <p:sp>
              <p:nvSpPr>
                <p:cNvPr id="134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152" y="286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1</a:t>
                  </a:r>
                </a:p>
              </p:txBody>
            </p:sp>
            <p:sp>
              <p:nvSpPr>
                <p:cNvPr id="135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1152" y="262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2</a:t>
                  </a:r>
                </a:p>
              </p:txBody>
            </p:sp>
            <p:sp>
              <p:nvSpPr>
                <p:cNvPr id="136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1152" y="238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3</a:t>
                  </a:r>
                </a:p>
              </p:txBody>
            </p:sp>
            <p:sp>
              <p:nvSpPr>
                <p:cNvPr id="13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152" y="214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4</a:t>
                  </a:r>
                </a:p>
              </p:txBody>
            </p:sp>
            <p:sp>
              <p:nvSpPr>
                <p:cNvPr id="138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1152" y="190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5</a:t>
                  </a:r>
                </a:p>
              </p:txBody>
            </p:sp>
            <p:sp>
              <p:nvSpPr>
                <p:cNvPr id="139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152" y="166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6</a:t>
                  </a:r>
                </a:p>
              </p:txBody>
            </p:sp>
            <p:sp>
              <p:nvSpPr>
                <p:cNvPr id="140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152" y="142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7</a:t>
                  </a:r>
                </a:p>
              </p:txBody>
            </p:sp>
            <p:sp>
              <p:nvSpPr>
                <p:cNvPr id="14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152" y="118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8</a:t>
                  </a:r>
                </a:p>
              </p:txBody>
            </p:sp>
            <p:sp>
              <p:nvSpPr>
                <p:cNvPr id="142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152" y="94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9</a:t>
                  </a:r>
                </a:p>
              </p:txBody>
            </p:sp>
          </p:grpSp>
          <p:sp>
            <p:nvSpPr>
              <p:cNvPr id="122" name="AutoShape 138"/>
              <p:cNvSpPr>
                <a:spLocks noChangeArrowheads="1"/>
              </p:cNvSpPr>
              <p:nvPr/>
            </p:nvSpPr>
            <p:spPr bwMode="auto">
              <a:xfrm>
                <a:off x="1824" y="2016"/>
                <a:ext cx="144" cy="144"/>
              </a:xfrm>
              <a:prstGeom prst="diamond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41"/>
            <p:cNvSpPr>
              <a:spLocks noChangeShapeType="1"/>
            </p:cNvSpPr>
            <p:nvPr/>
          </p:nvSpPr>
          <p:spPr bwMode="auto">
            <a:xfrm>
              <a:off x="821" y="1246"/>
              <a:ext cx="1515" cy="2536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AutoShape 152"/>
            <p:cNvSpPr>
              <a:spLocks noChangeArrowheads="1"/>
            </p:cNvSpPr>
            <p:nvPr/>
          </p:nvSpPr>
          <p:spPr bwMode="auto">
            <a:xfrm>
              <a:off x="1632" y="2019"/>
              <a:ext cx="144" cy="144"/>
            </a:xfrm>
            <a:prstGeom prst="diamond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44" name="Straight Connector 143"/>
          <p:cNvCxnSpPr/>
          <p:nvPr/>
        </p:nvCxnSpPr>
        <p:spPr>
          <a:xfrm>
            <a:off x="1066800" y="1600200"/>
            <a:ext cx="2762250" cy="45116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124875" y="1524000"/>
            <a:ext cx="2733675" cy="41148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181600" y="1371600"/>
            <a:ext cx="373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separator has a different </a:t>
            </a:r>
            <a:r>
              <a:rPr lang="en-US" sz="2000" u="sng" dirty="0"/>
              <a:t>margin</a:t>
            </a:r>
            <a:r>
              <a:rPr lang="en-US" sz="2000" dirty="0"/>
              <a:t>, which is the distance to the closest point.  The orange line has the largest margin.</a:t>
            </a:r>
          </a:p>
          <a:p>
            <a:endParaRPr lang="en-US" sz="2000" dirty="0"/>
          </a:p>
          <a:p>
            <a:r>
              <a:rPr lang="en-US" sz="2000" dirty="0"/>
              <a:t>For </a:t>
            </a:r>
            <a:r>
              <a:rPr lang="en-US" sz="2000" u="sng" dirty="0"/>
              <a:t>support vector machines</a:t>
            </a:r>
            <a:r>
              <a:rPr lang="en-US" sz="2000" dirty="0"/>
              <a:t>, the line/plane with the largest margin is best.  </a:t>
            </a:r>
          </a:p>
        </p:txBody>
      </p:sp>
    </p:spTree>
    <p:extLst>
      <p:ext uri="{BB962C8B-B14F-4D97-AF65-F5344CB8AC3E}">
        <p14:creationId xmlns:p14="http://schemas.microsoft.com/office/powerpoint/2010/main" val="353044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2064"/>
            <a:ext cx="8153400" cy="914400"/>
          </a:xfrm>
        </p:spPr>
        <p:txBody>
          <a:bodyPr/>
          <a:lstStyle/>
          <a:p>
            <a:r>
              <a:rPr lang="en-US" dirty="0"/>
              <a:t>Scoring and Ranking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know which examples are most likely to belong to a class</a:t>
            </a:r>
          </a:p>
          <a:p>
            <a:pPr lvl="1"/>
            <a:r>
              <a:rPr lang="en-US" dirty="0"/>
              <a:t>Linear discriminant functions can give us this</a:t>
            </a:r>
          </a:p>
          <a:p>
            <a:pPr lvl="1"/>
            <a:r>
              <a:rPr lang="en-US" dirty="0"/>
              <a:t>Closer to separator is less confident and further away is more confident</a:t>
            </a:r>
          </a:p>
          <a:p>
            <a:pPr lvl="1"/>
            <a:r>
              <a:rPr lang="en-US" dirty="0"/>
              <a:t>In fact the magnitude of f(x) give us this where larger values are more confident/likely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9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Probability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8001000" cy="4572000"/>
          </a:xfrm>
        </p:spPr>
        <p:txBody>
          <a:bodyPr>
            <a:normAutofit/>
          </a:bodyPr>
          <a:lstStyle/>
          <a:p>
            <a:r>
              <a:rPr lang="en-US" dirty="0"/>
              <a:t>Class probability estimation is also something you often want</a:t>
            </a:r>
          </a:p>
          <a:p>
            <a:r>
              <a:rPr lang="en-US" dirty="0"/>
              <a:t>Often free with methods like decision trees</a:t>
            </a:r>
          </a:p>
          <a:p>
            <a:r>
              <a:rPr lang="en-US" dirty="0"/>
              <a:t>More complicated with linear discriminant functions since the distance from the separator not a probability</a:t>
            </a:r>
          </a:p>
          <a:p>
            <a:r>
              <a:rPr lang="en-US" dirty="0"/>
              <a:t>Logistic regression solves this</a:t>
            </a:r>
          </a:p>
          <a:p>
            <a:pPr lvl="1"/>
            <a:r>
              <a:rPr lang="en-US" dirty="0"/>
              <a:t>We will not go into the details in this class</a:t>
            </a:r>
          </a:p>
          <a:p>
            <a:pPr lvl="1"/>
            <a:r>
              <a:rPr lang="en-US" dirty="0"/>
              <a:t>Logistic regression determines class probability estimate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8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Classification: Definition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924800" cy="34290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sz="2400" dirty="0"/>
              <a:t>Given a collection of records (</a:t>
            </a:r>
            <a:r>
              <a:rPr lang="en-US" sz="2400" i="1" dirty="0">
                <a:solidFill>
                  <a:srgbClr val="CC0000"/>
                </a:solidFill>
              </a:rPr>
              <a:t>training set </a:t>
            </a:r>
            <a:r>
              <a:rPr lang="en-US" sz="2400" dirty="0"/>
              <a:t>)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 dirty="0"/>
              <a:t>Each record contains a set of </a:t>
            </a:r>
            <a:r>
              <a:rPr lang="en-US" sz="2000" i="1" dirty="0">
                <a:solidFill>
                  <a:srgbClr val="CC0000"/>
                </a:solidFill>
              </a:rPr>
              <a:t>attributes</a:t>
            </a:r>
            <a:r>
              <a:rPr lang="en-US" sz="2000" dirty="0"/>
              <a:t> and a </a:t>
            </a:r>
            <a:r>
              <a:rPr lang="en-US" sz="2000" i="1" dirty="0">
                <a:solidFill>
                  <a:srgbClr val="CC0000"/>
                </a:solidFill>
              </a:rPr>
              <a:t>class</a:t>
            </a:r>
            <a:r>
              <a:rPr lang="en-US" sz="2000" dirty="0"/>
              <a:t> attribute</a:t>
            </a:r>
          </a:p>
          <a:p>
            <a:pPr marL="342900" indent="-342900">
              <a:lnSpc>
                <a:spcPct val="90000"/>
              </a:lnSpc>
            </a:pPr>
            <a:r>
              <a:rPr lang="en-US" sz="2400" i="1" dirty="0">
                <a:solidFill>
                  <a:srgbClr val="CC0000"/>
                </a:solidFill>
              </a:rPr>
              <a:t>Model</a:t>
            </a:r>
            <a:r>
              <a:rPr lang="en-US" sz="2400" dirty="0"/>
              <a:t>  the class attribute as a function of other attributes</a:t>
            </a:r>
          </a:p>
          <a:p>
            <a:pPr marL="342900" indent="-342900">
              <a:lnSpc>
                <a:spcPct val="90000"/>
              </a:lnSpc>
            </a:pPr>
            <a:r>
              <a:rPr lang="en-US" sz="2400" dirty="0"/>
              <a:t>Goal: </a:t>
            </a:r>
            <a:r>
              <a:rPr lang="en-US" sz="2400" u="sng" dirty="0"/>
              <a:t>previously unseen</a:t>
            </a:r>
            <a:r>
              <a:rPr lang="en-US" sz="2400" dirty="0"/>
              <a:t> records should be assigned a class as accurately as possible (predictive accuracy)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 dirty="0"/>
              <a:t>A </a:t>
            </a:r>
            <a:r>
              <a:rPr lang="en-US" sz="2000" i="1" dirty="0">
                <a:solidFill>
                  <a:srgbClr val="CC0000"/>
                </a:solidFill>
              </a:rPr>
              <a:t>test set</a:t>
            </a:r>
            <a:r>
              <a:rPr lang="en-US" sz="2000" dirty="0"/>
              <a:t> is used to determine the accuracy of the model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 dirty="0"/>
              <a:t>Usually the given labeled data is divided into training and test sets</a:t>
            </a:r>
          </a:p>
          <a:p>
            <a:pPr marL="998982" lvl="2" indent="-285750">
              <a:lnSpc>
                <a:spcPct val="90000"/>
              </a:lnSpc>
            </a:pPr>
            <a:r>
              <a:rPr lang="en-US" sz="1800" dirty="0"/>
              <a:t>Training set used to build the model and test set to evaluate 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72" y="4648200"/>
            <a:ext cx="7481887" cy="18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550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Accuracy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918414"/>
              </p:ext>
            </p:extLst>
          </p:nvPr>
        </p:nvGraphicFramePr>
        <p:xfrm>
          <a:off x="850025" y="1600200"/>
          <a:ext cx="78367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5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Predicted class</a:t>
                      </a: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Class =</a:t>
                      </a:r>
                      <a:r>
                        <a:rPr lang="en-US" sz="1700" baseline="0" dirty="0">
                          <a:solidFill>
                            <a:schemeClr val="tx1"/>
                          </a:solidFill>
                        </a:rPr>
                        <a:t> Katydid (1)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Class =</a:t>
                      </a:r>
                      <a:r>
                        <a:rPr lang="en-US" sz="1700" baseline="0" dirty="0">
                          <a:solidFill>
                            <a:schemeClr val="tx1"/>
                          </a:solidFill>
                        </a:rPr>
                        <a:t> Grasshopper (0)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Actual Class</a:t>
                      </a: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Class =</a:t>
                      </a:r>
                      <a:r>
                        <a:rPr lang="en-US" sz="1700" baseline="0" dirty="0">
                          <a:solidFill>
                            <a:schemeClr val="tx1"/>
                          </a:solidFill>
                        </a:rPr>
                        <a:t> Katydid (1)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i="1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i="1" baseline="-25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Class =</a:t>
                      </a:r>
                      <a:r>
                        <a:rPr lang="en-US" sz="1700" baseline="0" dirty="0">
                          <a:solidFill>
                            <a:schemeClr val="tx1"/>
                          </a:solidFill>
                        </a:rPr>
                        <a:t> Grasshopper (0)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i="1" baseline="-2500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i="1" baseline="-2500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95507" y="4209871"/>
            <a:ext cx="6424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	       Number of correct predictions	         </a:t>
            </a:r>
            <a:r>
              <a:rPr lang="en-US" i="1" dirty="0"/>
              <a:t>f</a:t>
            </a:r>
            <a:r>
              <a:rPr lang="en-US" i="1" baseline="-25000" dirty="0"/>
              <a:t>11</a:t>
            </a:r>
            <a:r>
              <a:rPr lang="en-US" i="1" dirty="0"/>
              <a:t> + f</a:t>
            </a:r>
            <a:r>
              <a:rPr lang="en-US" i="1" baseline="-25000" dirty="0"/>
              <a:t>00</a:t>
            </a:r>
            <a:endParaRPr lang="en-US" dirty="0"/>
          </a:p>
          <a:p>
            <a:r>
              <a:rPr lang="en-US" dirty="0"/>
              <a:t>Accuracy  =  --------------------------------------------- = -----------------------</a:t>
            </a:r>
          </a:p>
          <a:p>
            <a:r>
              <a:rPr lang="en-US" dirty="0"/>
              <a:t>	         Total number of predictions            </a:t>
            </a:r>
            <a:r>
              <a:rPr lang="en-US" i="1" dirty="0"/>
              <a:t>f</a:t>
            </a:r>
            <a:r>
              <a:rPr lang="en-US" i="1" baseline="-25000" dirty="0"/>
              <a:t>11</a:t>
            </a:r>
            <a:r>
              <a:rPr lang="en-US" i="1" dirty="0"/>
              <a:t> + f</a:t>
            </a:r>
            <a:r>
              <a:rPr lang="en-US" i="1" baseline="-25000" dirty="0"/>
              <a:t>10 </a:t>
            </a:r>
            <a:r>
              <a:rPr lang="en-US" i="1" dirty="0"/>
              <a:t>+ f</a:t>
            </a:r>
            <a:r>
              <a:rPr lang="en-US" i="1" baseline="-25000" dirty="0"/>
              <a:t>01</a:t>
            </a:r>
            <a:r>
              <a:rPr lang="en-US" i="1" dirty="0"/>
              <a:t> + f</a:t>
            </a:r>
            <a:r>
              <a:rPr lang="en-US" i="1" baseline="-25000" dirty="0"/>
              <a:t>00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5429071"/>
            <a:ext cx="6424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	       Number of wrong predictions	         </a:t>
            </a:r>
            <a:r>
              <a:rPr lang="en-US" i="1" dirty="0"/>
              <a:t>f</a:t>
            </a:r>
            <a:r>
              <a:rPr lang="en-US" i="1" baseline="-25000" dirty="0"/>
              <a:t>10</a:t>
            </a:r>
            <a:r>
              <a:rPr lang="en-US" i="1" dirty="0"/>
              <a:t> + f</a:t>
            </a:r>
            <a:r>
              <a:rPr lang="en-US" i="1" baseline="-25000" dirty="0"/>
              <a:t>01</a:t>
            </a:r>
            <a:endParaRPr lang="en-US" dirty="0"/>
          </a:p>
          <a:p>
            <a:r>
              <a:rPr lang="en-US" dirty="0"/>
              <a:t>Error rate =  --------------------------------------------- = -----------------------</a:t>
            </a:r>
          </a:p>
          <a:p>
            <a:r>
              <a:rPr lang="en-US" dirty="0"/>
              <a:t>	         Total number of predictions            </a:t>
            </a:r>
            <a:r>
              <a:rPr lang="en-US" i="1" dirty="0"/>
              <a:t>f</a:t>
            </a:r>
            <a:r>
              <a:rPr lang="en-US" i="1" baseline="-25000" dirty="0"/>
              <a:t>11</a:t>
            </a:r>
            <a:r>
              <a:rPr lang="en-US" i="1" dirty="0"/>
              <a:t> + f</a:t>
            </a:r>
            <a:r>
              <a:rPr lang="en-US" i="1" baseline="-25000" dirty="0"/>
              <a:t>10 </a:t>
            </a:r>
            <a:r>
              <a:rPr lang="en-US" i="1" dirty="0"/>
              <a:t>+ f</a:t>
            </a:r>
            <a:r>
              <a:rPr lang="en-US" i="1" baseline="-25000" dirty="0"/>
              <a:t>01</a:t>
            </a:r>
            <a:r>
              <a:rPr lang="en-US" i="1" dirty="0"/>
              <a:t> + f</a:t>
            </a:r>
            <a:r>
              <a:rPr lang="en-US" i="1" baseline="-25000" dirty="0"/>
              <a:t>00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3200400"/>
            <a:ext cx="3733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Confusion Matrix </a:t>
            </a:r>
          </a:p>
        </p:txBody>
      </p:sp>
    </p:spTree>
    <p:extLst>
      <p:ext uri="{BB962C8B-B14F-4D97-AF65-F5344CB8AC3E}">
        <p14:creationId xmlns:p14="http://schemas.microsoft.com/office/powerpoint/2010/main" val="2697989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Confusion Matrix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000" dirty="0"/>
              <a:t>In a binary decision problem, a classifier labels examples as either positive or negative.</a:t>
            </a:r>
          </a:p>
          <a:p>
            <a:r>
              <a:rPr lang="en-US" sz="2000" dirty="0"/>
              <a:t>Classifiers produce confusion/ contingency matrix, which shows four entities: TP (true positive), TN (true negative), FP (false positive), FN (false negative)</a:t>
            </a:r>
          </a:p>
          <a:p>
            <a:endParaRPr lang="en-US" sz="20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50181" name="Group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0225987"/>
              </p:ext>
            </p:extLst>
          </p:nvPr>
        </p:nvGraphicFramePr>
        <p:xfrm>
          <a:off x="533400" y="3809999"/>
          <a:ext cx="4267200" cy="2794716"/>
        </p:xfrm>
        <a:graphic>
          <a:graphicData uri="http://schemas.openxmlformats.org/drawingml/2006/table">
            <a:tbl>
              <a:tblPr/>
              <a:tblGrid>
                <a:gridCol w="16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9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(+)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Positive (Y)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 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53E-AB23-49E3-8D47-BB12A2FDD51D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429000"/>
            <a:ext cx="3200400" cy="203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1066800" y="31242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u="sng" dirty="0">
                <a:cs typeface="Arial" charset="0"/>
              </a:rPr>
              <a:t>Confusion Matrix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000" y="57150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now responsible for knowing Recall and Precision</a:t>
            </a:r>
          </a:p>
        </p:txBody>
      </p:sp>
    </p:spTree>
    <p:extLst>
      <p:ext uri="{BB962C8B-B14F-4D97-AF65-F5344CB8AC3E}">
        <p14:creationId xmlns:p14="http://schemas.microsoft.com/office/powerpoint/2010/main" val="570228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2" name="Freeform 154"/>
          <p:cNvSpPr>
            <a:spLocks/>
          </p:cNvSpPr>
          <p:nvPr/>
        </p:nvSpPr>
        <p:spPr bwMode="auto">
          <a:xfrm>
            <a:off x="4787900" y="1341438"/>
            <a:ext cx="2509838" cy="3929062"/>
          </a:xfrm>
          <a:custGeom>
            <a:avLst/>
            <a:gdLst>
              <a:gd name="T0" fmla="*/ 1860 w 1860"/>
              <a:gd name="T1" fmla="*/ 2910 h 2910"/>
              <a:gd name="T2" fmla="*/ 1860 w 1860"/>
              <a:gd name="T3" fmla="*/ 912 h 2910"/>
              <a:gd name="T4" fmla="*/ 0 w 1860"/>
              <a:gd name="T5" fmla="*/ 0 h 2910"/>
              <a:gd name="T6" fmla="*/ 0 w 1860"/>
              <a:gd name="T7" fmla="*/ 1998 h 2910"/>
              <a:gd name="T8" fmla="*/ 1860 w 1860"/>
              <a:gd name="T9" fmla="*/ 2910 h 2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0" h="2910">
                <a:moveTo>
                  <a:pt x="1860" y="2910"/>
                </a:moveTo>
                <a:lnTo>
                  <a:pt x="1860" y="912"/>
                </a:lnTo>
                <a:lnTo>
                  <a:pt x="0" y="0"/>
                </a:lnTo>
                <a:lnTo>
                  <a:pt x="0" y="1998"/>
                </a:lnTo>
                <a:lnTo>
                  <a:pt x="1860" y="2910"/>
                </a:lnTo>
              </a:path>
            </a:pathLst>
          </a:cu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3" name="Freeform 155"/>
          <p:cNvSpPr>
            <a:spLocks/>
          </p:cNvSpPr>
          <p:nvPr/>
        </p:nvSpPr>
        <p:spPr bwMode="auto">
          <a:xfrm>
            <a:off x="1524000" y="4038600"/>
            <a:ext cx="5773738" cy="2179638"/>
          </a:xfrm>
          <a:custGeom>
            <a:avLst/>
            <a:gdLst>
              <a:gd name="T0" fmla="*/ 1860 w 4278"/>
              <a:gd name="T1" fmla="*/ 1614 h 1614"/>
              <a:gd name="T2" fmla="*/ 0 w 4278"/>
              <a:gd name="T3" fmla="*/ 702 h 1614"/>
              <a:gd name="T4" fmla="*/ 2418 w 4278"/>
              <a:gd name="T5" fmla="*/ 0 h 1614"/>
              <a:gd name="T6" fmla="*/ 4278 w 4278"/>
              <a:gd name="T7" fmla="*/ 912 h 1614"/>
              <a:gd name="T8" fmla="*/ 1860 w 4278"/>
              <a:gd name="T9" fmla="*/ 1614 h 1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8" h="1614">
                <a:moveTo>
                  <a:pt x="1860" y="1614"/>
                </a:moveTo>
                <a:lnTo>
                  <a:pt x="0" y="702"/>
                </a:lnTo>
                <a:lnTo>
                  <a:pt x="2418" y="0"/>
                </a:lnTo>
                <a:lnTo>
                  <a:pt x="4278" y="912"/>
                </a:lnTo>
                <a:lnTo>
                  <a:pt x="1860" y="1614"/>
                </a:lnTo>
              </a:path>
            </a:pathLst>
          </a:cu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4" name="Freeform 156"/>
          <p:cNvSpPr>
            <a:spLocks/>
          </p:cNvSpPr>
          <p:nvPr/>
        </p:nvSpPr>
        <p:spPr bwMode="auto">
          <a:xfrm>
            <a:off x="1524000" y="1341438"/>
            <a:ext cx="3263900" cy="3644900"/>
          </a:xfrm>
          <a:custGeom>
            <a:avLst/>
            <a:gdLst>
              <a:gd name="T0" fmla="*/ 0 w 2418"/>
              <a:gd name="T1" fmla="*/ 2700 h 2700"/>
              <a:gd name="T2" fmla="*/ 0 w 2418"/>
              <a:gd name="T3" fmla="*/ 702 h 2700"/>
              <a:gd name="T4" fmla="*/ 2418 w 2418"/>
              <a:gd name="T5" fmla="*/ 0 h 2700"/>
              <a:gd name="T6" fmla="*/ 2418 w 2418"/>
              <a:gd name="T7" fmla="*/ 1998 h 2700"/>
              <a:gd name="T8" fmla="*/ 0 w 2418"/>
              <a:gd name="T9" fmla="*/ 2700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8" h="2700">
                <a:moveTo>
                  <a:pt x="0" y="2700"/>
                </a:moveTo>
                <a:lnTo>
                  <a:pt x="0" y="702"/>
                </a:lnTo>
                <a:lnTo>
                  <a:pt x="2418" y="0"/>
                </a:lnTo>
                <a:lnTo>
                  <a:pt x="2418" y="1998"/>
                </a:lnTo>
                <a:lnTo>
                  <a:pt x="0" y="2700"/>
                </a:lnTo>
              </a:path>
            </a:pathLst>
          </a:cu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5" name="Freeform 157"/>
          <p:cNvSpPr>
            <a:spLocks/>
          </p:cNvSpPr>
          <p:nvPr/>
        </p:nvSpPr>
        <p:spPr bwMode="auto">
          <a:xfrm>
            <a:off x="1524000" y="2289175"/>
            <a:ext cx="2509838" cy="3929063"/>
          </a:xfrm>
          <a:custGeom>
            <a:avLst/>
            <a:gdLst>
              <a:gd name="T0" fmla="*/ 310 w 310"/>
              <a:gd name="T1" fmla="*/ 485 h 485"/>
              <a:gd name="T2" fmla="*/ 0 w 310"/>
              <a:gd name="T3" fmla="*/ 333 h 485"/>
              <a:gd name="T4" fmla="*/ 0 w 310"/>
              <a:gd name="T5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0" h="485">
                <a:moveTo>
                  <a:pt x="310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6" name="Freeform 158"/>
          <p:cNvSpPr>
            <a:spLocks/>
          </p:cNvSpPr>
          <p:nvPr/>
        </p:nvSpPr>
        <p:spPr bwMode="auto">
          <a:xfrm>
            <a:off x="1993900" y="2151063"/>
            <a:ext cx="2501900" cy="3929062"/>
          </a:xfrm>
          <a:custGeom>
            <a:avLst/>
            <a:gdLst>
              <a:gd name="T0" fmla="*/ 309 w 309"/>
              <a:gd name="T1" fmla="*/ 485 h 485"/>
              <a:gd name="T2" fmla="*/ 0 w 309"/>
              <a:gd name="T3" fmla="*/ 333 h 485"/>
              <a:gd name="T4" fmla="*/ 0 w 309"/>
              <a:gd name="T5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9" h="485">
                <a:moveTo>
                  <a:pt x="309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7" name="Freeform 159"/>
          <p:cNvSpPr>
            <a:spLocks/>
          </p:cNvSpPr>
          <p:nvPr/>
        </p:nvSpPr>
        <p:spPr bwMode="auto">
          <a:xfrm>
            <a:off x="2454275" y="2022475"/>
            <a:ext cx="2511425" cy="3929063"/>
          </a:xfrm>
          <a:custGeom>
            <a:avLst/>
            <a:gdLst>
              <a:gd name="T0" fmla="*/ 310 w 310"/>
              <a:gd name="T1" fmla="*/ 485 h 485"/>
              <a:gd name="T2" fmla="*/ 0 w 310"/>
              <a:gd name="T3" fmla="*/ 332 h 485"/>
              <a:gd name="T4" fmla="*/ 0 w 310"/>
              <a:gd name="T5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0" h="485">
                <a:moveTo>
                  <a:pt x="310" y="485"/>
                </a:moveTo>
                <a:lnTo>
                  <a:pt x="0" y="33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8" name="Freeform 160"/>
          <p:cNvSpPr>
            <a:spLocks/>
          </p:cNvSpPr>
          <p:nvPr/>
        </p:nvSpPr>
        <p:spPr bwMode="auto">
          <a:xfrm>
            <a:off x="2924175" y="1884363"/>
            <a:ext cx="2503488" cy="3929062"/>
          </a:xfrm>
          <a:custGeom>
            <a:avLst/>
            <a:gdLst>
              <a:gd name="T0" fmla="*/ 309 w 309"/>
              <a:gd name="T1" fmla="*/ 485 h 485"/>
              <a:gd name="T2" fmla="*/ 0 w 309"/>
              <a:gd name="T3" fmla="*/ 333 h 485"/>
              <a:gd name="T4" fmla="*/ 0 w 309"/>
              <a:gd name="T5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9" h="485">
                <a:moveTo>
                  <a:pt x="309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9" name="Freeform 161"/>
          <p:cNvSpPr>
            <a:spLocks/>
          </p:cNvSpPr>
          <p:nvPr/>
        </p:nvSpPr>
        <p:spPr bwMode="auto">
          <a:xfrm>
            <a:off x="3394075" y="1746250"/>
            <a:ext cx="2503488" cy="3929063"/>
          </a:xfrm>
          <a:custGeom>
            <a:avLst/>
            <a:gdLst>
              <a:gd name="T0" fmla="*/ 309 w 309"/>
              <a:gd name="T1" fmla="*/ 485 h 485"/>
              <a:gd name="T2" fmla="*/ 0 w 309"/>
              <a:gd name="T3" fmla="*/ 333 h 485"/>
              <a:gd name="T4" fmla="*/ 0 w 309"/>
              <a:gd name="T5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9" h="485">
                <a:moveTo>
                  <a:pt x="309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0" name="Freeform 162"/>
          <p:cNvSpPr>
            <a:spLocks/>
          </p:cNvSpPr>
          <p:nvPr/>
        </p:nvSpPr>
        <p:spPr bwMode="auto">
          <a:xfrm>
            <a:off x="3856038" y="1609725"/>
            <a:ext cx="2511425" cy="3927475"/>
          </a:xfrm>
          <a:custGeom>
            <a:avLst/>
            <a:gdLst>
              <a:gd name="T0" fmla="*/ 310 w 310"/>
              <a:gd name="T1" fmla="*/ 485 h 485"/>
              <a:gd name="T2" fmla="*/ 0 w 310"/>
              <a:gd name="T3" fmla="*/ 333 h 485"/>
              <a:gd name="T4" fmla="*/ 0 w 310"/>
              <a:gd name="T5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0" h="485">
                <a:moveTo>
                  <a:pt x="310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1" name="Freeform 163"/>
          <p:cNvSpPr>
            <a:spLocks/>
          </p:cNvSpPr>
          <p:nvPr/>
        </p:nvSpPr>
        <p:spPr bwMode="auto">
          <a:xfrm>
            <a:off x="4325938" y="1479550"/>
            <a:ext cx="2503487" cy="3929063"/>
          </a:xfrm>
          <a:custGeom>
            <a:avLst/>
            <a:gdLst>
              <a:gd name="T0" fmla="*/ 309 w 309"/>
              <a:gd name="T1" fmla="*/ 485 h 485"/>
              <a:gd name="T2" fmla="*/ 0 w 309"/>
              <a:gd name="T3" fmla="*/ 332 h 485"/>
              <a:gd name="T4" fmla="*/ 0 w 309"/>
              <a:gd name="T5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9" h="485">
                <a:moveTo>
                  <a:pt x="309" y="485"/>
                </a:moveTo>
                <a:lnTo>
                  <a:pt x="0" y="33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2" name="Freeform 164"/>
          <p:cNvSpPr>
            <a:spLocks/>
          </p:cNvSpPr>
          <p:nvPr/>
        </p:nvSpPr>
        <p:spPr bwMode="auto">
          <a:xfrm>
            <a:off x="4787900" y="1341438"/>
            <a:ext cx="2509838" cy="3929062"/>
          </a:xfrm>
          <a:custGeom>
            <a:avLst/>
            <a:gdLst>
              <a:gd name="T0" fmla="*/ 310 w 310"/>
              <a:gd name="T1" fmla="*/ 485 h 485"/>
              <a:gd name="T2" fmla="*/ 0 w 310"/>
              <a:gd name="T3" fmla="*/ 333 h 485"/>
              <a:gd name="T4" fmla="*/ 0 w 310"/>
              <a:gd name="T5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0" h="485">
                <a:moveTo>
                  <a:pt x="310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3" name="Freeform 165"/>
          <p:cNvSpPr>
            <a:spLocks/>
          </p:cNvSpPr>
          <p:nvPr/>
        </p:nvSpPr>
        <p:spPr bwMode="auto">
          <a:xfrm>
            <a:off x="4033838" y="2573338"/>
            <a:ext cx="3263900" cy="3644900"/>
          </a:xfrm>
          <a:custGeom>
            <a:avLst/>
            <a:gdLst>
              <a:gd name="T0" fmla="*/ 0 w 403"/>
              <a:gd name="T1" fmla="*/ 450 h 450"/>
              <a:gd name="T2" fmla="*/ 403 w 403"/>
              <a:gd name="T3" fmla="*/ 333 h 450"/>
              <a:gd name="T4" fmla="*/ 403 w 403"/>
              <a:gd name="T5" fmla="*/ 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4" name="Freeform 166"/>
          <p:cNvSpPr>
            <a:spLocks/>
          </p:cNvSpPr>
          <p:nvPr/>
        </p:nvSpPr>
        <p:spPr bwMode="auto">
          <a:xfrm>
            <a:off x="3613150" y="2370138"/>
            <a:ext cx="3263900" cy="3646487"/>
          </a:xfrm>
          <a:custGeom>
            <a:avLst/>
            <a:gdLst>
              <a:gd name="T0" fmla="*/ 0 w 403"/>
              <a:gd name="T1" fmla="*/ 450 h 450"/>
              <a:gd name="T2" fmla="*/ 403 w 403"/>
              <a:gd name="T3" fmla="*/ 333 h 450"/>
              <a:gd name="T4" fmla="*/ 403 w 403"/>
              <a:gd name="T5" fmla="*/ 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5" name="Freeform 167"/>
          <p:cNvSpPr>
            <a:spLocks/>
          </p:cNvSpPr>
          <p:nvPr/>
        </p:nvSpPr>
        <p:spPr bwMode="auto">
          <a:xfrm>
            <a:off x="3192463" y="2168525"/>
            <a:ext cx="3271837" cy="3636963"/>
          </a:xfrm>
          <a:custGeom>
            <a:avLst/>
            <a:gdLst>
              <a:gd name="T0" fmla="*/ 0 w 404"/>
              <a:gd name="T1" fmla="*/ 449 h 449"/>
              <a:gd name="T2" fmla="*/ 404 w 404"/>
              <a:gd name="T3" fmla="*/ 332 h 449"/>
              <a:gd name="T4" fmla="*/ 404 w 404"/>
              <a:gd name="T5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4" h="449">
                <a:moveTo>
                  <a:pt x="0" y="449"/>
                </a:moveTo>
                <a:lnTo>
                  <a:pt x="404" y="332"/>
                </a:lnTo>
                <a:lnTo>
                  <a:pt x="404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6" name="Freeform 168"/>
          <p:cNvSpPr>
            <a:spLocks/>
          </p:cNvSpPr>
          <p:nvPr/>
        </p:nvSpPr>
        <p:spPr bwMode="auto">
          <a:xfrm>
            <a:off x="2778125" y="1957388"/>
            <a:ext cx="3265488" cy="3644900"/>
          </a:xfrm>
          <a:custGeom>
            <a:avLst/>
            <a:gdLst>
              <a:gd name="T0" fmla="*/ 0 w 403"/>
              <a:gd name="T1" fmla="*/ 450 h 450"/>
              <a:gd name="T2" fmla="*/ 403 w 403"/>
              <a:gd name="T3" fmla="*/ 333 h 450"/>
              <a:gd name="T4" fmla="*/ 403 w 403"/>
              <a:gd name="T5" fmla="*/ 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7" name="Freeform 169"/>
          <p:cNvSpPr>
            <a:spLocks/>
          </p:cNvSpPr>
          <p:nvPr/>
        </p:nvSpPr>
        <p:spPr bwMode="auto">
          <a:xfrm>
            <a:off x="2357438" y="1754188"/>
            <a:ext cx="3271837" cy="3638550"/>
          </a:xfrm>
          <a:custGeom>
            <a:avLst/>
            <a:gdLst>
              <a:gd name="T0" fmla="*/ 0 w 404"/>
              <a:gd name="T1" fmla="*/ 449 h 449"/>
              <a:gd name="T2" fmla="*/ 404 w 404"/>
              <a:gd name="T3" fmla="*/ 332 h 449"/>
              <a:gd name="T4" fmla="*/ 404 w 404"/>
              <a:gd name="T5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4" h="449">
                <a:moveTo>
                  <a:pt x="0" y="449"/>
                </a:moveTo>
                <a:lnTo>
                  <a:pt x="404" y="332"/>
                </a:lnTo>
                <a:lnTo>
                  <a:pt x="404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8" name="Freeform 170"/>
          <p:cNvSpPr>
            <a:spLocks/>
          </p:cNvSpPr>
          <p:nvPr/>
        </p:nvSpPr>
        <p:spPr bwMode="auto">
          <a:xfrm>
            <a:off x="1944688" y="1544638"/>
            <a:ext cx="3263900" cy="3644900"/>
          </a:xfrm>
          <a:custGeom>
            <a:avLst/>
            <a:gdLst>
              <a:gd name="T0" fmla="*/ 0 w 403"/>
              <a:gd name="T1" fmla="*/ 450 h 450"/>
              <a:gd name="T2" fmla="*/ 403 w 403"/>
              <a:gd name="T3" fmla="*/ 333 h 450"/>
              <a:gd name="T4" fmla="*/ 403 w 403"/>
              <a:gd name="T5" fmla="*/ 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9" name="Freeform 171"/>
          <p:cNvSpPr>
            <a:spLocks/>
          </p:cNvSpPr>
          <p:nvPr/>
        </p:nvSpPr>
        <p:spPr bwMode="auto">
          <a:xfrm>
            <a:off x="1524000" y="1341438"/>
            <a:ext cx="3263900" cy="3644900"/>
          </a:xfrm>
          <a:custGeom>
            <a:avLst/>
            <a:gdLst>
              <a:gd name="T0" fmla="*/ 0 w 403"/>
              <a:gd name="T1" fmla="*/ 450 h 450"/>
              <a:gd name="T2" fmla="*/ 403 w 403"/>
              <a:gd name="T3" fmla="*/ 333 h 450"/>
              <a:gd name="T4" fmla="*/ 403 w 403"/>
              <a:gd name="T5" fmla="*/ 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0" name="Freeform 172"/>
          <p:cNvSpPr>
            <a:spLocks/>
          </p:cNvSpPr>
          <p:nvPr/>
        </p:nvSpPr>
        <p:spPr bwMode="auto">
          <a:xfrm>
            <a:off x="1524000" y="4038600"/>
            <a:ext cx="5773738" cy="1231900"/>
          </a:xfrm>
          <a:custGeom>
            <a:avLst/>
            <a:gdLst>
              <a:gd name="T0" fmla="*/ 0 w 713"/>
              <a:gd name="T1" fmla="*/ 117 h 152"/>
              <a:gd name="T2" fmla="*/ 403 w 713"/>
              <a:gd name="T3" fmla="*/ 0 h 152"/>
              <a:gd name="T4" fmla="*/ 713 w 713"/>
              <a:gd name="T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1" name="Freeform 173"/>
          <p:cNvSpPr>
            <a:spLocks/>
          </p:cNvSpPr>
          <p:nvPr/>
        </p:nvSpPr>
        <p:spPr bwMode="auto">
          <a:xfrm>
            <a:off x="1524000" y="3698875"/>
            <a:ext cx="5773738" cy="1231900"/>
          </a:xfrm>
          <a:custGeom>
            <a:avLst/>
            <a:gdLst>
              <a:gd name="T0" fmla="*/ 0 w 713"/>
              <a:gd name="T1" fmla="*/ 117 h 152"/>
              <a:gd name="T2" fmla="*/ 403 w 713"/>
              <a:gd name="T3" fmla="*/ 0 h 152"/>
              <a:gd name="T4" fmla="*/ 713 w 713"/>
              <a:gd name="T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2" name="Freeform 174"/>
          <p:cNvSpPr>
            <a:spLocks/>
          </p:cNvSpPr>
          <p:nvPr/>
        </p:nvSpPr>
        <p:spPr bwMode="auto">
          <a:xfrm>
            <a:off x="1524000" y="3367088"/>
            <a:ext cx="5773738" cy="1231900"/>
          </a:xfrm>
          <a:custGeom>
            <a:avLst/>
            <a:gdLst>
              <a:gd name="T0" fmla="*/ 0 w 713"/>
              <a:gd name="T1" fmla="*/ 116 h 152"/>
              <a:gd name="T2" fmla="*/ 403 w 713"/>
              <a:gd name="T3" fmla="*/ 0 h 152"/>
              <a:gd name="T4" fmla="*/ 713 w 713"/>
              <a:gd name="T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3" h="152">
                <a:moveTo>
                  <a:pt x="0" y="116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3" name="Freeform 175"/>
          <p:cNvSpPr>
            <a:spLocks/>
          </p:cNvSpPr>
          <p:nvPr/>
        </p:nvSpPr>
        <p:spPr bwMode="auto">
          <a:xfrm>
            <a:off x="1524000" y="3027363"/>
            <a:ext cx="5773738" cy="1230312"/>
          </a:xfrm>
          <a:custGeom>
            <a:avLst/>
            <a:gdLst>
              <a:gd name="T0" fmla="*/ 0 w 713"/>
              <a:gd name="T1" fmla="*/ 117 h 152"/>
              <a:gd name="T2" fmla="*/ 403 w 713"/>
              <a:gd name="T3" fmla="*/ 0 h 152"/>
              <a:gd name="T4" fmla="*/ 713 w 713"/>
              <a:gd name="T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4" name="Freeform 176"/>
          <p:cNvSpPr>
            <a:spLocks/>
          </p:cNvSpPr>
          <p:nvPr/>
        </p:nvSpPr>
        <p:spPr bwMode="auto">
          <a:xfrm>
            <a:off x="1524000" y="2686050"/>
            <a:ext cx="5773738" cy="1239838"/>
          </a:xfrm>
          <a:custGeom>
            <a:avLst/>
            <a:gdLst>
              <a:gd name="T0" fmla="*/ 0 w 713"/>
              <a:gd name="T1" fmla="*/ 117 h 153"/>
              <a:gd name="T2" fmla="*/ 403 w 713"/>
              <a:gd name="T3" fmla="*/ 0 h 153"/>
              <a:gd name="T4" fmla="*/ 713 w 713"/>
              <a:gd name="T5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3" h="153">
                <a:moveTo>
                  <a:pt x="0" y="117"/>
                </a:moveTo>
                <a:lnTo>
                  <a:pt x="403" y="0"/>
                </a:lnTo>
                <a:lnTo>
                  <a:pt x="713" y="153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5" name="Freeform 177"/>
          <p:cNvSpPr>
            <a:spLocks/>
          </p:cNvSpPr>
          <p:nvPr/>
        </p:nvSpPr>
        <p:spPr bwMode="auto">
          <a:xfrm>
            <a:off x="1524000" y="2354263"/>
            <a:ext cx="5773738" cy="1231900"/>
          </a:xfrm>
          <a:custGeom>
            <a:avLst/>
            <a:gdLst>
              <a:gd name="T0" fmla="*/ 0 w 713"/>
              <a:gd name="T1" fmla="*/ 117 h 152"/>
              <a:gd name="T2" fmla="*/ 403 w 713"/>
              <a:gd name="T3" fmla="*/ 0 h 152"/>
              <a:gd name="T4" fmla="*/ 713 w 713"/>
              <a:gd name="T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6" name="Freeform 178"/>
          <p:cNvSpPr>
            <a:spLocks/>
          </p:cNvSpPr>
          <p:nvPr/>
        </p:nvSpPr>
        <p:spPr bwMode="auto">
          <a:xfrm>
            <a:off x="1524000" y="2014538"/>
            <a:ext cx="5773738" cy="1238250"/>
          </a:xfrm>
          <a:custGeom>
            <a:avLst/>
            <a:gdLst>
              <a:gd name="T0" fmla="*/ 0 w 713"/>
              <a:gd name="T1" fmla="*/ 117 h 153"/>
              <a:gd name="T2" fmla="*/ 403 w 713"/>
              <a:gd name="T3" fmla="*/ 0 h 153"/>
              <a:gd name="T4" fmla="*/ 713 w 713"/>
              <a:gd name="T5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3" h="153">
                <a:moveTo>
                  <a:pt x="0" y="117"/>
                </a:moveTo>
                <a:lnTo>
                  <a:pt x="403" y="0"/>
                </a:lnTo>
                <a:lnTo>
                  <a:pt x="713" y="153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7" name="Freeform 179"/>
          <p:cNvSpPr>
            <a:spLocks/>
          </p:cNvSpPr>
          <p:nvPr/>
        </p:nvSpPr>
        <p:spPr bwMode="auto">
          <a:xfrm>
            <a:off x="1524000" y="1682750"/>
            <a:ext cx="5773738" cy="1230313"/>
          </a:xfrm>
          <a:custGeom>
            <a:avLst/>
            <a:gdLst>
              <a:gd name="T0" fmla="*/ 0 w 713"/>
              <a:gd name="T1" fmla="*/ 117 h 152"/>
              <a:gd name="T2" fmla="*/ 403 w 713"/>
              <a:gd name="T3" fmla="*/ 0 h 152"/>
              <a:gd name="T4" fmla="*/ 713 w 713"/>
              <a:gd name="T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8" name="Freeform 180"/>
          <p:cNvSpPr>
            <a:spLocks/>
          </p:cNvSpPr>
          <p:nvPr/>
        </p:nvSpPr>
        <p:spPr bwMode="auto">
          <a:xfrm>
            <a:off x="1524000" y="1341438"/>
            <a:ext cx="5773738" cy="1231900"/>
          </a:xfrm>
          <a:custGeom>
            <a:avLst/>
            <a:gdLst>
              <a:gd name="T0" fmla="*/ 0 w 713"/>
              <a:gd name="T1" fmla="*/ 117 h 152"/>
              <a:gd name="T2" fmla="*/ 403 w 713"/>
              <a:gd name="T3" fmla="*/ 0 h 152"/>
              <a:gd name="T4" fmla="*/ 713 w 713"/>
              <a:gd name="T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9" name="Line 181"/>
          <p:cNvSpPr>
            <a:spLocks noChangeShapeType="1"/>
          </p:cNvSpPr>
          <p:nvPr/>
        </p:nvSpPr>
        <p:spPr bwMode="auto">
          <a:xfrm flipV="1">
            <a:off x="4033838" y="5270500"/>
            <a:ext cx="3263900" cy="9477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0" name="Line 182"/>
          <p:cNvSpPr>
            <a:spLocks noChangeShapeType="1"/>
          </p:cNvSpPr>
          <p:nvPr/>
        </p:nvSpPr>
        <p:spPr bwMode="auto">
          <a:xfrm flipH="1" flipV="1">
            <a:off x="1524000" y="4986338"/>
            <a:ext cx="2509838" cy="12319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1" name="Line 183"/>
          <p:cNvSpPr>
            <a:spLocks noChangeShapeType="1"/>
          </p:cNvSpPr>
          <p:nvPr/>
        </p:nvSpPr>
        <p:spPr bwMode="auto">
          <a:xfrm flipV="1">
            <a:off x="1524000" y="2289175"/>
            <a:ext cx="0" cy="2697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2" name="Line 184"/>
          <p:cNvSpPr>
            <a:spLocks noChangeShapeType="1"/>
          </p:cNvSpPr>
          <p:nvPr/>
        </p:nvSpPr>
        <p:spPr bwMode="auto">
          <a:xfrm>
            <a:off x="4033838" y="6218238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4" name="Line 186"/>
          <p:cNvSpPr>
            <a:spLocks noChangeShapeType="1"/>
          </p:cNvSpPr>
          <p:nvPr/>
        </p:nvSpPr>
        <p:spPr bwMode="auto">
          <a:xfrm>
            <a:off x="4495800" y="6080125"/>
            <a:ext cx="80963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6" name="Line 188"/>
          <p:cNvSpPr>
            <a:spLocks noChangeShapeType="1"/>
          </p:cNvSpPr>
          <p:nvPr/>
        </p:nvSpPr>
        <p:spPr bwMode="auto">
          <a:xfrm>
            <a:off x="4965700" y="5951538"/>
            <a:ext cx="73025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8" name="Line 190"/>
          <p:cNvSpPr>
            <a:spLocks noChangeShapeType="1"/>
          </p:cNvSpPr>
          <p:nvPr/>
        </p:nvSpPr>
        <p:spPr bwMode="auto">
          <a:xfrm>
            <a:off x="5427663" y="5813425"/>
            <a:ext cx="80962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0" name="Line 192"/>
          <p:cNvSpPr>
            <a:spLocks noChangeShapeType="1"/>
          </p:cNvSpPr>
          <p:nvPr/>
        </p:nvSpPr>
        <p:spPr bwMode="auto">
          <a:xfrm>
            <a:off x="5897563" y="5675313"/>
            <a:ext cx="80962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2" name="Line 194"/>
          <p:cNvSpPr>
            <a:spLocks noChangeShapeType="1"/>
          </p:cNvSpPr>
          <p:nvPr/>
        </p:nvSpPr>
        <p:spPr bwMode="auto">
          <a:xfrm>
            <a:off x="6367463" y="5537200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4" name="Line 196"/>
          <p:cNvSpPr>
            <a:spLocks noChangeShapeType="1"/>
          </p:cNvSpPr>
          <p:nvPr/>
        </p:nvSpPr>
        <p:spPr bwMode="auto">
          <a:xfrm>
            <a:off x="6829425" y="5408613"/>
            <a:ext cx="80963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6" name="Line 198"/>
          <p:cNvSpPr>
            <a:spLocks noChangeShapeType="1"/>
          </p:cNvSpPr>
          <p:nvPr/>
        </p:nvSpPr>
        <p:spPr bwMode="auto">
          <a:xfrm>
            <a:off x="7297738" y="5270500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8" name="Line 200"/>
          <p:cNvSpPr>
            <a:spLocks noChangeShapeType="1"/>
          </p:cNvSpPr>
          <p:nvPr/>
        </p:nvSpPr>
        <p:spPr bwMode="auto">
          <a:xfrm flipH="1">
            <a:off x="3944938" y="6218238"/>
            <a:ext cx="88900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0" name="Line 202"/>
          <p:cNvSpPr>
            <a:spLocks noChangeShapeType="1"/>
          </p:cNvSpPr>
          <p:nvPr/>
        </p:nvSpPr>
        <p:spPr bwMode="auto">
          <a:xfrm flipH="1">
            <a:off x="3532188" y="6016625"/>
            <a:ext cx="80962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2" name="Line 204"/>
          <p:cNvSpPr>
            <a:spLocks noChangeShapeType="1"/>
          </p:cNvSpPr>
          <p:nvPr/>
        </p:nvSpPr>
        <p:spPr bwMode="auto">
          <a:xfrm flipH="1">
            <a:off x="3111500" y="5805488"/>
            <a:ext cx="80963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4" name="Line 206"/>
          <p:cNvSpPr>
            <a:spLocks noChangeShapeType="1"/>
          </p:cNvSpPr>
          <p:nvPr/>
        </p:nvSpPr>
        <p:spPr bwMode="auto">
          <a:xfrm flipH="1">
            <a:off x="2697163" y="5602288"/>
            <a:ext cx="80962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6" name="Line 208"/>
          <p:cNvSpPr>
            <a:spLocks noChangeShapeType="1"/>
          </p:cNvSpPr>
          <p:nvPr/>
        </p:nvSpPr>
        <p:spPr bwMode="auto">
          <a:xfrm flipH="1">
            <a:off x="2276475" y="5392738"/>
            <a:ext cx="80963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8" name="Line 210"/>
          <p:cNvSpPr>
            <a:spLocks noChangeShapeType="1"/>
          </p:cNvSpPr>
          <p:nvPr/>
        </p:nvSpPr>
        <p:spPr bwMode="auto">
          <a:xfrm flipH="1">
            <a:off x="1863725" y="5189538"/>
            <a:ext cx="80963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40" name="Line 212"/>
          <p:cNvSpPr>
            <a:spLocks noChangeShapeType="1"/>
          </p:cNvSpPr>
          <p:nvPr/>
        </p:nvSpPr>
        <p:spPr bwMode="auto">
          <a:xfrm flipH="1">
            <a:off x="1443038" y="4986338"/>
            <a:ext cx="80962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42" name="Line 214"/>
          <p:cNvSpPr>
            <a:spLocks noChangeShapeType="1"/>
          </p:cNvSpPr>
          <p:nvPr/>
        </p:nvSpPr>
        <p:spPr bwMode="auto">
          <a:xfrm flipH="1" flipV="1">
            <a:off x="1450975" y="4946650"/>
            <a:ext cx="73025" cy="39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44" name="Line 216"/>
          <p:cNvSpPr>
            <a:spLocks noChangeShapeType="1"/>
          </p:cNvSpPr>
          <p:nvPr/>
        </p:nvSpPr>
        <p:spPr bwMode="auto">
          <a:xfrm flipH="1" flipV="1">
            <a:off x="1450975" y="4606925"/>
            <a:ext cx="73025" cy="39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46" name="Line 218"/>
          <p:cNvSpPr>
            <a:spLocks noChangeShapeType="1"/>
          </p:cNvSpPr>
          <p:nvPr/>
        </p:nvSpPr>
        <p:spPr bwMode="auto">
          <a:xfrm flipH="1" flipV="1">
            <a:off x="1450975" y="4273550"/>
            <a:ext cx="73025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48" name="Line 220"/>
          <p:cNvSpPr>
            <a:spLocks noChangeShapeType="1"/>
          </p:cNvSpPr>
          <p:nvPr/>
        </p:nvSpPr>
        <p:spPr bwMode="auto">
          <a:xfrm flipH="1" flipV="1">
            <a:off x="1450975" y="3933825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50" name="Line 222"/>
          <p:cNvSpPr>
            <a:spLocks noChangeShapeType="1"/>
          </p:cNvSpPr>
          <p:nvPr/>
        </p:nvSpPr>
        <p:spPr bwMode="auto">
          <a:xfrm flipH="1" flipV="1">
            <a:off x="1450975" y="3602038"/>
            <a:ext cx="73025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52" name="Line 224"/>
          <p:cNvSpPr>
            <a:spLocks noChangeShapeType="1"/>
          </p:cNvSpPr>
          <p:nvPr/>
        </p:nvSpPr>
        <p:spPr bwMode="auto">
          <a:xfrm flipH="1" flipV="1">
            <a:off x="1450975" y="3262313"/>
            <a:ext cx="73025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54" name="Line 226"/>
          <p:cNvSpPr>
            <a:spLocks noChangeShapeType="1"/>
          </p:cNvSpPr>
          <p:nvPr/>
        </p:nvSpPr>
        <p:spPr bwMode="auto">
          <a:xfrm flipH="1" flipV="1">
            <a:off x="1450975" y="2921000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56" name="Line 228"/>
          <p:cNvSpPr>
            <a:spLocks noChangeShapeType="1"/>
          </p:cNvSpPr>
          <p:nvPr/>
        </p:nvSpPr>
        <p:spPr bwMode="auto">
          <a:xfrm flipH="1" flipV="1">
            <a:off x="1450975" y="2589213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58" name="Line 230"/>
          <p:cNvSpPr>
            <a:spLocks noChangeShapeType="1"/>
          </p:cNvSpPr>
          <p:nvPr/>
        </p:nvSpPr>
        <p:spPr bwMode="auto">
          <a:xfrm flipH="1" flipV="1">
            <a:off x="1450975" y="2249488"/>
            <a:ext cx="73025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60" name="Oval 232"/>
          <p:cNvSpPr>
            <a:spLocks noChangeArrowheads="1"/>
          </p:cNvSpPr>
          <p:nvPr/>
        </p:nvSpPr>
        <p:spPr bwMode="auto">
          <a:xfrm>
            <a:off x="4772025" y="1325563"/>
            <a:ext cx="31750" cy="31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775" name="Picture 2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2265363"/>
            <a:ext cx="26511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763" name="Picture 2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6482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77" name="Picture 2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4094163"/>
            <a:ext cx="26511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778" name="Picture 2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493963"/>
            <a:ext cx="26511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779" name="Picture 2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2874963"/>
            <a:ext cx="26511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780" name="Picture 25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3636963"/>
            <a:ext cx="26511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781" name="Picture 25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332163"/>
            <a:ext cx="26511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782" name="Picture 25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7244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83" name="Picture 25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6576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84" name="Picture 25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85" name="Picture 25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622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86" name="Picture 25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6670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87" name="Picture 25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88" name="Picture 26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56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89" name="Picture 26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6576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90" name="Picture 26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720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91" name="Picture 2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10000"/>
            <a:ext cx="26511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792" name="Picture 26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181600"/>
            <a:ext cx="26511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793" name="Picture 26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267200"/>
            <a:ext cx="26511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794" name="Picture 2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0"/>
            <a:ext cx="26511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795" name="Picture 26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480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96" name="Picture 26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194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97" name="Text Box 269"/>
          <p:cNvSpPr txBox="1">
            <a:spLocks noChangeArrowheads="1"/>
          </p:cNvSpPr>
          <p:nvPr/>
        </p:nvSpPr>
        <p:spPr bwMode="auto">
          <a:xfrm>
            <a:off x="244475" y="374650"/>
            <a:ext cx="8782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The simple linear classifier is defined for higher dimensional spaces…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70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reeform 2"/>
          <p:cNvSpPr>
            <a:spLocks/>
          </p:cNvSpPr>
          <p:nvPr/>
        </p:nvSpPr>
        <p:spPr bwMode="auto">
          <a:xfrm>
            <a:off x="4787900" y="1341438"/>
            <a:ext cx="2509838" cy="3929062"/>
          </a:xfrm>
          <a:custGeom>
            <a:avLst/>
            <a:gdLst>
              <a:gd name="T0" fmla="*/ 1860 w 1860"/>
              <a:gd name="T1" fmla="*/ 2910 h 2910"/>
              <a:gd name="T2" fmla="*/ 1860 w 1860"/>
              <a:gd name="T3" fmla="*/ 912 h 2910"/>
              <a:gd name="T4" fmla="*/ 0 w 1860"/>
              <a:gd name="T5" fmla="*/ 0 h 2910"/>
              <a:gd name="T6" fmla="*/ 0 w 1860"/>
              <a:gd name="T7" fmla="*/ 1998 h 2910"/>
              <a:gd name="T8" fmla="*/ 1860 w 1860"/>
              <a:gd name="T9" fmla="*/ 2910 h 2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0" h="2910">
                <a:moveTo>
                  <a:pt x="1860" y="2910"/>
                </a:moveTo>
                <a:lnTo>
                  <a:pt x="1860" y="912"/>
                </a:lnTo>
                <a:lnTo>
                  <a:pt x="0" y="0"/>
                </a:lnTo>
                <a:lnTo>
                  <a:pt x="0" y="1998"/>
                </a:lnTo>
                <a:lnTo>
                  <a:pt x="1860" y="2910"/>
                </a:lnTo>
              </a:path>
            </a:pathLst>
          </a:cu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9" name="Freeform 3"/>
          <p:cNvSpPr>
            <a:spLocks/>
          </p:cNvSpPr>
          <p:nvPr/>
        </p:nvSpPr>
        <p:spPr bwMode="auto">
          <a:xfrm>
            <a:off x="1524000" y="4038600"/>
            <a:ext cx="5773738" cy="2179638"/>
          </a:xfrm>
          <a:custGeom>
            <a:avLst/>
            <a:gdLst>
              <a:gd name="T0" fmla="*/ 1860 w 4278"/>
              <a:gd name="T1" fmla="*/ 1614 h 1614"/>
              <a:gd name="T2" fmla="*/ 0 w 4278"/>
              <a:gd name="T3" fmla="*/ 702 h 1614"/>
              <a:gd name="T4" fmla="*/ 2418 w 4278"/>
              <a:gd name="T5" fmla="*/ 0 h 1614"/>
              <a:gd name="T6" fmla="*/ 4278 w 4278"/>
              <a:gd name="T7" fmla="*/ 912 h 1614"/>
              <a:gd name="T8" fmla="*/ 1860 w 4278"/>
              <a:gd name="T9" fmla="*/ 1614 h 1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8" h="1614">
                <a:moveTo>
                  <a:pt x="1860" y="1614"/>
                </a:moveTo>
                <a:lnTo>
                  <a:pt x="0" y="702"/>
                </a:lnTo>
                <a:lnTo>
                  <a:pt x="2418" y="0"/>
                </a:lnTo>
                <a:lnTo>
                  <a:pt x="4278" y="912"/>
                </a:lnTo>
                <a:lnTo>
                  <a:pt x="1860" y="1614"/>
                </a:lnTo>
              </a:path>
            </a:pathLst>
          </a:cu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Freeform 4"/>
          <p:cNvSpPr>
            <a:spLocks/>
          </p:cNvSpPr>
          <p:nvPr/>
        </p:nvSpPr>
        <p:spPr bwMode="auto">
          <a:xfrm>
            <a:off x="1524000" y="1341438"/>
            <a:ext cx="3263900" cy="3644900"/>
          </a:xfrm>
          <a:custGeom>
            <a:avLst/>
            <a:gdLst>
              <a:gd name="T0" fmla="*/ 0 w 2418"/>
              <a:gd name="T1" fmla="*/ 2700 h 2700"/>
              <a:gd name="T2" fmla="*/ 0 w 2418"/>
              <a:gd name="T3" fmla="*/ 702 h 2700"/>
              <a:gd name="T4" fmla="*/ 2418 w 2418"/>
              <a:gd name="T5" fmla="*/ 0 h 2700"/>
              <a:gd name="T6" fmla="*/ 2418 w 2418"/>
              <a:gd name="T7" fmla="*/ 1998 h 2700"/>
              <a:gd name="T8" fmla="*/ 0 w 2418"/>
              <a:gd name="T9" fmla="*/ 2700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8" h="2700">
                <a:moveTo>
                  <a:pt x="0" y="2700"/>
                </a:moveTo>
                <a:lnTo>
                  <a:pt x="0" y="702"/>
                </a:lnTo>
                <a:lnTo>
                  <a:pt x="2418" y="0"/>
                </a:lnTo>
                <a:lnTo>
                  <a:pt x="2418" y="1998"/>
                </a:lnTo>
                <a:lnTo>
                  <a:pt x="0" y="2700"/>
                </a:lnTo>
              </a:path>
            </a:pathLst>
          </a:cu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Freeform 5"/>
          <p:cNvSpPr>
            <a:spLocks/>
          </p:cNvSpPr>
          <p:nvPr/>
        </p:nvSpPr>
        <p:spPr bwMode="auto">
          <a:xfrm>
            <a:off x="1524000" y="2289175"/>
            <a:ext cx="2509838" cy="3929063"/>
          </a:xfrm>
          <a:custGeom>
            <a:avLst/>
            <a:gdLst>
              <a:gd name="T0" fmla="*/ 310 w 310"/>
              <a:gd name="T1" fmla="*/ 485 h 485"/>
              <a:gd name="T2" fmla="*/ 0 w 310"/>
              <a:gd name="T3" fmla="*/ 333 h 485"/>
              <a:gd name="T4" fmla="*/ 0 w 310"/>
              <a:gd name="T5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0" h="485">
                <a:moveTo>
                  <a:pt x="310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/>
        </p:nvSpPr>
        <p:spPr bwMode="auto">
          <a:xfrm>
            <a:off x="1993900" y="2151063"/>
            <a:ext cx="2501900" cy="3929062"/>
          </a:xfrm>
          <a:custGeom>
            <a:avLst/>
            <a:gdLst>
              <a:gd name="T0" fmla="*/ 309 w 309"/>
              <a:gd name="T1" fmla="*/ 485 h 485"/>
              <a:gd name="T2" fmla="*/ 0 w 309"/>
              <a:gd name="T3" fmla="*/ 333 h 485"/>
              <a:gd name="T4" fmla="*/ 0 w 309"/>
              <a:gd name="T5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9" h="485">
                <a:moveTo>
                  <a:pt x="309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Freeform 7"/>
          <p:cNvSpPr>
            <a:spLocks/>
          </p:cNvSpPr>
          <p:nvPr/>
        </p:nvSpPr>
        <p:spPr bwMode="auto">
          <a:xfrm>
            <a:off x="2454275" y="2022475"/>
            <a:ext cx="2511425" cy="3929063"/>
          </a:xfrm>
          <a:custGeom>
            <a:avLst/>
            <a:gdLst>
              <a:gd name="T0" fmla="*/ 310 w 310"/>
              <a:gd name="T1" fmla="*/ 485 h 485"/>
              <a:gd name="T2" fmla="*/ 0 w 310"/>
              <a:gd name="T3" fmla="*/ 332 h 485"/>
              <a:gd name="T4" fmla="*/ 0 w 310"/>
              <a:gd name="T5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0" h="485">
                <a:moveTo>
                  <a:pt x="310" y="485"/>
                </a:moveTo>
                <a:lnTo>
                  <a:pt x="0" y="33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Freeform 8"/>
          <p:cNvSpPr>
            <a:spLocks/>
          </p:cNvSpPr>
          <p:nvPr/>
        </p:nvSpPr>
        <p:spPr bwMode="auto">
          <a:xfrm>
            <a:off x="2924175" y="1884363"/>
            <a:ext cx="2503488" cy="3929062"/>
          </a:xfrm>
          <a:custGeom>
            <a:avLst/>
            <a:gdLst>
              <a:gd name="T0" fmla="*/ 309 w 309"/>
              <a:gd name="T1" fmla="*/ 485 h 485"/>
              <a:gd name="T2" fmla="*/ 0 w 309"/>
              <a:gd name="T3" fmla="*/ 333 h 485"/>
              <a:gd name="T4" fmla="*/ 0 w 309"/>
              <a:gd name="T5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9" h="485">
                <a:moveTo>
                  <a:pt x="309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Freeform 9"/>
          <p:cNvSpPr>
            <a:spLocks/>
          </p:cNvSpPr>
          <p:nvPr/>
        </p:nvSpPr>
        <p:spPr bwMode="auto">
          <a:xfrm>
            <a:off x="3394075" y="1746250"/>
            <a:ext cx="2503488" cy="3929063"/>
          </a:xfrm>
          <a:custGeom>
            <a:avLst/>
            <a:gdLst>
              <a:gd name="T0" fmla="*/ 309 w 309"/>
              <a:gd name="T1" fmla="*/ 485 h 485"/>
              <a:gd name="T2" fmla="*/ 0 w 309"/>
              <a:gd name="T3" fmla="*/ 333 h 485"/>
              <a:gd name="T4" fmla="*/ 0 w 309"/>
              <a:gd name="T5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9" h="485">
                <a:moveTo>
                  <a:pt x="309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Freeform 10"/>
          <p:cNvSpPr>
            <a:spLocks/>
          </p:cNvSpPr>
          <p:nvPr/>
        </p:nvSpPr>
        <p:spPr bwMode="auto">
          <a:xfrm>
            <a:off x="3856038" y="1609725"/>
            <a:ext cx="2511425" cy="3927475"/>
          </a:xfrm>
          <a:custGeom>
            <a:avLst/>
            <a:gdLst>
              <a:gd name="T0" fmla="*/ 310 w 310"/>
              <a:gd name="T1" fmla="*/ 485 h 485"/>
              <a:gd name="T2" fmla="*/ 0 w 310"/>
              <a:gd name="T3" fmla="*/ 333 h 485"/>
              <a:gd name="T4" fmla="*/ 0 w 310"/>
              <a:gd name="T5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0" h="485">
                <a:moveTo>
                  <a:pt x="310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Freeform 11"/>
          <p:cNvSpPr>
            <a:spLocks/>
          </p:cNvSpPr>
          <p:nvPr/>
        </p:nvSpPr>
        <p:spPr bwMode="auto">
          <a:xfrm>
            <a:off x="4325938" y="1479550"/>
            <a:ext cx="2503487" cy="3929063"/>
          </a:xfrm>
          <a:custGeom>
            <a:avLst/>
            <a:gdLst>
              <a:gd name="T0" fmla="*/ 309 w 309"/>
              <a:gd name="T1" fmla="*/ 485 h 485"/>
              <a:gd name="T2" fmla="*/ 0 w 309"/>
              <a:gd name="T3" fmla="*/ 332 h 485"/>
              <a:gd name="T4" fmla="*/ 0 w 309"/>
              <a:gd name="T5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9" h="485">
                <a:moveTo>
                  <a:pt x="309" y="485"/>
                </a:moveTo>
                <a:lnTo>
                  <a:pt x="0" y="33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Freeform 12"/>
          <p:cNvSpPr>
            <a:spLocks/>
          </p:cNvSpPr>
          <p:nvPr/>
        </p:nvSpPr>
        <p:spPr bwMode="auto">
          <a:xfrm>
            <a:off x="4787900" y="1341438"/>
            <a:ext cx="2509838" cy="3929062"/>
          </a:xfrm>
          <a:custGeom>
            <a:avLst/>
            <a:gdLst>
              <a:gd name="T0" fmla="*/ 310 w 310"/>
              <a:gd name="T1" fmla="*/ 485 h 485"/>
              <a:gd name="T2" fmla="*/ 0 w 310"/>
              <a:gd name="T3" fmla="*/ 333 h 485"/>
              <a:gd name="T4" fmla="*/ 0 w 310"/>
              <a:gd name="T5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0" h="485">
                <a:moveTo>
                  <a:pt x="310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Freeform 13"/>
          <p:cNvSpPr>
            <a:spLocks/>
          </p:cNvSpPr>
          <p:nvPr/>
        </p:nvSpPr>
        <p:spPr bwMode="auto">
          <a:xfrm>
            <a:off x="4033838" y="2573338"/>
            <a:ext cx="3263900" cy="3644900"/>
          </a:xfrm>
          <a:custGeom>
            <a:avLst/>
            <a:gdLst>
              <a:gd name="T0" fmla="*/ 0 w 403"/>
              <a:gd name="T1" fmla="*/ 450 h 450"/>
              <a:gd name="T2" fmla="*/ 403 w 403"/>
              <a:gd name="T3" fmla="*/ 333 h 450"/>
              <a:gd name="T4" fmla="*/ 403 w 403"/>
              <a:gd name="T5" fmla="*/ 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Freeform 14"/>
          <p:cNvSpPr>
            <a:spLocks/>
          </p:cNvSpPr>
          <p:nvPr/>
        </p:nvSpPr>
        <p:spPr bwMode="auto">
          <a:xfrm>
            <a:off x="3613150" y="2370138"/>
            <a:ext cx="3263900" cy="3646487"/>
          </a:xfrm>
          <a:custGeom>
            <a:avLst/>
            <a:gdLst>
              <a:gd name="T0" fmla="*/ 0 w 403"/>
              <a:gd name="T1" fmla="*/ 450 h 450"/>
              <a:gd name="T2" fmla="*/ 403 w 403"/>
              <a:gd name="T3" fmla="*/ 333 h 450"/>
              <a:gd name="T4" fmla="*/ 403 w 403"/>
              <a:gd name="T5" fmla="*/ 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Freeform 15"/>
          <p:cNvSpPr>
            <a:spLocks/>
          </p:cNvSpPr>
          <p:nvPr/>
        </p:nvSpPr>
        <p:spPr bwMode="auto">
          <a:xfrm>
            <a:off x="3192463" y="2168525"/>
            <a:ext cx="3271837" cy="3636963"/>
          </a:xfrm>
          <a:custGeom>
            <a:avLst/>
            <a:gdLst>
              <a:gd name="T0" fmla="*/ 0 w 404"/>
              <a:gd name="T1" fmla="*/ 449 h 449"/>
              <a:gd name="T2" fmla="*/ 404 w 404"/>
              <a:gd name="T3" fmla="*/ 332 h 449"/>
              <a:gd name="T4" fmla="*/ 404 w 404"/>
              <a:gd name="T5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4" h="449">
                <a:moveTo>
                  <a:pt x="0" y="449"/>
                </a:moveTo>
                <a:lnTo>
                  <a:pt x="404" y="332"/>
                </a:lnTo>
                <a:lnTo>
                  <a:pt x="404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Freeform 16"/>
          <p:cNvSpPr>
            <a:spLocks/>
          </p:cNvSpPr>
          <p:nvPr/>
        </p:nvSpPr>
        <p:spPr bwMode="auto">
          <a:xfrm>
            <a:off x="2778125" y="1957388"/>
            <a:ext cx="3265488" cy="3644900"/>
          </a:xfrm>
          <a:custGeom>
            <a:avLst/>
            <a:gdLst>
              <a:gd name="T0" fmla="*/ 0 w 403"/>
              <a:gd name="T1" fmla="*/ 450 h 450"/>
              <a:gd name="T2" fmla="*/ 403 w 403"/>
              <a:gd name="T3" fmla="*/ 333 h 450"/>
              <a:gd name="T4" fmla="*/ 403 w 403"/>
              <a:gd name="T5" fmla="*/ 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Freeform 17"/>
          <p:cNvSpPr>
            <a:spLocks/>
          </p:cNvSpPr>
          <p:nvPr/>
        </p:nvSpPr>
        <p:spPr bwMode="auto">
          <a:xfrm>
            <a:off x="2357438" y="1754188"/>
            <a:ext cx="3271837" cy="3638550"/>
          </a:xfrm>
          <a:custGeom>
            <a:avLst/>
            <a:gdLst>
              <a:gd name="T0" fmla="*/ 0 w 404"/>
              <a:gd name="T1" fmla="*/ 449 h 449"/>
              <a:gd name="T2" fmla="*/ 404 w 404"/>
              <a:gd name="T3" fmla="*/ 332 h 449"/>
              <a:gd name="T4" fmla="*/ 404 w 404"/>
              <a:gd name="T5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4" h="449">
                <a:moveTo>
                  <a:pt x="0" y="449"/>
                </a:moveTo>
                <a:lnTo>
                  <a:pt x="404" y="332"/>
                </a:lnTo>
                <a:lnTo>
                  <a:pt x="404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Freeform 18"/>
          <p:cNvSpPr>
            <a:spLocks/>
          </p:cNvSpPr>
          <p:nvPr/>
        </p:nvSpPr>
        <p:spPr bwMode="auto">
          <a:xfrm>
            <a:off x="1944688" y="1544638"/>
            <a:ext cx="3263900" cy="3644900"/>
          </a:xfrm>
          <a:custGeom>
            <a:avLst/>
            <a:gdLst>
              <a:gd name="T0" fmla="*/ 0 w 403"/>
              <a:gd name="T1" fmla="*/ 450 h 450"/>
              <a:gd name="T2" fmla="*/ 403 w 403"/>
              <a:gd name="T3" fmla="*/ 333 h 450"/>
              <a:gd name="T4" fmla="*/ 403 w 403"/>
              <a:gd name="T5" fmla="*/ 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Freeform 19"/>
          <p:cNvSpPr>
            <a:spLocks/>
          </p:cNvSpPr>
          <p:nvPr/>
        </p:nvSpPr>
        <p:spPr bwMode="auto">
          <a:xfrm>
            <a:off x="1524000" y="1341438"/>
            <a:ext cx="3263900" cy="3644900"/>
          </a:xfrm>
          <a:custGeom>
            <a:avLst/>
            <a:gdLst>
              <a:gd name="T0" fmla="*/ 0 w 403"/>
              <a:gd name="T1" fmla="*/ 450 h 450"/>
              <a:gd name="T2" fmla="*/ 403 w 403"/>
              <a:gd name="T3" fmla="*/ 333 h 450"/>
              <a:gd name="T4" fmla="*/ 403 w 403"/>
              <a:gd name="T5" fmla="*/ 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Freeform 20"/>
          <p:cNvSpPr>
            <a:spLocks/>
          </p:cNvSpPr>
          <p:nvPr/>
        </p:nvSpPr>
        <p:spPr bwMode="auto">
          <a:xfrm>
            <a:off x="1524000" y="4038600"/>
            <a:ext cx="5773738" cy="1231900"/>
          </a:xfrm>
          <a:custGeom>
            <a:avLst/>
            <a:gdLst>
              <a:gd name="T0" fmla="*/ 0 w 713"/>
              <a:gd name="T1" fmla="*/ 117 h 152"/>
              <a:gd name="T2" fmla="*/ 403 w 713"/>
              <a:gd name="T3" fmla="*/ 0 h 152"/>
              <a:gd name="T4" fmla="*/ 713 w 713"/>
              <a:gd name="T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Freeform 21"/>
          <p:cNvSpPr>
            <a:spLocks/>
          </p:cNvSpPr>
          <p:nvPr/>
        </p:nvSpPr>
        <p:spPr bwMode="auto">
          <a:xfrm>
            <a:off x="1524000" y="3698875"/>
            <a:ext cx="5773738" cy="1231900"/>
          </a:xfrm>
          <a:custGeom>
            <a:avLst/>
            <a:gdLst>
              <a:gd name="T0" fmla="*/ 0 w 713"/>
              <a:gd name="T1" fmla="*/ 117 h 152"/>
              <a:gd name="T2" fmla="*/ 403 w 713"/>
              <a:gd name="T3" fmla="*/ 0 h 152"/>
              <a:gd name="T4" fmla="*/ 713 w 713"/>
              <a:gd name="T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Freeform 22"/>
          <p:cNvSpPr>
            <a:spLocks/>
          </p:cNvSpPr>
          <p:nvPr/>
        </p:nvSpPr>
        <p:spPr bwMode="auto">
          <a:xfrm>
            <a:off x="1524000" y="3367088"/>
            <a:ext cx="5773738" cy="1231900"/>
          </a:xfrm>
          <a:custGeom>
            <a:avLst/>
            <a:gdLst>
              <a:gd name="T0" fmla="*/ 0 w 713"/>
              <a:gd name="T1" fmla="*/ 116 h 152"/>
              <a:gd name="T2" fmla="*/ 403 w 713"/>
              <a:gd name="T3" fmla="*/ 0 h 152"/>
              <a:gd name="T4" fmla="*/ 713 w 713"/>
              <a:gd name="T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3" h="152">
                <a:moveTo>
                  <a:pt x="0" y="116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Freeform 23"/>
          <p:cNvSpPr>
            <a:spLocks/>
          </p:cNvSpPr>
          <p:nvPr/>
        </p:nvSpPr>
        <p:spPr bwMode="auto">
          <a:xfrm>
            <a:off x="1524000" y="3027363"/>
            <a:ext cx="5773738" cy="1230312"/>
          </a:xfrm>
          <a:custGeom>
            <a:avLst/>
            <a:gdLst>
              <a:gd name="T0" fmla="*/ 0 w 713"/>
              <a:gd name="T1" fmla="*/ 117 h 152"/>
              <a:gd name="T2" fmla="*/ 403 w 713"/>
              <a:gd name="T3" fmla="*/ 0 h 152"/>
              <a:gd name="T4" fmla="*/ 713 w 713"/>
              <a:gd name="T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Freeform 24"/>
          <p:cNvSpPr>
            <a:spLocks/>
          </p:cNvSpPr>
          <p:nvPr/>
        </p:nvSpPr>
        <p:spPr bwMode="auto">
          <a:xfrm>
            <a:off x="1524000" y="2686050"/>
            <a:ext cx="5773738" cy="1239838"/>
          </a:xfrm>
          <a:custGeom>
            <a:avLst/>
            <a:gdLst>
              <a:gd name="T0" fmla="*/ 0 w 713"/>
              <a:gd name="T1" fmla="*/ 117 h 153"/>
              <a:gd name="T2" fmla="*/ 403 w 713"/>
              <a:gd name="T3" fmla="*/ 0 h 153"/>
              <a:gd name="T4" fmla="*/ 713 w 713"/>
              <a:gd name="T5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3" h="153">
                <a:moveTo>
                  <a:pt x="0" y="117"/>
                </a:moveTo>
                <a:lnTo>
                  <a:pt x="403" y="0"/>
                </a:lnTo>
                <a:lnTo>
                  <a:pt x="713" y="153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Freeform 25"/>
          <p:cNvSpPr>
            <a:spLocks/>
          </p:cNvSpPr>
          <p:nvPr/>
        </p:nvSpPr>
        <p:spPr bwMode="auto">
          <a:xfrm>
            <a:off x="1524000" y="2354263"/>
            <a:ext cx="5773738" cy="1231900"/>
          </a:xfrm>
          <a:custGeom>
            <a:avLst/>
            <a:gdLst>
              <a:gd name="T0" fmla="*/ 0 w 713"/>
              <a:gd name="T1" fmla="*/ 117 h 152"/>
              <a:gd name="T2" fmla="*/ 403 w 713"/>
              <a:gd name="T3" fmla="*/ 0 h 152"/>
              <a:gd name="T4" fmla="*/ 713 w 713"/>
              <a:gd name="T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Freeform 26"/>
          <p:cNvSpPr>
            <a:spLocks/>
          </p:cNvSpPr>
          <p:nvPr/>
        </p:nvSpPr>
        <p:spPr bwMode="auto">
          <a:xfrm>
            <a:off x="1524000" y="2014538"/>
            <a:ext cx="5773738" cy="1238250"/>
          </a:xfrm>
          <a:custGeom>
            <a:avLst/>
            <a:gdLst>
              <a:gd name="T0" fmla="*/ 0 w 713"/>
              <a:gd name="T1" fmla="*/ 117 h 153"/>
              <a:gd name="T2" fmla="*/ 403 w 713"/>
              <a:gd name="T3" fmla="*/ 0 h 153"/>
              <a:gd name="T4" fmla="*/ 713 w 713"/>
              <a:gd name="T5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3" h="153">
                <a:moveTo>
                  <a:pt x="0" y="117"/>
                </a:moveTo>
                <a:lnTo>
                  <a:pt x="403" y="0"/>
                </a:lnTo>
                <a:lnTo>
                  <a:pt x="713" y="153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3" name="Freeform 27"/>
          <p:cNvSpPr>
            <a:spLocks/>
          </p:cNvSpPr>
          <p:nvPr/>
        </p:nvSpPr>
        <p:spPr bwMode="auto">
          <a:xfrm>
            <a:off x="1524000" y="1682750"/>
            <a:ext cx="5773738" cy="1230313"/>
          </a:xfrm>
          <a:custGeom>
            <a:avLst/>
            <a:gdLst>
              <a:gd name="T0" fmla="*/ 0 w 713"/>
              <a:gd name="T1" fmla="*/ 117 h 152"/>
              <a:gd name="T2" fmla="*/ 403 w 713"/>
              <a:gd name="T3" fmla="*/ 0 h 152"/>
              <a:gd name="T4" fmla="*/ 713 w 713"/>
              <a:gd name="T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4" name="Freeform 28"/>
          <p:cNvSpPr>
            <a:spLocks/>
          </p:cNvSpPr>
          <p:nvPr/>
        </p:nvSpPr>
        <p:spPr bwMode="auto">
          <a:xfrm>
            <a:off x="1524000" y="1341438"/>
            <a:ext cx="5773738" cy="1231900"/>
          </a:xfrm>
          <a:custGeom>
            <a:avLst/>
            <a:gdLst>
              <a:gd name="T0" fmla="*/ 0 w 713"/>
              <a:gd name="T1" fmla="*/ 117 h 152"/>
              <a:gd name="T2" fmla="*/ 403 w 713"/>
              <a:gd name="T3" fmla="*/ 0 h 152"/>
              <a:gd name="T4" fmla="*/ 713 w 713"/>
              <a:gd name="T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 flipV="1">
            <a:off x="4033838" y="5270500"/>
            <a:ext cx="3263900" cy="9477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 flipH="1" flipV="1">
            <a:off x="1524000" y="4986338"/>
            <a:ext cx="2509838" cy="12319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 flipV="1">
            <a:off x="1524000" y="2289175"/>
            <a:ext cx="0" cy="2697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>
            <a:off x="4033838" y="6218238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4495800" y="6080125"/>
            <a:ext cx="80963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4965700" y="5951538"/>
            <a:ext cx="73025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5427663" y="5813425"/>
            <a:ext cx="80962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>
            <a:off x="5897563" y="5675313"/>
            <a:ext cx="80962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>
            <a:off x="6367463" y="5537200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6829425" y="5408613"/>
            <a:ext cx="80963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7297738" y="5270500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 flipH="1">
            <a:off x="3944938" y="6218238"/>
            <a:ext cx="88900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 flipH="1">
            <a:off x="3532188" y="6016625"/>
            <a:ext cx="80962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 flipH="1">
            <a:off x="3111500" y="5805488"/>
            <a:ext cx="80963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 flipH="1">
            <a:off x="2697163" y="5602288"/>
            <a:ext cx="80962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0" name="Line 44"/>
          <p:cNvSpPr>
            <a:spLocks noChangeShapeType="1"/>
          </p:cNvSpPr>
          <p:nvPr/>
        </p:nvSpPr>
        <p:spPr bwMode="auto">
          <a:xfrm flipH="1">
            <a:off x="2276475" y="5392738"/>
            <a:ext cx="80963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 flipH="1">
            <a:off x="1863725" y="5189538"/>
            <a:ext cx="80963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 flipH="1">
            <a:off x="1443038" y="4986338"/>
            <a:ext cx="80962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3" name="Line 47"/>
          <p:cNvSpPr>
            <a:spLocks noChangeShapeType="1"/>
          </p:cNvSpPr>
          <p:nvPr/>
        </p:nvSpPr>
        <p:spPr bwMode="auto">
          <a:xfrm flipH="1" flipV="1">
            <a:off x="1450975" y="4946650"/>
            <a:ext cx="73025" cy="39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4" name="Line 48"/>
          <p:cNvSpPr>
            <a:spLocks noChangeShapeType="1"/>
          </p:cNvSpPr>
          <p:nvPr/>
        </p:nvSpPr>
        <p:spPr bwMode="auto">
          <a:xfrm flipH="1" flipV="1">
            <a:off x="1450975" y="4606925"/>
            <a:ext cx="73025" cy="39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7" name="Line 51"/>
          <p:cNvSpPr>
            <a:spLocks noChangeShapeType="1"/>
          </p:cNvSpPr>
          <p:nvPr/>
        </p:nvSpPr>
        <p:spPr bwMode="auto">
          <a:xfrm flipH="1" flipV="1">
            <a:off x="1450975" y="3602038"/>
            <a:ext cx="73025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8" name="Line 52"/>
          <p:cNvSpPr>
            <a:spLocks noChangeShapeType="1"/>
          </p:cNvSpPr>
          <p:nvPr/>
        </p:nvSpPr>
        <p:spPr bwMode="auto">
          <a:xfrm flipH="1" flipV="1">
            <a:off x="1450975" y="3262313"/>
            <a:ext cx="73025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9" name="Line 53"/>
          <p:cNvSpPr>
            <a:spLocks noChangeShapeType="1"/>
          </p:cNvSpPr>
          <p:nvPr/>
        </p:nvSpPr>
        <p:spPr bwMode="auto">
          <a:xfrm flipH="1" flipV="1">
            <a:off x="1450975" y="2921000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0" name="Line 54"/>
          <p:cNvSpPr>
            <a:spLocks noChangeShapeType="1"/>
          </p:cNvSpPr>
          <p:nvPr/>
        </p:nvSpPr>
        <p:spPr bwMode="auto">
          <a:xfrm flipH="1" flipV="1">
            <a:off x="1450975" y="2589213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1" name="Line 55"/>
          <p:cNvSpPr>
            <a:spLocks noChangeShapeType="1"/>
          </p:cNvSpPr>
          <p:nvPr/>
        </p:nvSpPr>
        <p:spPr bwMode="auto">
          <a:xfrm flipH="1" flipV="1">
            <a:off x="1450975" y="2249488"/>
            <a:ext cx="73025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2" name="Oval 56"/>
          <p:cNvSpPr>
            <a:spLocks noChangeArrowheads="1"/>
          </p:cNvSpPr>
          <p:nvPr/>
        </p:nvSpPr>
        <p:spPr bwMode="auto">
          <a:xfrm>
            <a:off x="4772025" y="1325563"/>
            <a:ext cx="31750" cy="31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4874" name="Picture 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6482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80" name="Picture 6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7244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81" name="Picture 6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6576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82" name="Picture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83" name="Picture 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622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84" name="Picture 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6670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85" name="Picture 6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86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56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87" name="Picture 7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6576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88" name="Picture 7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720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93" name="Picture 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480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94" name="Picture 7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19400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95" name="AutoShape 79"/>
          <p:cNvSpPr>
            <a:spLocks noChangeArrowheads="1"/>
          </p:cNvSpPr>
          <p:nvPr/>
        </p:nvSpPr>
        <p:spPr bwMode="auto">
          <a:xfrm rot="-2547783">
            <a:off x="2209800" y="1066800"/>
            <a:ext cx="4408488" cy="4837113"/>
          </a:xfrm>
          <a:prstGeom prst="parallelogram">
            <a:avLst>
              <a:gd name="adj" fmla="val 264"/>
            </a:avLst>
          </a:pr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4873" name="Picture 5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2265363"/>
            <a:ext cx="26511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875" name="Picture 5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4094163"/>
            <a:ext cx="26511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876" name="Picture 6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493963"/>
            <a:ext cx="26511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877" name="Picture 6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2874963"/>
            <a:ext cx="26511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878" name="Picture 6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3636963"/>
            <a:ext cx="26511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879" name="Picture 6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332163"/>
            <a:ext cx="26511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892" name="Picture 7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0"/>
            <a:ext cx="26511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890" name="Picture 7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181600"/>
            <a:ext cx="26511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66" name="Line 50"/>
          <p:cNvSpPr>
            <a:spLocks noChangeShapeType="1"/>
          </p:cNvSpPr>
          <p:nvPr/>
        </p:nvSpPr>
        <p:spPr bwMode="auto">
          <a:xfrm flipH="1" flipV="1">
            <a:off x="1450975" y="3933825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4889" name="Picture 7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10000"/>
            <a:ext cx="26511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65" name="Line 49"/>
          <p:cNvSpPr>
            <a:spLocks noChangeShapeType="1"/>
          </p:cNvSpPr>
          <p:nvPr/>
        </p:nvSpPr>
        <p:spPr bwMode="auto">
          <a:xfrm flipH="1" flipV="1">
            <a:off x="1450975" y="4273550"/>
            <a:ext cx="73025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4891" name="Picture 7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267200"/>
            <a:ext cx="26511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96" name="Text Box 80"/>
          <p:cNvSpPr txBox="1">
            <a:spLocks noChangeArrowheads="1"/>
          </p:cNvSpPr>
          <p:nvPr/>
        </p:nvSpPr>
        <p:spPr bwMode="auto">
          <a:xfrm>
            <a:off x="193675" y="206375"/>
            <a:ext cx="31702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… we can visualize it as being an n-dimensional hyperplane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23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01" name="Group 629"/>
          <p:cNvGrpSpPr>
            <a:grpSpLocks/>
          </p:cNvGrpSpPr>
          <p:nvPr/>
        </p:nvGrpSpPr>
        <p:grpSpPr bwMode="auto">
          <a:xfrm>
            <a:off x="5921375" y="244475"/>
            <a:ext cx="3078163" cy="3078163"/>
            <a:chOff x="0" y="2230"/>
            <a:chExt cx="1939" cy="1939"/>
          </a:xfrm>
        </p:grpSpPr>
        <p:sp>
          <p:nvSpPr>
            <p:cNvPr id="54898" name="Rectangle 626"/>
            <p:cNvSpPr>
              <a:spLocks noChangeArrowheads="1"/>
            </p:cNvSpPr>
            <p:nvPr/>
          </p:nvSpPr>
          <p:spPr bwMode="auto">
            <a:xfrm>
              <a:off x="138" y="2230"/>
              <a:ext cx="1801" cy="176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>
              <a:outerShdw dist="107763" dir="81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354" name="Group 82"/>
            <p:cNvGrpSpPr>
              <a:grpSpLocks/>
            </p:cNvGrpSpPr>
            <p:nvPr/>
          </p:nvGrpSpPr>
          <p:grpSpPr bwMode="auto">
            <a:xfrm>
              <a:off x="0" y="2293"/>
              <a:ext cx="1931" cy="1876"/>
              <a:chOff x="3199" y="69"/>
              <a:chExt cx="2462" cy="2286"/>
            </a:xfrm>
          </p:grpSpPr>
          <p:grpSp>
            <p:nvGrpSpPr>
              <p:cNvPr id="54355" name="Group 83"/>
              <p:cNvGrpSpPr>
                <a:grpSpLocks/>
              </p:cNvGrpSpPr>
              <p:nvPr/>
            </p:nvGrpSpPr>
            <p:grpSpPr bwMode="auto">
              <a:xfrm>
                <a:off x="3199" y="69"/>
                <a:ext cx="2462" cy="2286"/>
                <a:chOff x="1137" y="1946"/>
                <a:chExt cx="2183" cy="1941"/>
              </a:xfrm>
            </p:grpSpPr>
            <p:sp>
              <p:nvSpPr>
                <p:cNvPr id="54356" name="Rectangle 84"/>
                <p:cNvSpPr>
                  <a:spLocks noChangeArrowheads="1"/>
                </p:cNvSpPr>
                <p:nvPr/>
              </p:nvSpPr>
              <p:spPr bwMode="auto">
                <a:xfrm rot="-5400000">
                  <a:off x="1127" y="2315"/>
                  <a:ext cx="281" cy="2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</a:pPr>
                  <a:endParaRPr lang="en-US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54357" name="Rectangle 85"/>
                <p:cNvSpPr>
                  <a:spLocks noChangeArrowheads="1"/>
                </p:cNvSpPr>
                <p:nvPr/>
              </p:nvSpPr>
              <p:spPr bwMode="auto">
                <a:xfrm>
                  <a:off x="1502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58" name="Rectangle 86"/>
                <p:cNvSpPr>
                  <a:spLocks noChangeArrowheads="1"/>
                </p:cNvSpPr>
                <p:nvPr/>
              </p:nvSpPr>
              <p:spPr bwMode="auto">
                <a:xfrm>
                  <a:off x="1670" y="3309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59" name="Rectangle 87"/>
                <p:cNvSpPr>
                  <a:spLocks noChangeArrowheads="1"/>
                </p:cNvSpPr>
                <p:nvPr/>
              </p:nvSpPr>
              <p:spPr bwMode="auto">
                <a:xfrm>
                  <a:off x="1837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60" name="Rectangle 88"/>
                <p:cNvSpPr>
                  <a:spLocks noChangeArrowheads="1"/>
                </p:cNvSpPr>
                <p:nvPr/>
              </p:nvSpPr>
              <p:spPr bwMode="auto">
                <a:xfrm>
                  <a:off x="2005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61" name="Rectangle 89"/>
                <p:cNvSpPr>
                  <a:spLocks noChangeArrowheads="1"/>
                </p:cNvSpPr>
                <p:nvPr/>
              </p:nvSpPr>
              <p:spPr bwMode="auto">
                <a:xfrm>
                  <a:off x="2173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62" name="Rectangle 90"/>
                <p:cNvSpPr>
                  <a:spLocks noChangeArrowheads="1"/>
                </p:cNvSpPr>
                <p:nvPr/>
              </p:nvSpPr>
              <p:spPr bwMode="auto">
                <a:xfrm>
                  <a:off x="2341" y="3309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63" name="Rectangle 91"/>
                <p:cNvSpPr>
                  <a:spLocks noChangeArrowheads="1"/>
                </p:cNvSpPr>
                <p:nvPr/>
              </p:nvSpPr>
              <p:spPr bwMode="auto">
                <a:xfrm>
                  <a:off x="2508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64" name="Rectangle 92"/>
                <p:cNvSpPr>
                  <a:spLocks noChangeArrowheads="1"/>
                </p:cNvSpPr>
                <p:nvPr/>
              </p:nvSpPr>
              <p:spPr bwMode="auto">
                <a:xfrm>
                  <a:off x="2676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65" name="Rectangle 93"/>
                <p:cNvSpPr>
                  <a:spLocks noChangeArrowheads="1"/>
                </p:cNvSpPr>
                <p:nvPr/>
              </p:nvSpPr>
              <p:spPr bwMode="auto">
                <a:xfrm>
                  <a:off x="2844" y="3309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66" name="Rectangle 94"/>
                <p:cNvSpPr>
                  <a:spLocks noChangeArrowheads="1"/>
                </p:cNvSpPr>
                <p:nvPr/>
              </p:nvSpPr>
              <p:spPr bwMode="auto">
                <a:xfrm>
                  <a:off x="3011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67" name="Rectangle 95"/>
                <p:cNvSpPr>
                  <a:spLocks noChangeArrowheads="1"/>
                </p:cNvSpPr>
                <p:nvPr/>
              </p:nvSpPr>
              <p:spPr bwMode="auto">
                <a:xfrm>
                  <a:off x="1502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68" name="Rectangle 96"/>
                <p:cNvSpPr>
                  <a:spLocks noChangeArrowheads="1"/>
                </p:cNvSpPr>
                <p:nvPr/>
              </p:nvSpPr>
              <p:spPr bwMode="auto">
                <a:xfrm>
                  <a:off x="1670" y="3161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69" name="Rectangle 97"/>
                <p:cNvSpPr>
                  <a:spLocks noChangeArrowheads="1"/>
                </p:cNvSpPr>
                <p:nvPr/>
              </p:nvSpPr>
              <p:spPr bwMode="auto">
                <a:xfrm>
                  <a:off x="1837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70" name="Rectangle 98"/>
                <p:cNvSpPr>
                  <a:spLocks noChangeArrowheads="1"/>
                </p:cNvSpPr>
                <p:nvPr/>
              </p:nvSpPr>
              <p:spPr bwMode="auto">
                <a:xfrm>
                  <a:off x="2005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71" name="Rectangle 99"/>
                <p:cNvSpPr>
                  <a:spLocks noChangeArrowheads="1"/>
                </p:cNvSpPr>
                <p:nvPr/>
              </p:nvSpPr>
              <p:spPr bwMode="auto">
                <a:xfrm>
                  <a:off x="2173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72" name="Rectangle 100"/>
                <p:cNvSpPr>
                  <a:spLocks noChangeArrowheads="1"/>
                </p:cNvSpPr>
                <p:nvPr/>
              </p:nvSpPr>
              <p:spPr bwMode="auto">
                <a:xfrm>
                  <a:off x="2341" y="3161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73" name="Rectangle 101"/>
                <p:cNvSpPr>
                  <a:spLocks noChangeArrowheads="1"/>
                </p:cNvSpPr>
                <p:nvPr/>
              </p:nvSpPr>
              <p:spPr bwMode="auto">
                <a:xfrm>
                  <a:off x="2508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74" name="Rectangle 102"/>
                <p:cNvSpPr>
                  <a:spLocks noChangeArrowheads="1"/>
                </p:cNvSpPr>
                <p:nvPr/>
              </p:nvSpPr>
              <p:spPr bwMode="auto">
                <a:xfrm>
                  <a:off x="2676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75" name="Rectangle 103"/>
                <p:cNvSpPr>
                  <a:spLocks noChangeArrowheads="1"/>
                </p:cNvSpPr>
                <p:nvPr/>
              </p:nvSpPr>
              <p:spPr bwMode="auto">
                <a:xfrm>
                  <a:off x="2844" y="3161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76" name="Rectangle 104"/>
                <p:cNvSpPr>
                  <a:spLocks noChangeArrowheads="1"/>
                </p:cNvSpPr>
                <p:nvPr/>
              </p:nvSpPr>
              <p:spPr bwMode="auto">
                <a:xfrm>
                  <a:off x="3011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77" name="Rectangle 105"/>
                <p:cNvSpPr>
                  <a:spLocks noChangeArrowheads="1"/>
                </p:cNvSpPr>
                <p:nvPr/>
              </p:nvSpPr>
              <p:spPr bwMode="auto">
                <a:xfrm>
                  <a:off x="1502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78" name="Rectangle 106"/>
                <p:cNvSpPr>
                  <a:spLocks noChangeArrowheads="1"/>
                </p:cNvSpPr>
                <p:nvPr/>
              </p:nvSpPr>
              <p:spPr bwMode="auto">
                <a:xfrm>
                  <a:off x="1670" y="3013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79" name="Rectangle 107"/>
                <p:cNvSpPr>
                  <a:spLocks noChangeArrowheads="1"/>
                </p:cNvSpPr>
                <p:nvPr/>
              </p:nvSpPr>
              <p:spPr bwMode="auto">
                <a:xfrm>
                  <a:off x="1837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80" name="Rectangle 108"/>
                <p:cNvSpPr>
                  <a:spLocks noChangeArrowheads="1"/>
                </p:cNvSpPr>
                <p:nvPr/>
              </p:nvSpPr>
              <p:spPr bwMode="auto">
                <a:xfrm>
                  <a:off x="2005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81" name="Rectangle 109"/>
                <p:cNvSpPr>
                  <a:spLocks noChangeArrowheads="1"/>
                </p:cNvSpPr>
                <p:nvPr/>
              </p:nvSpPr>
              <p:spPr bwMode="auto">
                <a:xfrm>
                  <a:off x="2173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82" name="Rectangle 110"/>
                <p:cNvSpPr>
                  <a:spLocks noChangeArrowheads="1"/>
                </p:cNvSpPr>
                <p:nvPr/>
              </p:nvSpPr>
              <p:spPr bwMode="auto">
                <a:xfrm>
                  <a:off x="2341" y="3013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83" name="Rectangle 111"/>
                <p:cNvSpPr>
                  <a:spLocks noChangeArrowheads="1"/>
                </p:cNvSpPr>
                <p:nvPr/>
              </p:nvSpPr>
              <p:spPr bwMode="auto">
                <a:xfrm>
                  <a:off x="2508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84" name="Rectangle 112"/>
                <p:cNvSpPr>
                  <a:spLocks noChangeArrowheads="1"/>
                </p:cNvSpPr>
                <p:nvPr/>
              </p:nvSpPr>
              <p:spPr bwMode="auto">
                <a:xfrm>
                  <a:off x="2676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85" name="Rectangle 113"/>
                <p:cNvSpPr>
                  <a:spLocks noChangeArrowheads="1"/>
                </p:cNvSpPr>
                <p:nvPr/>
              </p:nvSpPr>
              <p:spPr bwMode="auto">
                <a:xfrm>
                  <a:off x="2844" y="3013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86" name="Rectangle 114"/>
                <p:cNvSpPr>
                  <a:spLocks noChangeArrowheads="1"/>
                </p:cNvSpPr>
                <p:nvPr/>
              </p:nvSpPr>
              <p:spPr bwMode="auto">
                <a:xfrm>
                  <a:off x="3011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87" name="Rectangle 115"/>
                <p:cNvSpPr>
                  <a:spLocks noChangeArrowheads="1"/>
                </p:cNvSpPr>
                <p:nvPr/>
              </p:nvSpPr>
              <p:spPr bwMode="auto">
                <a:xfrm>
                  <a:off x="1502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88" name="Rectangle 116"/>
                <p:cNvSpPr>
                  <a:spLocks noChangeArrowheads="1"/>
                </p:cNvSpPr>
                <p:nvPr/>
              </p:nvSpPr>
              <p:spPr bwMode="auto">
                <a:xfrm>
                  <a:off x="1670" y="2864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89" name="Rectangle 117"/>
                <p:cNvSpPr>
                  <a:spLocks noChangeArrowheads="1"/>
                </p:cNvSpPr>
                <p:nvPr/>
              </p:nvSpPr>
              <p:spPr bwMode="auto">
                <a:xfrm>
                  <a:off x="1837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90" name="Rectangle 118"/>
                <p:cNvSpPr>
                  <a:spLocks noChangeArrowheads="1"/>
                </p:cNvSpPr>
                <p:nvPr/>
              </p:nvSpPr>
              <p:spPr bwMode="auto">
                <a:xfrm>
                  <a:off x="2005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91" name="Rectangle 119"/>
                <p:cNvSpPr>
                  <a:spLocks noChangeArrowheads="1"/>
                </p:cNvSpPr>
                <p:nvPr/>
              </p:nvSpPr>
              <p:spPr bwMode="auto">
                <a:xfrm>
                  <a:off x="2173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92" name="Rectangle 120"/>
                <p:cNvSpPr>
                  <a:spLocks noChangeArrowheads="1"/>
                </p:cNvSpPr>
                <p:nvPr/>
              </p:nvSpPr>
              <p:spPr bwMode="auto">
                <a:xfrm>
                  <a:off x="2341" y="2864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93" name="Rectangle 121"/>
                <p:cNvSpPr>
                  <a:spLocks noChangeArrowheads="1"/>
                </p:cNvSpPr>
                <p:nvPr/>
              </p:nvSpPr>
              <p:spPr bwMode="auto">
                <a:xfrm>
                  <a:off x="2508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94" name="Rectangle 122"/>
                <p:cNvSpPr>
                  <a:spLocks noChangeArrowheads="1"/>
                </p:cNvSpPr>
                <p:nvPr/>
              </p:nvSpPr>
              <p:spPr bwMode="auto">
                <a:xfrm>
                  <a:off x="2676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95" name="Rectangle 123"/>
                <p:cNvSpPr>
                  <a:spLocks noChangeArrowheads="1"/>
                </p:cNvSpPr>
                <p:nvPr/>
              </p:nvSpPr>
              <p:spPr bwMode="auto">
                <a:xfrm>
                  <a:off x="2844" y="2864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96" name="Rectangle 124"/>
                <p:cNvSpPr>
                  <a:spLocks noChangeArrowheads="1"/>
                </p:cNvSpPr>
                <p:nvPr/>
              </p:nvSpPr>
              <p:spPr bwMode="auto">
                <a:xfrm>
                  <a:off x="3011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97" name="Rectangle 125"/>
                <p:cNvSpPr>
                  <a:spLocks noChangeArrowheads="1"/>
                </p:cNvSpPr>
                <p:nvPr/>
              </p:nvSpPr>
              <p:spPr bwMode="auto">
                <a:xfrm>
                  <a:off x="1502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98" name="Rectangle 126"/>
                <p:cNvSpPr>
                  <a:spLocks noChangeArrowheads="1"/>
                </p:cNvSpPr>
                <p:nvPr/>
              </p:nvSpPr>
              <p:spPr bwMode="auto">
                <a:xfrm>
                  <a:off x="1670" y="2716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99" name="Rectangle 127"/>
                <p:cNvSpPr>
                  <a:spLocks noChangeArrowheads="1"/>
                </p:cNvSpPr>
                <p:nvPr/>
              </p:nvSpPr>
              <p:spPr bwMode="auto">
                <a:xfrm>
                  <a:off x="1837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00" name="Rectangle 128"/>
                <p:cNvSpPr>
                  <a:spLocks noChangeArrowheads="1"/>
                </p:cNvSpPr>
                <p:nvPr/>
              </p:nvSpPr>
              <p:spPr bwMode="auto">
                <a:xfrm>
                  <a:off x="2005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01" name="Rectangle 129"/>
                <p:cNvSpPr>
                  <a:spLocks noChangeArrowheads="1"/>
                </p:cNvSpPr>
                <p:nvPr/>
              </p:nvSpPr>
              <p:spPr bwMode="auto">
                <a:xfrm>
                  <a:off x="2173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02" name="Rectangle 130"/>
                <p:cNvSpPr>
                  <a:spLocks noChangeArrowheads="1"/>
                </p:cNvSpPr>
                <p:nvPr/>
              </p:nvSpPr>
              <p:spPr bwMode="auto">
                <a:xfrm>
                  <a:off x="2341" y="2716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03" name="Rectangle 131"/>
                <p:cNvSpPr>
                  <a:spLocks noChangeArrowheads="1"/>
                </p:cNvSpPr>
                <p:nvPr/>
              </p:nvSpPr>
              <p:spPr bwMode="auto">
                <a:xfrm>
                  <a:off x="2508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04" name="Rectangle 132"/>
                <p:cNvSpPr>
                  <a:spLocks noChangeArrowheads="1"/>
                </p:cNvSpPr>
                <p:nvPr/>
              </p:nvSpPr>
              <p:spPr bwMode="auto">
                <a:xfrm>
                  <a:off x="2676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05" name="Rectangle 133"/>
                <p:cNvSpPr>
                  <a:spLocks noChangeArrowheads="1"/>
                </p:cNvSpPr>
                <p:nvPr/>
              </p:nvSpPr>
              <p:spPr bwMode="auto">
                <a:xfrm>
                  <a:off x="2844" y="2716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06" name="Rectangle 134"/>
                <p:cNvSpPr>
                  <a:spLocks noChangeArrowheads="1"/>
                </p:cNvSpPr>
                <p:nvPr/>
              </p:nvSpPr>
              <p:spPr bwMode="auto">
                <a:xfrm>
                  <a:off x="3011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07" name="Rectangle 135"/>
                <p:cNvSpPr>
                  <a:spLocks noChangeArrowheads="1"/>
                </p:cNvSpPr>
                <p:nvPr/>
              </p:nvSpPr>
              <p:spPr bwMode="auto">
                <a:xfrm>
                  <a:off x="1502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08" name="Rectangle 136"/>
                <p:cNvSpPr>
                  <a:spLocks noChangeArrowheads="1"/>
                </p:cNvSpPr>
                <p:nvPr/>
              </p:nvSpPr>
              <p:spPr bwMode="auto">
                <a:xfrm>
                  <a:off x="1670" y="2568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09" name="Rectangle 137"/>
                <p:cNvSpPr>
                  <a:spLocks noChangeArrowheads="1"/>
                </p:cNvSpPr>
                <p:nvPr/>
              </p:nvSpPr>
              <p:spPr bwMode="auto">
                <a:xfrm>
                  <a:off x="1837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10" name="Rectangle 138"/>
                <p:cNvSpPr>
                  <a:spLocks noChangeArrowheads="1"/>
                </p:cNvSpPr>
                <p:nvPr/>
              </p:nvSpPr>
              <p:spPr bwMode="auto">
                <a:xfrm>
                  <a:off x="2005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11" name="Rectangle 139"/>
                <p:cNvSpPr>
                  <a:spLocks noChangeArrowheads="1"/>
                </p:cNvSpPr>
                <p:nvPr/>
              </p:nvSpPr>
              <p:spPr bwMode="auto">
                <a:xfrm>
                  <a:off x="2173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12" name="Rectangle 140"/>
                <p:cNvSpPr>
                  <a:spLocks noChangeArrowheads="1"/>
                </p:cNvSpPr>
                <p:nvPr/>
              </p:nvSpPr>
              <p:spPr bwMode="auto">
                <a:xfrm>
                  <a:off x="2341" y="2568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13" name="Rectangle 141"/>
                <p:cNvSpPr>
                  <a:spLocks noChangeArrowheads="1"/>
                </p:cNvSpPr>
                <p:nvPr/>
              </p:nvSpPr>
              <p:spPr bwMode="auto">
                <a:xfrm>
                  <a:off x="2508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14" name="Rectangle 142"/>
                <p:cNvSpPr>
                  <a:spLocks noChangeArrowheads="1"/>
                </p:cNvSpPr>
                <p:nvPr/>
              </p:nvSpPr>
              <p:spPr bwMode="auto">
                <a:xfrm>
                  <a:off x="2676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15" name="Rectangle 143"/>
                <p:cNvSpPr>
                  <a:spLocks noChangeArrowheads="1"/>
                </p:cNvSpPr>
                <p:nvPr/>
              </p:nvSpPr>
              <p:spPr bwMode="auto">
                <a:xfrm>
                  <a:off x="2844" y="2568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16" name="Rectangle 144"/>
                <p:cNvSpPr>
                  <a:spLocks noChangeArrowheads="1"/>
                </p:cNvSpPr>
                <p:nvPr/>
              </p:nvSpPr>
              <p:spPr bwMode="auto">
                <a:xfrm>
                  <a:off x="3011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17" name="Rectangle 145"/>
                <p:cNvSpPr>
                  <a:spLocks noChangeArrowheads="1"/>
                </p:cNvSpPr>
                <p:nvPr/>
              </p:nvSpPr>
              <p:spPr bwMode="auto">
                <a:xfrm>
                  <a:off x="1502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18" name="Rectangle 146"/>
                <p:cNvSpPr>
                  <a:spLocks noChangeArrowheads="1"/>
                </p:cNvSpPr>
                <p:nvPr/>
              </p:nvSpPr>
              <p:spPr bwMode="auto">
                <a:xfrm>
                  <a:off x="1670" y="2420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19" name="Rectangle 147"/>
                <p:cNvSpPr>
                  <a:spLocks noChangeArrowheads="1"/>
                </p:cNvSpPr>
                <p:nvPr/>
              </p:nvSpPr>
              <p:spPr bwMode="auto">
                <a:xfrm>
                  <a:off x="1837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20" name="Rectangle 148"/>
                <p:cNvSpPr>
                  <a:spLocks noChangeArrowheads="1"/>
                </p:cNvSpPr>
                <p:nvPr/>
              </p:nvSpPr>
              <p:spPr bwMode="auto">
                <a:xfrm>
                  <a:off x="2005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21" name="Rectangle 149"/>
                <p:cNvSpPr>
                  <a:spLocks noChangeArrowheads="1"/>
                </p:cNvSpPr>
                <p:nvPr/>
              </p:nvSpPr>
              <p:spPr bwMode="auto">
                <a:xfrm>
                  <a:off x="2173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22" name="Rectangle 150"/>
                <p:cNvSpPr>
                  <a:spLocks noChangeArrowheads="1"/>
                </p:cNvSpPr>
                <p:nvPr/>
              </p:nvSpPr>
              <p:spPr bwMode="auto">
                <a:xfrm>
                  <a:off x="2341" y="2420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23" name="Rectangle 151"/>
                <p:cNvSpPr>
                  <a:spLocks noChangeArrowheads="1"/>
                </p:cNvSpPr>
                <p:nvPr/>
              </p:nvSpPr>
              <p:spPr bwMode="auto">
                <a:xfrm>
                  <a:off x="2508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2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676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25" name="Rectangle 153"/>
                <p:cNvSpPr>
                  <a:spLocks noChangeArrowheads="1"/>
                </p:cNvSpPr>
                <p:nvPr/>
              </p:nvSpPr>
              <p:spPr bwMode="auto">
                <a:xfrm>
                  <a:off x="2844" y="2420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26" name="Rectangle 154"/>
                <p:cNvSpPr>
                  <a:spLocks noChangeArrowheads="1"/>
                </p:cNvSpPr>
                <p:nvPr/>
              </p:nvSpPr>
              <p:spPr bwMode="auto">
                <a:xfrm>
                  <a:off x="3011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27" name="Rectangle 155"/>
                <p:cNvSpPr>
                  <a:spLocks noChangeArrowheads="1"/>
                </p:cNvSpPr>
                <p:nvPr/>
              </p:nvSpPr>
              <p:spPr bwMode="auto">
                <a:xfrm>
                  <a:off x="1502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28" name="Rectangle 156"/>
                <p:cNvSpPr>
                  <a:spLocks noChangeArrowheads="1"/>
                </p:cNvSpPr>
                <p:nvPr/>
              </p:nvSpPr>
              <p:spPr bwMode="auto">
                <a:xfrm>
                  <a:off x="1670" y="2272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29" name="Rectangle 157"/>
                <p:cNvSpPr>
                  <a:spLocks noChangeArrowheads="1"/>
                </p:cNvSpPr>
                <p:nvPr/>
              </p:nvSpPr>
              <p:spPr bwMode="auto">
                <a:xfrm>
                  <a:off x="1837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3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005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3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173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32" name="Rectangle 160"/>
                <p:cNvSpPr>
                  <a:spLocks noChangeArrowheads="1"/>
                </p:cNvSpPr>
                <p:nvPr/>
              </p:nvSpPr>
              <p:spPr bwMode="auto">
                <a:xfrm>
                  <a:off x="2341" y="2272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33" name="Rectangle 161"/>
                <p:cNvSpPr>
                  <a:spLocks noChangeArrowheads="1"/>
                </p:cNvSpPr>
                <p:nvPr/>
              </p:nvSpPr>
              <p:spPr bwMode="auto">
                <a:xfrm>
                  <a:off x="2508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34" name="Rectangle 162"/>
                <p:cNvSpPr>
                  <a:spLocks noChangeArrowheads="1"/>
                </p:cNvSpPr>
                <p:nvPr/>
              </p:nvSpPr>
              <p:spPr bwMode="auto">
                <a:xfrm>
                  <a:off x="2676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35" name="Rectangle 163"/>
                <p:cNvSpPr>
                  <a:spLocks noChangeArrowheads="1"/>
                </p:cNvSpPr>
                <p:nvPr/>
              </p:nvSpPr>
              <p:spPr bwMode="auto">
                <a:xfrm>
                  <a:off x="2844" y="2272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36" name="Rectangle 164"/>
                <p:cNvSpPr>
                  <a:spLocks noChangeArrowheads="1"/>
                </p:cNvSpPr>
                <p:nvPr/>
              </p:nvSpPr>
              <p:spPr bwMode="auto">
                <a:xfrm>
                  <a:off x="3011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37" name="Rectangle 165"/>
                <p:cNvSpPr>
                  <a:spLocks noChangeArrowheads="1"/>
                </p:cNvSpPr>
                <p:nvPr/>
              </p:nvSpPr>
              <p:spPr bwMode="auto">
                <a:xfrm>
                  <a:off x="1502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38" name="Rectangle 166"/>
                <p:cNvSpPr>
                  <a:spLocks noChangeArrowheads="1"/>
                </p:cNvSpPr>
                <p:nvPr/>
              </p:nvSpPr>
              <p:spPr bwMode="auto">
                <a:xfrm>
                  <a:off x="1670" y="2123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39" name="Rectangle 167"/>
                <p:cNvSpPr>
                  <a:spLocks noChangeArrowheads="1"/>
                </p:cNvSpPr>
                <p:nvPr/>
              </p:nvSpPr>
              <p:spPr bwMode="auto">
                <a:xfrm>
                  <a:off x="1837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40" name="Rectangle 168"/>
                <p:cNvSpPr>
                  <a:spLocks noChangeArrowheads="1"/>
                </p:cNvSpPr>
                <p:nvPr/>
              </p:nvSpPr>
              <p:spPr bwMode="auto">
                <a:xfrm>
                  <a:off x="2005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41" name="Rectangle 169"/>
                <p:cNvSpPr>
                  <a:spLocks noChangeArrowheads="1"/>
                </p:cNvSpPr>
                <p:nvPr/>
              </p:nvSpPr>
              <p:spPr bwMode="auto">
                <a:xfrm>
                  <a:off x="2173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42" name="Rectangle 170"/>
                <p:cNvSpPr>
                  <a:spLocks noChangeArrowheads="1"/>
                </p:cNvSpPr>
                <p:nvPr/>
              </p:nvSpPr>
              <p:spPr bwMode="auto">
                <a:xfrm>
                  <a:off x="2341" y="2123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43" name="Rectangle 171"/>
                <p:cNvSpPr>
                  <a:spLocks noChangeArrowheads="1"/>
                </p:cNvSpPr>
                <p:nvPr/>
              </p:nvSpPr>
              <p:spPr bwMode="auto">
                <a:xfrm>
                  <a:off x="2508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44" name="Rectangle 172"/>
                <p:cNvSpPr>
                  <a:spLocks noChangeArrowheads="1"/>
                </p:cNvSpPr>
                <p:nvPr/>
              </p:nvSpPr>
              <p:spPr bwMode="auto">
                <a:xfrm>
                  <a:off x="2676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45" name="Rectangle 173"/>
                <p:cNvSpPr>
                  <a:spLocks noChangeArrowheads="1"/>
                </p:cNvSpPr>
                <p:nvPr/>
              </p:nvSpPr>
              <p:spPr bwMode="auto">
                <a:xfrm>
                  <a:off x="2844" y="2123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46" name="Rectangle 174"/>
                <p:cNvSpPr>
                  <a:spLocks noChangeArrowheads="1"/>
                </p:cNvSpPr>
                <p:nvPr/>
              </p:nvSpPr>
              <p:spPr bwMode="auto">
                <a:xfrm>
                  <a:off x="3011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47" name="Rectangle 175"/>
                <p:cNvSpPr>
                  <a:spLocks noChangeArrowheads="1"/>
                </p:cNvSpPr>
                <p:nvPr/>
              </p:nvSpPr>
              <p:spPr bwMode="auto">
                <a:xfrm>
                  <a:off x="1502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48" name="Rectangle 176"/>
                <p:cNvSpPr>
                  <a:spLocks noChangeArrowheads="1"/>
                </p:cNvSpPr>
                <p:nvPr/>
              </p:nvSpPr>
              <p:spPr bwMode="auto">
                <a:xfrm>
                  <a:off x="1670" y="1975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49" name="Rectangle 177"/>
                <p:cNvSpPr>
                  <a:spLocks noChangeArrowheads="1"/>
                </p:cNvSpPr>
                <p:nvPr/>
              </p:nvSpPr>
              <p:spPr bwMode="auto">
                <a:xfrm>
                  <a:off x="1837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50" name="Rectangle 178"/>
                <p:cNvSpPr>
                  <a:spLocks noChangeArrowheads="1"/>
                </p:cNvSpPr>
                <p:nvPr/>
              </p:nvSpPr>
              <p:spPr bwMode="auto">
                <a:xfrm>
                  <a:off x="2005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51" name="Rectangle 179"/>
                <p:cNvSpPr>
                  <a:spLocks noChangeArrowheads="1"/>
                </p:cNvSpPr>
                <p:nvPr/>
              </p:nvSpPr>
              <p:spPr bwMode="auto">
                <a:xfrm>
                  <a:off x="2173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52" name="Rectangle 180"/>
                <p:cNvSpPr>
                  <a:spLocks noChangeArrowheads="1"/>
                </p:cNvSpPr>
                <p:nvPr/>
              </p:nvSpPr>
              <p:spPr bwMode="auto">
                <a:xfrm>
                  <a:off x="2341" y="1975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53" name="Rectangle 181"/>
                <p:cNvSpPr>
                  <a:spLocks noChangeArrowheads="1"/>
                </p:cNvSpPr>
                <p:nvPr/>
              </p:nvSpPr>
              <p:spPr bwMode="auto">
                <a:xfrm>
                  <a:off x="2508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54" name="Rectangle 182"/>
                <p:cNvSpPr>
                  <a:spLocks noChangeArrowheads="1"/>
                </p:cNvSpPr>
                <p:nvPr/>
              </p:nvSpPr>
              <p:spPr bwMode="auto">
                <a:xfrm>
                  <a:off x="2676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55" name="Rectangle 183"/>
                <p:cNvSpPr>
                  <a:spLocks noChangeArrowheads="1"/>
                </p:cNvSpPr>
                <p:nvPr/>
              </p:nvSpPr>
              <p:spPr bwMode="auto">
                <a:xfrm>
                  <a:off x="2844" y="1975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56" name="Rectangle 184"/>
                <p:cNvSpPr>
                  <a:spLocks noChangeArrowheads="1"/>
                </p:cNvSpPr>
                <p:nvPr/>
              </p:nvSpPr>
              <p:spPr bwMode="auto">
                <a:xfrm>
                  <a:off x="3011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57" name="Line 185"/>
                <p:cNvSpPr>
                  <a:spLocks noChangeShapeType="1"/>
                </p:cNvSpPr>
                <p:nvPr/>
              </p:nvSpPr>
              <p:spPr bwMode="auto">
                <a:xfrm>
                  <a:off x="1502" y="3457"/>
                  <a:ext cx="1677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58" name="Line 186"/>
                <p:cNvSpPr>
                  <a:spLocks noChangeShapeType="1"/>
                </p:cNvSpPr>
                <p:nvPr/>
              </p:nvSpPr>
              <p:spPr bwMode="auto">
                <a:xfrm flipV="1">
                  <a:off x="1502" y="1975"/>
                  <a:ext cx="0" cy="148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59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1266" y="1946"/>
                  <a:ext cx="276" cy="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10</a:t>
                  </a:r>
                </a:p>
              </p:txBody>
            </p:sp>
            <p:sp>
              <p:nvSpPr>
                <p:cNvPr id="54460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1556" y="3514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1</a:t>
                  </a:r>
                </a:p>
              </p:txBody>
            </p:sp>
            <p:sp>
              <p:nvSpPr>
                <p:cNvPr id="54461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1727" y="3514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2</a:t>
                  </a:r>
                </a:p>
              </p:txBody>
            </p:sp>
            <p:sp>
              <p:nvSpPr>
                <p:cNvPr id="54462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1892" y="3514"/>
                  <a:ext cx="203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3</a:t>
                  </a:r>
                </a:p>
              </p:txBody>
            </p:sp>
            <p:sp>
              <p:nvSpPr>
                <p:cNvPr id="54463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2064" y="3514"/>
                  <a:ext cx="203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4</a:t>
                  </a:r>
                </a:p>
              </p:txBody>
            </p:sp>
            <p:sp>
              <p:nvSpPr>
                <p:cNvPr id="54464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2231" y="3514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5</a:t>
                  </a:r>
                </a:p>
              </p:txBody>
            </p:sp>
            <p:sp>
              <p:nvSpPr>
                <p:cNvPr id="54465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2401" y="3514"/>
                  <a:ext cx="203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6</a:t>
                  </a:r>
                </a:p>
              </p:txBody>
            </p:sp>
            <p:sp>
              <p:nvSpPr>
                <p:cNvPr id="54466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2564" y="3514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7</a:t>
                  </a:r>
                </a:p>
              </p:txBody>
            </p:sp>
            <p:sp>
              <p:nvSpPr>
                <p:cNvPr id="54467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2736" y="3514"/>
                  <a:ext cx="203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8</a:t>
                  </a:r>
                </a:p>
              </p:txBody>
            </p:sp>
            <p:sp>
              <p:nvSpPr>
                <p:cNvPr id="54468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2900" y="3517"/>
                  <a:ext cx="203" cy="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9</a:t>
                  </a:r>
                </a:p>
              </p:txBody>
            </p:sp>
            <p:sp>
              <p:nvSpPr>
                <p:cNvPr id="54469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3044" y="3514"/>
                  <a:ext cx="276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10</a:t>
                  </a:r>
                </a:p>
              </p:txBody>
            </p:sp>
            <p:sp>
              <p:nvSpPr>
                <p:cNvPr id="54470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1289" y="3280"/>
                  <a:ext cx="204" cy="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1</a:t>
                  </a:r>
                </a:p>
              </p:txBody>
            </p:sp>
            <p:sp>
              <p:nvSpPr>
                <p:cNvPr id="54471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1289" y="3130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2</a:t>
                  </a:r>
                </a:p>
              </p:txBody>
            </p:sp>
            <p:sp>
              <p:nvSpPr>
                <p:cNvPr id="54472" name="Text Box 200"/>
                <p:cNvSpPr txBox="1">
                  <a:spLocks noChangeArrowheads="1"/>
                </p:cNvSpPr>
                <p:nvPr/>
              </p:nvSpPr>
              <p:spPr bwMode="auto">
                <a:xfrm>
                  <a:off x="1289" y="2984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3</a:t>
                  </a:r>
                </a:p>
              </p:txBody>
            </p:sp>
            <p:sp>
              <p:nvSpPr>
                <p:cNvPr id="54473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1289" y="2835"/>
                  <a:ext cx="204" cy="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4</a:t>
                  </a:r>
                </a:p>
              </p:txBody>
            </p:sp>
            <p:sp>
              <p:nvSpPr>
                <p:cNvPr id="54474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1289" y="2686"/>
                  <a:ext cx="204" cy="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5</a:t>
                  </a:r>
                </a:p>
              </p:txBody>
            </p:sp>
            <p:sp>
              <p:nvSpPr>
                <p:cNvPr id="54475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1289" y="2539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6</a:t>
                  </a:r>
                </a:p>
              </p:txBody>
            </p:sp>
            <p:sp>
              <p:nvSpPr>
                <p:cNvPr id="54476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1289" y="2391"/>
                  <a:ext cx="204" cy="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7</a:t>
                  </a:r>
                </a:p>
              </p:txBody>
            </p:sp>
            <p:sp>
              <p:nvSpPr>
                <p:cNvPr id="54477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1289" y="2242"/>
                  <a:ext cx="204" cy="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8</a:t>
                  </a:r>
                </a:p>
              </p:txBody>
            </p:sp>
            <p:sp>
              <p:nvSpPr>
                <p:cNvPr id="54478" name="Text Box 206"/>
                <p:cNvSpPr txBox="1">
                  <a:spLocks noChangeArrowheads="1"/>
                </p:cNvSpPr>
                <p:nvPr/>
              </p:nvSpPr>
              <p:spPr bwMode="auto">
                <a:xfrm>
                  <a:off x="1289" y="2095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600"/>
                    <a:t>9</a:t>
                  </a:r>
                </a:p>
              </p:txBody>
            </p:sp>
            <p:sp>
              <p:nvSpPr>
                <p:cNvPr id="54479" name="Rectangle 207"/>
                <p:cNvSpPr>
                  <a:spLocks noChangeArrowheads="1"/>
                </p:cNvSpPr>
                <p:nvPr/>
              </p:nvSpPr>
              <p:spPr bwMode="auto">
                <a:xfrm>
                  <a:off x="1962" y="3683"/>
                  <a:ext cx="109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ct val="50000"/>
                    </a:spcBef>
                  </a:pPr>
                  <a:endParaRPr 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sp>
            <p:nvSpPr>
              <p:cNvPr id="54480" name="Oval 208"/>
              <p:cNvSpPr>
                <a:spLocks noChangeArrowheads="1"/>
              </p:cNvSpPr>
              <p:nvPr/>
            </p:nvSpPr>
            <p:spPr bwMode="auto">
              <a:xfrm>
                <a:off x="4129" y="1457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81" name="Oval 209"/>
              <p:cNvSpPr>
                <a:spLocks noChangeArrowheads="1"/>
              </p:cNvSpPr>
              <p:nvPr/>
            </p:nvSpPr>
            <p:spPr bwMode="auto">
              <a:xfrm>
                <a:off x="5335" y="30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82" name="Oval 210"/>
              <p:cNvSpPr>
                <a:spLocks noChangeArrowheads="1"/>
              </p:cNvSpPr>
              <p:nvPr/>
            </p:nvSpPr>
            <p:spPr bwMode="auto">
              <a:xfrm>
                <a:off x="3844" y="168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83" name="Oval 211"/>
              <p:cNvSpPr>
                <a:spLocks noChangeArrowheads="1"/>
              </p:cNvSpPr>
              <p:nvPr/>
            </p:nvSpPr>
            <p:spPr bwMode="auto">
              <a:xfrm>
                <a:off x="4649" y="93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84" name="Oval 212"/>
              <p:cNvSpPr>
                <a:spLocks noChangeArrowheads="1"/>
              </p:cNvSpPr>
              <p:nvPr/>
            </p:nvSpPr>
            <p:spPr bwMode="auto">
              <a:xfrm>
                <a:off x="5384" y="100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85" name="Oval 213"/>
              <p:cNvSpPr>
                <a:spLocks noChangeArrowheads="1"/>
              </p:cNvSpPr>
              <p:nvPr/>
            </p:nvSpPr>
            <p:spPr bwMode="auto">
              <a:xfrm>
                <a:off x="5122" y="1377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86" name="Oval 214"/>
              <p:cNvSpPr>
                <a:spLocks noChangeArrowheads="1"/>
              </p:cNvSpPr>
              <p:nvPr/>
            </p:nvSpPr>
            <p:spPr bwMode="auto">
              <a:xfrm>
                <a:off x="4247" y="1633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87" name="Oval 215"/>
              <p:cNvSpPr>
                <a:spLocks noChangeArrowheads="1"/>
              </p:cNvSpPr>
              <p:nvPr/>
            </p:nvSpPr>
            <p:spPr bwMode="auto">
              <a:xfrm>
                <a:off x="4708" y="153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88" name="Oval 216"/>
              <p:cNvSpPr>
                <a:spLocks noChangeArrowheads="1"/>
              </p:cNvSpPr>
              <p:nvPr/>
            </p:nvSpPr>
            <p:spPr bwMode="auto">
              <a:xfrm>
                <a:off x="4423" y="1545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89" name="Oval 217"/>
              <p:cNvSpPr>
                <a:spLocks noChangeArrowheads="1"/>
              </p:cNvSpPr>
              <p:nvPr/>
            </p:nvSpPr>
            <p:spPr bwMode="auto">
              <a:xfrm>
                <a:off x="5232" y="120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90" name="Oval 218"/>
              <p:cNvSpPr>
                <a:spLocks noChangeArrowheads="1"/>
              </p:cNvSpPr>
              <p:nvPr/>
            </p:nvSpPr>
            <p:spPr bwMode="auto">
              <a:xfrm>
                <a:off x="4370" y="1179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91" name="Oval 219"/>
              <p:cNvSpPr>
                <a:spLocks noChangeArrowheads="1"/>
              </p:cNvSpPr>
              <p:nvPr/>
            </p:nvSpPr>
            <p:spPr bwMode="auto">
              <a:xfrm>
                <a:off x="4904" y="743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92" name="Oval 220"/>
              <p:cNvSpPr>
                <a:spLocks noChangeArrowheads="1"/>
              </p:cNvSpPr>
              <p:nvPr/>
            </p:nvSpPr>
            <p:spPr bwMode="auto">
              <a:xfrm>
                <a:off x="5238" y="753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93" name="Oval 221"/>
              <p:cNvSpPr>
                <a:spLocks noChangeArrowheads="1"/>
              </p:cNvSpPr>
              <p:nvPr/>
            </p:nvSpPr>
            <p:spPr bwMode="auto">
              <a:xfrm>
                <a:off x="4840" y="111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94" name="Oval 222"/>
              <p:cNvSpPr>
                <a:spLocks noChangeArrowheads="1"/>
              </p:cNvSpPr>
              <p:nvPr/>
            </p:nvSpPr>
            <p:spPr bwMode="auto">
              <a:xfrm>
                <a:off x="5343" y="163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95" name="Oval 223"/>
              <p:cNvSpPr>
                <a:spLocks noChangeArrowheads="1"/>
              </p:cNvSpPr>
              <p:nvPr/>
            </p:nvSpPr>
            <p:spPr bwMode="auto">
              <a:xfrm>
                <a:off x="5149" y="89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96" name="Oval 224"/>
              <p:cNvSpPr>
                <a:spLocks noChangeArrowheads="1"/>
              </p:cNvSpPr>
              <p:nvPr/>
            </p:nvSpPr>
            <p:spPr bwMode="auto">
              <a:xfrm>
                <a:off x="4735" y="135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97" name="Oval 225"/>
              <p:cNvSpPr>
                <a:spLocks noChangeArrowheads="1"/>
              </p:cNvSpPr>
              <p:nvPr/>
            </p:nvSpPr>
            <p:spPr bwMode="auto">
              <a:xfrm>
                <a:off x="5134" y="60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98" name="Rectangle 226" descr="Wide downward diagonal"/>
              <p:cNvSpPr>
                <a:spLocks noChangeArrowheads="1"/>
              </p:cNvSpPr>
              <p:nvPr/>
            </p:nvSpPr>
            <p:spPr bwMode="auto">
              <a:xfrm>
                <a:off x="3642" y="501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99" name="Rectangle 227" descr="Wide downward diagonal"/>
              <p:cNvSpPr>
                <a:spLocks noChangeArrowheads="1"/>
              </p:cNvSpPr>
              <p:nvPr/>
            </p:nvSpPr>
            <p:spPr bwMode="auto">
              <a:xfrm>
                <a:off x="3834" y="22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00" name="Rectangle 228" descr="Wide downward diagonal"/>
              <p:cNvSpPr>
                <a:spLocks noChangeArrowheads="1"/>
              </p:cNvSpPr>
              <p:nvPr/>
            </p:nvSpPr>
            <p:spPr bwMode="auto">
              <a:xfrm>
                <a:off x="4183" y="656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01" name="Rectangle 229" descr="Wide downward diagonal"/>
              <p:cNvSpPr>
                <a:spLocks noChangeArrowheads="1"/>
              </p:cNvSpPr>
              <p:nvPr/>
            </p:nvSpPr>
            <p:spPr bwMode="auto">
              <a:xfrm>
                <a:off x="3782" y="142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02" name="Rectangle 230" descr="Wide downward diagonal"/>
              <p:cNvSpPr>
                <a:spLocks noChangeArrowheads="1"/>
              </p:cNvSpPr>
              <p:nvPr/>
            </p:nvSpPr>
            <p:spPr bwMode="auto">
              <a:xfrm>
                <a:off x="4264" y="28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03" name="Rectangle 231" descr="Wide downward diagonal"/>
              <p:cNvSpPr>
                <a:spLocks noChangeArrowheads="1"/>
              </p:cNvSpPr>
              <p:nvPr/>
            </p:nvSpPr>
            <p:spPr bwMode="auto">
              <a:xfrm>
                <a:off x="4122" y="981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04" name="Rectangle 232" descr="Wide downward diagonal"/>
              <p:cNvSpPr>
                <a:spLocks noChangeArrowheads="1"/>
              </p:cNvSpPr>
              <p:nvPr/>
            </p:nvSpPr>
            <p:spPr bwMode="auto">
              <a:xfrm>
                <a:off x="4884" y="226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05" name="Rectangle 233" descr="Wide downward diagonal"/>
              <p:cNvSpPr>
                <a:spLocks noChangeArrowheads="1"/>
              </p:cNvSpPr>
              <p:nvPr/>
            </p:nvSpPr>
            <p:spPr bwMode="auto">
              <a:xfrm>
                <a:off x="3951" y="49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06" name="Rectangle 234" descr="Wide downward diagonal"/>
              <p:cNvSpPr>
                <a:spLocks noChangeArrowheads="1"/>
              </p:cNvSpPr>
              <p:nvPr/>
            </p:nvSpPr>
            <p:spPr bwMode="auto">
              <a:xfrm>
                <a:off x="3820" y="93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07" name="Rectangle 235" descr="Wide downward diagonal"/>
              <p:cNvSpPr>
                <a:spLocks noChangeArrowheads="1"/>
              </p:cNvSpPr>
              <p:nvPr/>
            </p:nvSpPr>
            <p:spPr bwMode="auto">
              <a:xfrm>
                <a:off x="4481" y="790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08" name="Rectangle 236" descr="Wide downward diagonal"/>
              <p:cNvSpPr>
                <a:spLocks noChangeArrowheads="1"/>
              </p:cNvSpPr>
              <p:nvPr/>
            </p:nvSpPr>
            <p:spPr bwMode="auto">
              <a:xfrm>
                <a:off x="4541" y="45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09" name="Rectangle 237" descr="Wide downward diagonal"/>
              <p:cNvSpPr>
                <a:spLocks noChangeArrowheads="1"/>
              </p:cNvSpPr>
              <p:nvPr/>
            </p:nvSpPr>
            <p:spPr bwMode="auto">
              <a:xfrm>
                <a:off x="5200" y="145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10" name="Rectangle 238" descr="Wide downward diagonal"/>
              <p:cNvSpPr>
                <a:spLocks noChangeArrowheads="1"/>
              </p:cNvSpPr>
              <p:nvPr/>
            </p:nvSpPr>
            <p:spPr bwMode="auto">
              <a:xfrm>
                <a:off x="4044" y="120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11" name="Rectangle 239" descr="Wide downward diagonal"/>
              <p:cNvSpPr>
                <a:spLocks noChangeArrowheads="1"/>
              </p:cNvSpPr>
              <p:nvPr/>
            </p:nvSpPr>
            <p:spPr bwMode="auto">
              <a:xfrm>
                <a:off x="4539" y="20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12" name="Oval 240"/>
              <p:cNvSpPr>
                <a:spLocks noChangeArrowheads="1"/>
              </p:cNvSpPr>
              <p:nvPr/>
            </p:nvSpPr>
            <p:spPr bwMode="auto">
              <a:xfrm>
                <a:off x="4831" y="145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13" name="Oval 241"/>
              <p:cNvSpPr>
                <a:spLocks noChangeArrowheads="1"/>
              </p:cNvSpPr>
              <p:nvPr/>
            </p:nvSpPr>
            <p:spPr bwMode="auto">
              <a:xfrm>
                <a:off x="4520" y="127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14" name="Oval 242"/>
              <p:cNvSpPr>
                <a:spLocks noChangeArrowheads="1"/>
              </p:cNvSpPr>
              <p:nvPr/>
            </p:nvSpPr>
            <p:spPr bwMode="auto">
              <a:xfrm>
                <a:off x="4980" y="97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15" name="Oval 243"/>
              <p:cNvSpPr>
                <a:spLocks noChangeArrowheads="1"/>
              </p:cNvSpPr>
              <p:nvPr/>
            </p:nvSpPr>
            <p:spPr bwMode="auto">
              <a:xfrm>
                <a:off x="4694" y="1705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16" name="Oval 244"/>
              <p:cNvSpPr>
                <a:spLocks noChangeArrowheads="1"/>
              </p:cNvSpPr>
              <p:nvPr/>
            </p:nvSpPr>
            <p:spPr bwMode="auto">
              <a:xfrm>
                <a:off x="5027" y="126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17" name="Oval 245"/>
              <p:cNvSpPr>
                <a:spLocks noChangeArrowheads="1"/>
              </p:cNvSpPr>
              <p:nvPr/>
            </p:nvSpPr>
            <p:spPr bwMode="auto">
              <a:xfrm>
                <a:off x="5023" y="164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18" name="Oval 246"/>
              <p:cNvSpPr>
                <a:spLocks noChangeArrowheads="1"/>
              </p:cNvSpPr>
              <p:nvPr/>
            </p:nvSpPr>
            <p:spPr bwMode="auto">
              <a:xfrm>
                <a:off x="5119" y="173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19" name="Oval 247"/>
              <p:cNvSpPr>
                <a:spLocks noChangeArrowheads="1"/>
              </p:cNvSpPr>
              <p:nvPr/>
            </p:nvSpPr>
            <p:spPr bwMode="auto">
              <a:xfrm>
                <a:off x="5295" y="149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20" name="Oval 248"/>
              <p:cNvSpPr>
                <a:spLocks noChangeArrowheads="1"/>
              </p:cNvSpPr>
              <p:nvPr/>
            </p:nvSpPr>
            <p:spPr bwMode="auto">
              <a:xfrm>
                <a:off x="5309" y="52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21" name="Oval 249"/>
              <p:cNvSpPr>
                <a:spLocks noChangeArrowheads="1"/>
              </p:cNvSpPr>
              <p:nvPr/>
            </p:nvSpPr>
            <p:spPr bwMode="auto">
              <a:xfrm>
                <a:off x="5384" y="735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22" name="Rectangle 250" descr="Wide downward diagonal"/>
              <p:cNvSpPr>
                <a:spLocks noChangeArrowheads="1"/>
              </p:cNvSpPr>
              <p:nvPr/>
            </p:nvSpPr>
            <p:spPr bwMode="auto">
              <a:xfrm>
                <a:off x="4637" y="62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23" name="Rectangle 251" descr="Wide downward diagonal"/>
              <p:cNvSpPr>
                <a:spLocks noChangeArrowheads="1"/>
              </p:cNvSpPr>
              <p:nvPr/>
            </p:nvSpPr>
            <p:spPr bwMode="auto">
              <a:xfrm>
                <a:off x="4950" y="40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24" name="Rectangle 252" descr="Wide downward diagonal"/>
              <p:cNvSpPr>
                <a:spLocks noChangeArrowheads="1"/>
              </p:cNvSpPr>
              <p:nvPr/>
            </p:nvSpPr>
            <p:spPr bwMode="auto">
              <a:xfrm>
                <a:off x="3811" y="1203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25" name="Rectangle 253" descr="Wide downward diagonal"/>
              <p:cNvSpPr>
                <a:spLocks noChangeArrowheads="1"/>
              </p:cNvSpPr>
              <p:nvPr/>
            </p:nvSpPr>
            <p:spPr bwMode="auto">
              <a:xfrm>
                <a:off x="4334" y="91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26" name="Rectangle 254" descr="Wide downward diagonal"/>
              <p:cNvSpPr>
                <a:spLocks noChangeArrowheads="1"/>
              </p:cNvSpPr>
              <p:nvPr/>
            </p:nvSpPr>
            <p:spPr bwMode="auto">
              <a:xfrm>
                <a:off x="3878" y="721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27" name="Rectangle 255" descr="Wide downward diagonal"/>
              <p:cNvSpPr>
                <a:spLocks noChangeArrowheads="1"/>
              </p:cNvSpPr>
              <p:nvPr/>
            </p:nvSpPr>
            <p:spPr bwMode="auto">
              <a:xfrm>
                <a:off x="4094" y="160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28" name="Rectangle 256" descr="Wide downward diagonal"/>
              <p:cNvSpPr>
                <a:spLocks noChangeArrowheads="1"/>
              </p:cNvSpPr>
              <p:nvPr/>
            </p:nvSpPr>
            <p:spPr bwMode="auto">
              <a:xfrm>
                <a:off x="3667" y="101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29" name="Rectangle 257" descr="Wide downward diagonal"/>
              <p:cNvSpPr>
                <a:spLocks noChangeArrowheads="1"/>
              </p:cNvSpPr>
              <p:nvPr/>
            </p:nvSpPr>
            <p:spPr bwMode="auto">
              <a:xfrm>
                <a:off x="3632" y="1606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4906" name="Line 634"/>
          <p:cNvSpPr>
            <a:spLocks noChangeShapeType="1"/>
          </p:cNvSpPr>
          <p:nvPr/>
        </p:nvSpPr>
        <p:spPr bwMode="auto">
          <a:xfrm flipV="1">
            <a:off x="6286500" y="330200"/>
            <a:ext cx="2562225" cy="246062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912" name="Group 640"/>
          <p:cNvGrpSpPr>
            <a:grpSpLocks/>
          </p:cNvGrpSpPr>
          <p:nvPr/>
        </p:nvGrpSpPr>
        <p:grpSpPr bwMode="auto">
          <a:xfrm>
            <a:off x="2446338" y="3549650"/>
            <a:ext cx="3092450" cy="3095625"/>
            <a:chOff x="3729" y="2236"/>
            <a:chExt cx="1948" cy="1950"/>
          </a:xfrm>
        </p:grpSpPr>
        <p:sp>
          <p:nvSpPr>
            <p:cNvPr id="54899" name="Rectangle 627"/>
            <p:cNvSpPr>
              <a:spLocks noChangeArrowheads="1"/>
            </p:cNvSpPr>
            <p:nvPr/>
          </p:nvSpPr>
          <p:spPr bwMode="auto">
            <a:xfrm>
              <a:off x="3870" y="2236"/>
              <a:ext cx="1801" cy="176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outerShdw dist="107763" dir="81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696" name="Group 424"/>
            <p:cNvGrpSpPr>
              <a:grpSpLocks/>
            </p:cNvGrpSpPr>
            <p:nvPr/>
          </p:nvGrpSpPr>
          <p:grpSpPr bwMode="auto">
            <a:xfrm>
              <a:off x="3729" y="2328"/>
              <a:ext cx="1948" cy="1858"/>
              <a:chOff x="3198" y="90"/>
              <a:chExt cx="2484" cy="2265"/>
            </a:xfrm>
          </p:grpSpPr>
          <p:grpSp>
            <p:nvGrpSpPr>
              <p:cNvPr id="54697" name="Group 425"/>
              <p:cNvGrpSpPr>
                <a:grpSpLocks/>
              </p:cNvGrpSpPr>
              <p:nvPr/>
            </p:nvGrpSpPr>
            <p:grpSpPr bwMode="auto">
              <a:xfrm>
                <a:off x="3198" y="103"/>
                <a:ext cx="2484" cy="2252"/>
                <a:chOff x="1136" y="1975"/>
                <a:chExt cx="2203" cy="1912"/>
              </a:xfrm>
            </p:grpSpPr>
            <p:sp>
              <p:nvSpPr>
                <p:cNvPr id="54698" name="Rectangle 426"/>
                <p:cNvSpPr>
                  <a:spLocks noChangeArrowheads="1"/>
                </p:cNvSpPr>
                <p:nvPr/>
              </p:nvSpPr>
              <p:spPr bwMode="auto">
                <a:xfrm rot="-5400000">
                  <a:off x="1127" y="2314"/>
                  <a:ext cx="281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</a:pPr>
                  <a:endParaRPr lang="en-US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54699" name="Rectangle 427"/>
                <p:cNvSpPr>
                  <a:spLocks noChangeArrowheads="1"/>
                </p:cNvSpPr>
                <p:nvPr/>
              </p:nvSpPr>
              <p:spPr bwMode="auto">
                <a:xfrm>
                  <a:off x="1502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00" name="Rectangle 428"/>
                <p:cNvSpPr>
                  <a:spLocks noChangeArrowheads="1"/>
                </p:cNvSpPr>
                <p:nvPr/>
              </p:nvSpPr>
              <p:spPr bwMode="auto">
                <a:xfrm>
                  <a:off x="1670" y="3309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01" name="Rectangle 429"/>
                <p:cNvSpPr>
                  <a:spLocks noChangeArrowheads="1"/>
                </p:cNvSpPr>
                <p:nvPr/>
              </p:nvSpPr>
              <p:spPr bwMode="auto">
                <a:xfrm>
                  <a:off x="1837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02" name="Rectangle 430"/>
                <p:cNvSpPr>
                  <a:spLocks noChangeArrowheads="1"/>
                </p:cNvSpPr>
                <p:nvPr/>
              </p:nvSpPr>
              <p:spPr bwMode="auto">
                <a:xfrm>
                  <a:off x="2005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03" name="Rectangle 431"/>
                <p:cNvSpPr>
                  <a:spLocks noChangeArrowheads="1"/>
                </p:cNvSpPr>
                <p:nvPr/>
              </p:nvSpPr>
              <p:spPr bwMode="auto">
                <a:xfrm>
                  <a:off x="2173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04" name="Rectangle 432"/>
                <p:cNvSpPr>
                  <a:spLocks noChangeArrowheads="1"/>
                </p:cNvSpPr>
                <p:nvPr/>
              </p:nvSpPr>
              <p:spPr bwMode="auto">
                <a:xfrm>
                  <a:off x="2341" y="3309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05" name="Rectangle 433"/>
                <p:cNvSpPr>
                  <a:spLocks noChangeArrowheads="1"/>
                </p:cNvSpPr>
                <p:nvPr/>
              </p:nvSpPr>
              <p:spPr bwMode="auto">
                <a:xfrm>
                  <a:off x="2508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06" name="Rectangle 434"/>
                <p:cNvSpPr>
                  <a:spLocks noChangeArrowheads="1"/>
                </p:cNvSpPr>
                <p:nvPr/>
              </p:nvSpPr>
              <p:spPr bwMode="auto">
                <a:xfrm>
                  <a:off x="2676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07" name="Rectangle 435"/>
                <p:cNvSpPr>
                  <a:spLocks noChangeArrowheads="1"/>
                </p:cNvSpPr>
                <p:nvPr/>
              </p:nvSpPr>
              <p:spPr bwMode="auto">
                <a:xfrm>
                  <a:off x="2844" y="3309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08" name="Rectangle 436"/>
                <p:cNvSpPr>
                  <a:spLocks noChangeArrowheads="1"/>
                </p:cNvSpPr>
                <p:nvPr/>
              </p:nvSpPr>
              <p:spPr bwMode="auto">
                <a:xfrm>
                  <a:off x="3011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09" name="Rectangle 437"/>
                <p:cNvSpPr>
                  <a:spLocks noChangeArrowheads="1"/>
                </p:cNvSpPr>
                <p:nvPr/>
              </p:nvSpPr>
              <p:spPr bwMode="auto">
                <a:xfrm>
                  <a:off x="1502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10" name="Rectangle 438"/>
                <p:cNvSpPr>
                  <a:spLocks noChangeArrowheads="1"/>
                </p:cNvSpPr>
                <p:nvPr/>
              </p:nvSpPr>
              <p:spPr bwMode="auto">
                <a:xfrm>
                  <a:off x="1670" y="3161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11" name="Rectangle 439"/>
                <p:cNvSpPr>
                  <a:spLocks noChangeArrowheads="1"/>
                </p:cNvSpPr>
                <p:nvPr/>
              </p:nvSpPr>
              <p:spPr bwMode="auto">
                <a:xfrm>
                  <a:off x="1837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12" name="Rectangle 440"/>
                <p:cNvSpPr>
                  <a:spLocks noChangeArrowheads="1"/>
                </p:cNvSpPr>
                <p:nvPr/>
              </p:nvSpPr>
              <p:spPr bwMode="auto">
                <a:xfrm>
                  <a:off x="2005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13" name="Rectangle 441"/>
                <p:cNvSpPr>
                  <a:spLocks noChangeArrowheads="1"/>
                </p:cNvSpPr>
                <p:nvPr/>
              </p:nvSpPr>
              <p:spPr bwMode="auto">
                <a:xfrm>
                  <a:off x="2173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14" name="Rectangle 442"/>
                <p:cNvSpPr>
                  <a:spLocks noChangeArrowheads="1"/>
                </p:cNvSpPr>
                <p:nvPr/>
              </p:nvSpPr>
              <p:spPr bwMode="auto">
                <a:xfrm>
                  <a:off x="2341" y="3161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15" name="Rectangle 443"/>
                <p:cNvSpPr>
                  <a:spLocks noChangeArrowheads="1"/>
                </p:cNvSpPr>
                <p:nvPr/>
              </p:nvSpPr>
              <p:spPr bwMode="auto">
                <a:xfrm>
                  <a:off x="2508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16" name="Rectangle 444"/>
                <p:cNvSpPr>
                  <a:spLocks noChangeArrowheads="1"/>
                </p:cNvSpPr>
                <p:nvPr/>
              </p:nvSpPr>
              <p:spPr bwMode="auto">
                <a:xfrm>
                  <a:off x="2676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17" name="Rectangle 445"/>
                <p:cNvSpPr>
                  <a:spLocks noChangeArrowheads="1"/>
                </p:cNvSpPr>
                <p:nvPr/>
              </p:nvSpPr>
              <p:spPr bwMode="auto">
                <a:xfrm>
                  <a:off x="2844" y="3161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18" name="Rectangle 446"/>
                <p:cNvSpPr>
                  <a:spLocks noChangeArrowheads="1"/>
                </p:cNvSpPr>
                <p:nvPr/>
              </p:nvSpPr>
              <p:spPr bwMode="auto">
                <a:xfrm>
                  <a:off x="3011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19" name="Rectangle 447"/>
                <p:cNvSpPr>
                  <a:spLocks noChangeArrowheads="1"/>
                </p:cNvSpPr>
                <p:nvPr/>
              </p:nvSpPr>
              <p:spPr bwMode="auto">
                <a:xfrm>
                  <a:off x="1502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20" name="Rectangle 448"/>
                <p:cNvSpPr>
                  <a:spLocks noChangeArrowheads="1"/>
                </p:cNvSpPr>
                <p:nvPr/>
              </p:nvSpPr>
              <p:spPr bwMode="auto">
                <a:xfrm>
                  <a:off x="1670" y="3013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21" name="Rectangle 449"/>
                <p:cNvSpPr>
                  <a:spLocks noChangeArrowheads="1"/>
                </p:cNvSpPr>
                <p:nvPr/>
              </p:nvSpPr>
              <p:spPr bwMode="auto">
                <a:xfrm>
                  <a:off x="1837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22" name="Rectangle 450"/>
                <p:cNvSpPr>
                  <a:spLocks noChangeArrowheads="1"/>
                </p:cNvSpPr>
                <p:nvPr/>
              </p:nvSpPr>
              <p:spPr bwMode="auto">
                <a:xfrm>
                  <a:off x="2005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23" name="Rectangle 451"/>
                <p:cNvSpPr>
                  <a:spLocks noChangeArrowheads="1"/>
                </p:cNvSpPr>
                <p:nvPr/>
              </p:nvSpPr>
              <p:spPr bwMode="auto">
                <a:xfrm>
                  <a:off x="2173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24" name="Rectangle 452"/>
                <p:cNvSpPr>
                  <a:spLocks noChangeArrowheads="1"/>
                </p:cNvSpPr>
                <p:nvPr/>
              </p:nvSpPr>
              <p:spPr bwMode="auto">
                <a:xfrm>
                  <a:off x="2341" y="3013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25" name="Rectangle 453"/>
                <p:cNvSpPr>
                  <a:spLocks noChangeArrowheads="1"/>
                </p:cNvSpPr>
                <p:nvPr/>
              </p:nvSpPr>
              <p:spPr bwMode="auto">
                <a:xfrm>
                  <a:off x="2508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26" name="Rectangle 454"/>
                <p:cNvSpPr>
                  <a:spLocks noChangeArrowheads="1"/>
                </p:cNvSpPr>
                <p:nvPr/>
              </p:nvSpPr>
              <p:spPr bwMode="auto">
                <a:xfrm>
                  <a:off x="2676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27" name="Rectangle 455"/>
                <p:cNvSpPr>
                  <a:spLocks noChangeArrowheads="1"/>
                </p:cNvSpPr>
                <p:nvPr/>
              </p:nvSpPr>
              <p:spPr bwMode="auto">
                <a:xfrm>
                  <a:off x="2844" y="3013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28" name="Rectangle 456"/>
                <p:cNvSpPr>
                  <a:spLocks noChangeArrowheads="1"/>
                </p:cNvSpPr>
                <p:nvPr/>
              </p:nvSpPr>
              <p:spPr bwMode="auto">
                <a:xfrm>
                  <a:off x="3011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29" name="Rectangle 457"/>
                <p:cNvSpPr>
                  <a:spLocks noChangeArrowheads="1"/>
                </p:cNvSpPr>
                <p:nvPr/>
              </p:nvSpPr>
              <p:spPr bwMode="auto">
                <a:xfrm>
                  <a:off x="1502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30" name="Rectangle 458"/>
                <p:cNvSpPr>
                  <a:spLocks noChangeArrowheads="1"/>
                </p:cNvSpPr>
                <p:nvPr/>
              </p:nvSpPr>
              <p:spPr bwMode="auto">
                <a:xfrm>
                  <a:off x="1670" y="2864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31" name="Rectangle 459"/>
                <p:cNvSpPr>
                  <a:spLocks noChangeArrowheads="1"/>
                </p:cNvSpPr>
                <p:nvPr/>
              </p:nvSpPr>
              <p:spPr bwMode="auto">
                <a:xfrm>
                  <a:off x="1837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32" name="Rectangle 460"/>
                <p:cNvSpPr>
                  <a:spLocks noChangeArrowheads="1"/>
                </p:cNvSpPr>
                <p:nvPr/>
              </p:nvSpPr>
              <p:spPr bwMode="auto">
                <a:xfrm>
                  <a:off x="2005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33" name="Rectangle 461"/>
                <p:cNvSpPr>
                  <a:spLocks noChangeArrowheads="1"/>
                </p:cNvSpPr>
                <p:nvPr/>
              </p:nvSpPr>
              <p:spPr bwMode="auto">
                <a:xfrm>
                  <a:off x="2173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34" name="Rectangle 462"/>
                <p:cNvSpPr>
                  <a:spLocks noChangeArrowheads="1"/>
                </p:cNvSpPr>
                <p:nvPr/>
              </p:nvSpPr>
              <p:spPr bwMode="auto">
                <a:xfrm>
                  <a:off x="2341" y="2864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35" name="Rectangle 463"/>
                <p:cNvSpPr>
                  <a:spLocks noChangeArrowheads="1"/>
                </p:cNvSpPr>
                <p:nvPr/>
              </p:nvSpPr>
              <p:spPr bwMode="auto">
                <a:xfrm>
                  <a:off x="2508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36" name="Rectangle 464"/>
                <p:cNvSpPr>
                  <a:spLocks noChangeArrowheads="1"/>
                </p:cNvSpPr>
                <p:nvPr/>
              </p:nvSpPr>
              <p:spPr bwMode="auto">
                <a:xfrm>
                  <a:off x="2676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37" name="Rectangle 465"/>
                <p:cNvSpPr>
                  <a:spLocks noChangeArrowheads="1"/>
                </p:cNvSpPr>
                <p:nvPr/>
              </p:nvSpPr>
              <p:spPr bwMode="auto">
                <a:xfrm>
                  <a:off x="2844" y="2864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38" name="Rectangle 466"/>
                <p:cNvSpPr>
                  <a:spLocks noChangeArrowheads="1"/>
                </p:cNvSpPr>
                <p:nvPr/>
              </p:nvSpPr>
              <p:spPr bwMode="auto">
                <a:xfrm>
                  <a:off x="3011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39" name="Rectangle 467"/>
                <p:cNvSpPr>
                  <a:spLocks noChangeArrowheads="1"/>
                </p:cNvSpPr>
                <p:nvPr/>
              </p:nvSpPr>
              <p:spPr bwMode="auto">
                <a:xfrm>
                  <a:off x="1502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40" name="Rectangle 468"/>
                <p:cNvSpPr>
                  <a:spLocks noChangeArrowheads="1"/>
                </p:cNvSpPr>
                <p:nvPr/>
              </p:nvSpPr>
              <p:spPr bwMode="auto">
                <a:xfrm>
                  <a:off x="1670" y="2716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41" name="Rectangle 469"/>
                <p:cNvSpPr>
                  <a:spLocks noChangeArrowheads="1"/>
                </p:cNvSpPr>
                <p:nvPr/>
              </p:nvSpPr>
              <p:spPr bwMode="auto">
                <a:xfrm>
                  <a:off x="1837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42" name="Rectangle 470"/>
                <p:cNvSpPr>
                  <a:spLocks noChangeArrowheads="1"/>
                </p:cNvSpPr>
                <p:nvPr/>
              </p:nvSpPr>
              <p:spPr bwMode="auto">
                <a:xfrm>
                  <a:off x="2005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43" name="Rectangle 471"/>
                <p:cNvSpPr>
                  <a:spLocks noChangeArrowheads="1"/>
                </p:cNvSpPr>
                <p:nvPr/>
              </p:nvSpPr>
              <p:spPr bwMode="auto">
                <a:xfrm>
                  <a:off x="2173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44" name="Rectangle 472"/>
                <p:cNvSpPr>
                  <a:spLocks noChangeArrowheads="1"/>
                </p:cNvSpPr>
                <p:nvPr/>
              </p:nvSpPr>
              <p:spPr bwMode="auto">
                <a:xfrm>
                  <a:off x="2341" y="2716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45" name="Rectangle 473"/>
                <p:cNvSpPr>
                  <a:spLocks noChangeArrowheads="1"/>
                </p:cNvSpPr>
                <p:nvPr/>
              </p:nvSpPr>
              <p:spPr bwMode="auto">
                <a:xfrm>
                  <a:off x="2508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46" name="Rectangle 474"/>
                <p:cNvSpPr>
                  <a:spLocks noChangeArrowheads="1"/>
                </p:cNvSpPr>
                <p:nvPr/>
              </p:nvSpPr>
              <p:spPr bwMode="auto">
                <a:xfrm>
                  <a:off x="2676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47" name="Rectangle 475"/>
                <p:cNvSpPr>
                  <a:spLocks noChangeArrowheads="1"/>
                </p:cNvSpPr>
                <p:nvPr/>
              </p:nvSpPr>
              <p:spPr bwMode="auto">
                <a:xfrm>
                  <a:off x="2844" y="2716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48" name="Rectangle 476"/>
                <p:cNvSpPr>
                  <a:spLocks noChangeArrowheads="1"/>
                </p:cNvSpPr>
                <p:nvPr/>
              </p:nvSpPr>
              <p:spPr bwMode="auto">
                <a:xfrm>
                  <a:off x="3011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49" name="Rectangle 477"/>
                <p:cNvSpPr>
                  <a:spLocks noChangeArrowheads="1"/>
                </p:cNvSpPr>
                <p:nvPr/>
              </p:nvSpPr>
              <p:spPr bwMode="auto">
                <a:xfrm>
                  <a:off x="1502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50" name="Rectangle 478"/>
                <p:cNvSpPr>
                  <a:spLocks noChangeArrowheads="1"/>
                </p:cNvSpPr>
                <p:nvPr/>
              </p:nvSpPr>
              <p:spPr bwMode="auto">
                <a:xfrm>
                  <a:off x="1670" y="2568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51" name="Rectangle 479"/>
                <p:cNvSpPr>
                  <a:spLocks noChangeArrowheads="1"/>
                </p:cNvSpPr>
                <p:nvPr/>
              </p:nvSpPr>
              <p:spPr bwMode="auto">
                <a:xfrm>
                  <a:off x="1837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52" name="Rectangle 480"/>
                <p:cNvSpPr>
                  <a:spLocks noChangeArrowheads="1"/>
                </p:cNvSpPr>
                <p:nvPr/>
              </p:nvSpPr>
              <p:spPr bwMode="auto">
                <a:xfrm>
                  <a:off x="2005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53" name="Rectangle 481"/>
                <p:cNvSpPr>
                  <a:spLocks noChangeArrowheads="1"/>
                </p:cNvSpPr>
                <p:nvPr/>
              </p:nvSpPr>
              <p:spPr bwMode="auto">
                <a:xfrm>
                  <a:off x="2173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54" name="Rectangle 482"/>
                <p:cNvSpPr>
                  <a:spLocks noChangeArrowheads="1"/>
                </p:cNvSpPr>
                <p:nvPr/>
              </p:nvSpPr>
              <p:spPr bwMode="auto">
                <a:xfrm>
                  <a:off x="2341" y="2568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55" name="Rectangle 483"/>
                <p:cNvSpPr>
                  <a:spLocks noChangeArrowheads="1"/>
                </p:cNvSpPr>
                <p:nvPr/>
              </p:nvSpPr>
              <p:spPr bwMode="auto">
                <a:xfrm>
                  <a:off x="2508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56" name="Rectangle 484"/>
                <p:cNvSpPr>
                  <a:spLocks noChangeArrowheads="1"/>
                </p:cNvSpPr>
                <p:nvPr/>
              </p:nvSpPr>
              <p:spPr bwMode="auto">
                <a:xfrm>
                  <a:off x="2676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57" name="Rectangle 485"/>
                <p:cNvSpPr>
                  <a:spLocks noChangeArrowheads="1"/>
                </p:cNvSpPr>
                <p:nvPr/>
              </p:nvSpPr>
              <p:spPr bwMode="auto">
                <a:xfrm>
                  <a:off x="2844" y="2568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58" name="Rectangle 486"/>
                <p:cNvSpPr>
                  <a:spLocks noChangeArrowheads="1"/>
                </p:cNvSpPr>
                <p:nvPr/>
              </p:nvSpPr>
              <p:spPr bwMode="auto">
                <a:xfrm>
                  <a:off x="3011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59" name="Rectangle 487"/>
                <p:cNvSpPr>
                  <a:spLocks noChangeArrowheads="1"/>
                </p:cNvSpPr>
                <p:nvPr/>
              </p:nvSpPr>
              <p:spPr bwMode="auto">
                <a:xfrm>
                  <a:off x="1502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60" name="Rectangle 488"/>
                <p:cNvSpPr>
                  <a:spLocks noChangeArrowheads="1"/>
                </p:cNvSpPr>
                <p:nvPr/>
              </p:nvSpPr>
              <p:spPr bwMode="auto">
                <a:xfrm>
                  <a:off x="1670" y="2420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61" name="Rectangle 489"/>
                <p:cNvSpPr>
                  <a:spLocks noChangeArrowheads="1"/>
                </p:cNvSpPr>
                <p:nvPr/>
              </p:nvSpPr>
              <p:spPr bwMode="auto">
                <a:xfrm>
                  <a:off x="1837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62" name="Rectangle 490"/>
                <p:cNvSpPr>
                  <a:spLocks noChangeArrowheads="1"/>
                </p:cNvSpPr>
                <p:nvPr/>
              </p:nvSpPr>
              <p:spPr bwMode="auto">
                <a:xfrm>
                  <a:off x="2005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63" name="Rectangle 491"/>
                <p:cNvSpPr>
                  <a:spLocks noChangeArrowheads="1"/>
                </p:cNvSpPr>
                <p:nvPr/>
              </p:nvSpPr>
              <p:spPr bwMode="auto">
                <a:xfrm>
                  <a:off x="2173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64" name="Rectangle 492"/>
                <p:cNvSpPr>
                  <a:spLocks noChangeArrowheads="1"/>
                </p:cNvSpPr>
                <p:nvPr/>
              </p:nvSpPr>
              <p:spPr bwMode="auto">
                <a:xfrm>
                  <a:off x="2341" y="2420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65" name="Rectangle 493"/>
                <p:cNvSpPr>
                  <a:spLocks noChangeArrowheads="1"/>
                </p:cNvSpPr>
                <p:nvPr/>
              </p:nvSpPr>
              <p:spPr bwMode="auto">
                <a:xfrm>
                  <a:off x="2508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66" name="Rectangle 494"/>
                <p:cNvSpPr>
                  <a:spLocks noChangeArrowheads="1"/>
                </p:cNvSpPr>
                <p:nvPr/>
              </p:nvSpPr>
              <p:spPr bwMode="auto">
                <a:xfrm>
                  <a:off x="2676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67" name="Rectangle 495"/>
                <p:cNvSpPr>
                  <a:spLocks noChangeArrowheads="1"/>
                </p:cNvSpPr>
                <p:nvPr/>
              </p:nvSpPr>
              <p:spPr bwMode="auto">
                <a:xfrm>
                  <a:off x="2844" y="2420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68" name="Rectangle 496"/>
                <p:cNvSpPr>
                  <a:spLocks noChangeArrowheads="1"/>
                </p:cNvSpPr>
                <p:nvPr/>
              </p:nvSpPr>
              <p:spPr bwMode="auto">
                <a:xfrm>
                  <a:off x="3011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69" name="Rectangle 497"/>
                <p:cNvSpPr>
                  <a:spLocks noChangeArrowheads="1"/>
                </p:cNvSpPr>
                <p:nvPr/>
              </p:nvSpPr>
              <p:spPr bwMode="auto">
                <a:xfrm>
                  <a:off x="1502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70" name="Rectangle 498"/>
                <p:cNvSpPr>
                  <a:spLocks noChangeArrowheads="1"/>
                </p:cNvSpPr>
                <p:nvPr/>
              </p:nvSpPr>
              <p:spPr bwMode="auto">
                <a:xfrm>
                  <a:off x="1670" y="2272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71" name="Rectangle 499"/>
                <p:cNvSpPr>
                  <a:spLocks noChangeArrowheads="1"/>
                </p:cNvSpPr>
                <p:nvPr/>
              </p:nvSpPr>
              <p:spPr bwMode="auto">
                <a:xfrm>
                  <a:off x="1837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72" name="Rectangle 500"/>
                <p:cNvSpPr>
                  <a:spLocks noChangeArrowheads="1"/>
                </p:cNvSpPr>
                <p:nvPr/>
              </p:nvSpPr>
              <p:spPr bwMode="auto">
                <a:xfrm>
                  <a:off x="2005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73" name="Rectangle 501"/>
                <p:cNvSpPr>
                  <a:spLocks noChangeArrowheads="1"/>
                </p:cNvSpPr>
                <p:nvPr/>
              </p:nvSpPr>
              <p:spPr bwMode="auto">
                <a:xfrm>
                  <a:off x="2173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74" name="Rectangle 502"/>
                <p:cNvSpPr>
                  <a:spLocks noChangeArrowheads="1"/>
                </p:cNvSpPr>
                <p:nvPr/>
              </p:nvSpPr>
              <p:spPr bwMode="auto">
                <a:xfrm>
                  <a:off x="2341" y="2272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75" name="Rectangle 503"/>
                <p:cNvSpPr>
                  <a:spLocks noChangeArrowheads="1"/>
                </p:cNvSpPr>
                <p:nvPr/>
              </p:nvSpPr>
              <p:spPr bwMode="auto">
                <a:xfrm>
                  <a:off x="2508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76" name="Rectangle 504"/>
                <p:cNvSpPr>
                  <a:spLocks noChangeArrowheads="1"/>
                </p:cNvSpPr>
                <p:nvPr/>
              </p:nvSpPr>
              <p:spPr bwMode="auto">
                <a:xfrm>
                  <a:off x="2676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77" name="Rectangle 505"/>
                <p:cNvSpPr>
                  <a:spLocks noChangeArrowheads="1"/>
                </p:cNvSpPr>
                <p:nvPr/>
              </p:nvSpPr>
              <p:spPr bwMode="auto">
                <a:xfrm>
                  <a:off x="2844" y="2272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78" name="Rectangle 506"/>
                <p:cNvSpPr>
                  <a:spLocks noChangeArrowheads="1"/>
                </p:cNvSpPr>
                <p:nvPr/>
              </p:nvSpPr>
              <p:spPr bwMode="auto">
                <a:xfrm>
                  <a:off x="3011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79" name="Rectangle 507"/>
                <p:cNvSpPr>
                  <a:spLocks noChangeArrowheads="1"/>
                </p:cNvSpPr>
                <p:nvPr/>
              </p:nvSpPr>
              <p:spPr bwMode="auto">
                <a:xfrm>
                  <a:off x="1502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80" name="Rectangle 508"/>
                <p:cNvSpPr>
                  <a:spLocks noChangeArrowheads="1"/>
                </p:cNvSpPr>
                <p:nvPr/>
              </p:nvSpPr>
              <p:spPr bwMode="auto">
                <a:xfrm>
                  <a:off x="1670" y="2123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81" name="Rectangle 509"/>
                <p:cNvSpPr>
                  <a:spLocks noChangeArrowheads="1"/>
                </p:cNvSpPr>
                <p:nvPr/>
              </p:nvSpPr>
              <p:spPr bwMode="auto">
                <a:xfrm>
                  <a:off x="1837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82" name="Rectangle 510"/>
                <p:cNvSpPr>
                  <a:spLocks noChangeArrowheads="1"/>
                </p:cNvSpPr>
                <p:nvPr/>
              </p:nvSpPr>
              <p:spPr bwMode="auto">
                <a:xfrm>
                  <a:off x="2005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83" name="Rectangle 511"/>
                <p:cNvSpPr>
                  <a:spLocks noChangeArrowheads="1"/>
                </p:cNvSpPr>
                <p:nvPr/>
              </p:nvSpPr>
              <p:spPr bwMode="auto">
                <a:xfrm>
                  <a:off x="2173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84" name="Rectangle 512"/>
                <p:cNvSpPr>
                  <a:spLocks noChangeArrowheads="1"/>
                </p:cNvSpPr>
                <p:nvPr/>
              </p:nvSpPr>
              <p:spPr bwMode="auto">
                <a:xfrm>
                  <a:off x="2341" y="2123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85" name="Rectangle 513"/>
                <p:cNvSpPr>
                  <a:spLocks noChangeArrowheads="1"/>
                </p:cNvSpPr>
                <p:nvPr/>
              </p:nvSpPr>
              <p:spPr bwMode="auto">
                <a:xfrm>
                  <a:off x="2508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86" name="Rectangle 514"/>
                <p:cNvSpPr>
                  <a:spLocks noChangeArrowheads="1"/>
                </p:cNvSpPr>
                <p:nvPr/>
              </p:nvSpPr>
              <p:spPr bwMode="auto">
                <a:xfrm>
                  <a:off x="2676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87" name="Rectangle 515"/>
                <p:cNvSpPr>
                  <a:spLocks noChangeArrowheads="1"/>
                </p:cNvSpPr>
                <p:nvPr/>
              </p:nvSpPr>
              <p:spPr bwMode="auto">
                <a:xfrm>
                  <a:off x="2844" y="2123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88" name="Rectangle 516"/>
                <p:cNvSpPr>
                  <a:spLocks noChangeArrowheads="1"/>
                </p:cNvSpPr>
                <p:nvPr/>
              </p:nvSpPr>
              <p:spPr bwMode="auto">
                <a:xfrm>
                  <a:off x="3011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89" name="Rectangle 517"/>
                <p:cNvSpPr>
                  <a:spLocks noChangeArrowheads="1"/>
                </p:cNvSpPr>
                <p:nvPr/>
              </p:nvSpPr>
              <p:spPr bwMode="auto">
                <a:xfrm>
                  <a:off x="1502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90" name="Rectangle 518"/>
                <p:cNvSpPr>
                  <a:spLocks noChangeArrowheads="1"/>
                </p:cNvSpPr>
                <p:nvPr/>
              </p:nvSpPr>
              <p:spPr bwMode="auto">
                <a:xfrm>
                  <a:off x="1670" y="1975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91" name="Rectangle 519"/>
                <p:cNvSpPr>
                  <a:spLocks noChangeArrowheads="1"/>
                </p:cNvSpPr>
                <p:nvPr/>
              </p:nvSpPr>
              <p:spPr bwMode="auto">
                <a:xfrm>
                  <a:off x="1837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92" name="Rectangle 520"/>
                <p:cNvSpPr>
                  <a:spLocks noChangeArrowheads="1"/>
                </p:cNvSpPr>
                <p:nvPr/>
              </p:nvSpPr>
              <p:spPr bwMode="auto">
                <a:xfrm>
                  <a:off x="2005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93" name="Rectangle 521"/>
                <p:cNvSpPr>
                  <a:spLocks noChangeArrowheads="1"/>
                </p:cNvSpPr>
                <p:nvPr/>
              </p:nvSpPr>
              <p:spPr bwMode="auto">
                <a:xfrm>
                  <a:off x="2173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94" name="Rectangle 522"/>
                <p:cNvSpPr>
                  <a:spLocks noChangeArrowheads="1"/>
                </p:cNvSpPr>
                <p:nvPr/>
              </p:nvSpPr>
              <p:spPr bwMode="auto">
                <a:xfrm>
                  <a:off x="2341" y="1975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95" name="Rectangle 523"/>
                <p:cNvSpPr>
                  <a:spLocks noChangeArrowheads="1"/>
                </p:cNvSpPr>
                <p:nvPr/>
              </p:nvSpPr>
              <p:spPr bwMode="auto">
                <a:xfrm>
                  <a:off x="2508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96" name="Rectangle 524"/>
                <p:cNvSpPr>
                  <a:spLocks noChangeArrowheads="1"/>
                </p:cNvSpPr>
                <p:nvPr/>
              </p:nvSpPr>
              <p:spPr bwMode="auto">
                <a:xfrm>
                  <a:off x="2676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97" name="Rectangle 525"/>
                <p:cNvSpPr>
                  <a:spLocks noChangeArrowheads="1"/>
                </p:cNvSpPr>
                <p:nvPr/>
              </p:nvSpPr>
              <p:spPr bwMode="auto">
                <a:xfrm>
                  <a:off x="2844" y="1975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98" name="Rectangle 526"/>
                <p:cNvSpPr>
                  <a:spLocks noChangeArrowheads="1"/>
                </p:cNvSpPr>
                <p:nvPr/>
              </p:nvSpPr>
              <p:spPr bwMode="auto">
                <a:xfrm>
                  <a:off x="3011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799" name="Line 527"/>
                <p:cNvSpPr>
                  <a:spLocks noChangeShapeType="1"/>
                </p:cNvSpPr>
                <p:nvPr/>
              </p:nvSpPr>
              <p:spPr bwMode="auto">
                <a:xfrm>
                  <a:off x="1502" y="3457"/>
                  <a:ext cx="1677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800" name="Line 528"/>
                <p:cNvSpPr>
                  <a:spLocks noChangeShapeType="1"/>
                </p:cNvSpPr>
                <p:nvPr/>
              </p:nvSpPr>
              <p:spPr bwMode="auto">
                <a:xfrm flipV="1">
                  <a:off x="1502" y="1975"/>
                  <a:ext cx="0" cy="148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801" name="Text Box 529"/>
                <p:cNvSpPr txBox="1">
                  <a:spLocks noChangeArrowheads="1"/>
                </p:cNvSpPr>
                <p:nvPr/>
              </p:nvSpPr>
              <p:spPr bwMode="auto">
                <a:xfrm>
                  <a:off x="1266" y="1979"/>
                  <a:ext cx="294" cy="1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200"/>
                    <a:t>100</a:t>
                  </a:r>
                </a:p>
              </p:txBody>
            </p:sp>
            <p:sp>
              <p:nvSpPr>
                <p:cNvPr id="54802" name="Text Box 530"/>
                <p:cNvSpPr txBox="1">
                  <a:spLocks noChangeArrowheads="1"/>
                </p:cNvSpPr>
                <p:nvPr/>
              </p:nvSpPr>
              <p:spPr bwMode="auto">
                <a:xfrm>
                  <a:off x="1556" y="3547"/>
                  <a:ext cx="241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200"/>
                    <a:t>10</a:t>
                  </a:r>
                </a:p>
              </p:txBody>
            </p:sp>
            <p:sp>
              <p:nvSpPr>
                <p:cNvPr id="54803" name="Text Box 531"/>
                <p:cNvSpPr txBox="1">
                  <a:spLocks noChangeArrowheads="1"/>
                </p:cNvSpPr>
                <p:nvPr/>
              </p:nvSpPr>
              <p:spPr bwMode="auto">
                <a:xfrm>
                  <a:off x="1728" y="3547"/>
                  <a:ext cx="239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200"/>
                    <a:t>20</a:t>
                  </a:r>
                </a:p>
              </p:txBody>
            </p:sp>
            <p:sp>
              <p:nvSpPr>
                <p:cNvPr id="54804" name="Text Box 532"/>
                <p:cNvSpPr txBox="1">
                  <a:spLocks noChangeArrowheads="1"/>
                </p:cNvSpPr>
                <p:nvPr/>
              </p:nvSpPr>
              <p:spPr bwMode="auto">
                <a:xfrm>
                  <a:off x="1892" y="3547"/>
                  <a:ext cx="240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200"/>
                    <a:t>30</a:t>
                  </a:r>
                </a:p>
              </p:txBody>
            </p:sp>
            <p:sp>
              <p:nvSpPr>
                <p:cNvPr id="54805" name="Text Box 533"/>
                <p:cNvSpPr txBox="1">
                  <a:spLocks noChangeArrowheads="1"/>
                </p:cNvSpPr>
                <p:nvPr/>
              </p:nvSpPr>
              <p:spPr bwMode="auto">
                <a:xfrm>
                  <a:off x="2065" y="3547"/>
                  <a:ext cx="239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200"/>
                    <a:t>40</a:t>
                  </a:r>
                </a:p>
              </p:txBody>
            </p:sp>
            <p:sp>
              <p:nvSpPr>
                <p:cNvPr id="54806" name="Text Box 534"/>
                <p:cNvSpPr txBox="1">
                  <a:spLocks noChangeArrowheads="1"/>
                </p:cNvSpPr>
                <p:nvPr/>
              </p:nvSpPr>
              <p:spPr bwMode="auto">
                <a:xfrm>
                  <a:off x="2232" y="3547"/>
                  <a:ext cx="240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200"/>
                    <a:t>50</a:t>
                  </a:r>
                </a:p>
              </p:txBody>
            </p:sp>
            <p:sp>
              <p:nvSpPr>
                <p:cNvPr id="54807" name="Text Box 535"/>
                <p:cNvSpPr txBox="1">
                  <a:spLocks noChangeArrowheads="1"/>
                </p:cNvSpPr>
                <p:nvPr/>
              </p:nvSpPr>
              <p:spPr bwMode="auto">
                <a:xfrm>
                  <a:off x="2402" y="3547"/>
                  <a:ext cx="239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200"/>
                    <a:t>60</a:t>
                  </a:r>
                </a:p>
              </p:txBody>
            </p:sp>
            <p:sp>
              <p:nvSpPr>
                <p:cNvPr id="54808" name="Text Box 536"/>
                <p:cNvSpPr txBox="1">
                  <a:spLocks noChangeArrowheads="1"/>
                </p:cNvSpPr>
                <p:nvPr/>
              </p:nvSpPr>
              <p:spPr bwMode="auto">
                <a:xfrm>
                  <a:off x="2564" y="3547"/>
                  <a:ext cx="240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200"/>
                    <a:t>70</a:t>
                  </a:r>
                </a:p>
              </p:txBody>
            </p:sp>
            <p:sp>
              <p:nvSpPr>
                <p:cNvPr id="54809" name="Text Box 537"/>
                <p:cNvSpPr txBox="1">
                  <a:spLocks noChangeArrowheads="1"/>
                </p:cNvSpPr>
                <p:nvPr/>
              </p:nvSpPr>
              <p:spPr bwMode="auto">
                <a:xfrm>
                  <a:off x="2736" y="3547"/>
                  <a:ext cx="240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200"/>
                    <a:t>80</a:t>
                  </a:r>
                </a:p>
              </p:txBody>
            </p:sp>
            <p:sp>
              <p:nvSpPr>
                <p:cNvPr id="54810" name="Text Box 538"/>
                <p:cNvSpPr txBox="1">
                  <a:spLocks noChangeArrowheads="1"/>
                </p:cNvSpPr>
                <p:nvPr/>
              </p:nvSpPr>
              <p:spPr bwMode="auto">
                <a:xfrm>
                  <a:off x="2900" y="3550"/>
                  <a:ext cx="240" cy="1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200"/>
                    <a:t>90</a:t>
                  </a:r>
                </a:p>
              </p:txBody>
            </p:sp>
            <p:sp>
              <p:nvSpPr>
                <p:cNvPr id="54811" name="Text Box 539"/>
                <p:cNvSpPr txBox="1">
                  <a:spLocks noChangeArrowheads="1"/>
                </p:cNvSpPr>
                <p:nvPr/>
              </p:nvSpPr>
              <p:spPr bwMode="auto">
                <a:xfrm>
                  <a:off x="3044" y="3547"/>
                  <a:ext cx="295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200"/>
                    <a:t>100</a:t>
                  </a:r>
                </a:p>
              </p:txBody>
            </p:sp>
            <p:sp>
              <p:nvSpPr>
                <p:cNvPr id="54812" name="Text Box 540"/>
                <p:cNvSpPr txBox="1">
                  <a:spLocks noChangeArrowheads="1"/>
                </p:cNvSpPr>
                <p:nvPr/>
              </p:nvSpPr>
              <p:spPr bwMode="auto">
                <a:xfrm>
                  <a:off x="1289" y="3312"/>
                  <a:ext cx="239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200"/>
                    <a:t>10</a:t>
                  </a:r>
                </a:p>
              </p:txBody>
            </p:sp>
            <p:sp>
              <p:nvSpPr>
                <p:cNvPr id="54813" name="Text Box 541"/>
                <p:cNvSpPr txBox="1">
                  <a:spLocks noChangeArrowheads="1"/>
                </p:cNvSpPr>
                <p:nvPr/>
              </p:nvSpPr>
              <p:spPr bwMode="auto">
                <a:xfrm>
                  <a:off x="1289" y="3163"/>
                  <a:ext cx="239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200"/>
                    <a:t>20</a:t>
                  </a:r>
                </a:p>
              </p:txBody>
            </p:sp>
            <p:sp>
              <p:nvSpPr>
                <p:cNvPr id="54814" name="Text Box 542"/>
                <p:cNvSpPr txBox="1">
                  <a:spLocks noChangeArrowheads="1"/>
                </p:cNvSpPr>
                <p:nvPr/>
              </p:nvSpPr>
              <p:spPr bwMode="auto">
                <a:xfrm>
                  <a:off x="1289" y="3017"/>
                  <a:ext cx="239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200"/>
                    <a:t>30</a:t>
                  </a:r>
                </a:p>
              </p:txBody>
            </p:sp>
            <p:sp>
              <p:nvSpPr>
                <p:cNvPr id="54815" name="Text Box 543"/>
                <p:cNvSpPr txBox="1">
                  <a:spLocks noChangeArrowheads="1"/>
                </p:cNvSpPr>
                <p:nvPr/>
              </p:nvSpPr>
              <p:spPr bwMode="auto">
                <a:xfrm>
                  <a:off x="1289" y="2867"/>
                  <a:ext cx="239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200"/>
                    <a:t>40</a:t>
                  </a:r>
                </a:p>
              </p:txBody>
            </p:sp>
            <p:sp>
              <p:nvSpPr>
                <p:cNvPr id="54816" name="Text Box 544"/>
                <p:cNvSpPr txBox="1">
                  <a:spLocks noChangeArrowheads="1"/>
                </p:cNvSpPr>
                <p:nvPr/>
              </p:nvSpPr>
              <p:spPr bwMode="auto">
                <a:xfrm>
                  <a:off x="1289" y="2719"/>
                  <a:ext cx="239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200"/>
                    <a:t>50</a:t>
                  </a:r>
                </a:p>
              </p:txBody>
            </p:sp>
            <p:sp>
              <p:nvSpPr>
                <p:cNvPr id="54817" name="Text Box 545"/>
                <p:cNvSpPr txBox="1">
                  <a:spLocks noChangeArrowheads="1"/>
                </p:cNvSpPr>
                <p:nvPr/>
              </p:nvSpPr>
              <p:spPr bwMode="auto">
                <a:xfrm>
                  <a:off x="1289" y="2572"/>
                  <a:ext cx="239" cy="1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200"/>
                    <a:t>60</a:t>
                  </a:r>
                </a:p>
              </p:txBody>
            </p:sp>
            <p:sp>
              <p:nvSpPr>
                <p:cNvPr id="54818" name="Text Box 546"/>
                <p:cNvSpPr txBox="1">
                  <a:spLocks noChangeArrowheads="1"/>
                </p:cNvSpPr>
                <p:nvPr/>
              </p:nvSpPr>
              <p:spPr bwMode="auto">
                <a:xfrm>
                  <a:off x="1289" y="2423"/>
                  <a:ext cx="239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200"/>
                    <a:t>70</a:t>
                  </a:r>
                </a:p>
              </p:txBody>
            </p:sp>
            <p:sp>
              <p:nvSpPr>
                <p:cNvPr id="54819" name="Text Box 547"/>
                <p:cNvSpPr txBox="1">
                  <a:spLocks noChangeArrowheads="1"/>
                </p:cNvSpPr>
                <p:nvPr/>
              </p:nvSpPr>
              <p:spPr bwMode="auto">
                <a:xfrm>
                  <a:off x="1289" y="2275"/>
                  <a:ext cx="239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200"/>
                    <a:t>80</a:t>
                  </a:r>
                </a:p>
              </p:txBody>
            </p:sp>
            <p:sp>
              <p:nvSpPr>
                <p:cNvPr id="54820" name="Text Box 548"/>
                <p:cNvSpPr txBox="1">
                  <a:spLocks noChangeArrowheads="1"/>
                </p:cNvSpPr>
                <p:nvPr/>
              </p:nvSpPr>
              <p:spPr bwMode="auto">
                <a:xfrm>
                  <a:off x="1289" y="2128"/>
                  <a:ext cx="239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1200"/>
                    <a:t>90</a:t>
                  </a:r>
                </a:p>
              </p:txBody>
            </p:sp>
            <p:sp>
              <p:nvSpPr>
                <p:cNvPr id="54821" name="Rectangle 549"/>
                <p:cNvSpPr>
                  <a:spLocks noChangeArrowheads="1"/>
                </p:cNvSpPr>
                <p:nvPr/>
              </p:nvSpPr>
              <p:spPr bwMode="auto">
                <a:xfrm>
                  <a:off x="1962" y="3683"/>
                  <a:ext cx="109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ct val="50000"/>
                    </a:spcBef>
                  </a:pPr>
                  <a:endParaRPr 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sp>
            <p:nvSpPr>
              <p:cNvPr id="54822" name="Oval 550"/>
              <p:cNvSpPr>
                <a:spLocks noChangeArrowheads="1"/>
              </p:cNvSpPr>
              <p:nvPr/>
            </p:nvSpPr>
            <p:spPr bwMode="auto">
              <a:xfrm>
                <a:off x="5324" y="1537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23" name="Oval 551"/>
              <p:cNvSpPr>
                <a:spLocks noChangeArrowheads="1"/>
              </p:cNvSpPr>
              <p:nvPr/>
            </p:nvSpPr>
            <p:spPr bwMode="auto">
              <a:xfrm>
                <a:off x="4617" y="112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24" name="Oval 552"/>
              <p:cNvSpPr>
                <a:spLocks noChangeArrowheads="1"/>
              </p:cNvSpPr>
              <p:nvPr/>
            </p:nvSpPr>
            <p:spPr bwMode="auto">
              <a:xfrm>
                <a:off x="5038" y="121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25" name="Oval 553"/>
              <p:cNvSpPr>
                <a:spLocks noChangeArrowheads="1"/>
              </p:cNvSpPr>
              <p:nvPr/>
            </p:nvSpPr>
            <p:spPr bwMode="auto">
              <a:xfrm>
                <a:off x="4236" y="259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26" name="Oval 554"/>
              <p:cNvSpPr>
                <a:spLocks noChangeArrowheads="1"/>
              </p:cNvSpPr>
              <p:nvPr/>
            </p:nvSpPr>
            <p:spPr bwMode="auto">
              <a:xfrm>
                <a:off x="5078" y="93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27" name="Oval 555"/>
              <p:cNvSpPr>
                <a:spLocks noChangeArrowheads="1"/>
              </p:cNvSpPr>
              <p:nvPr/>
            </p:nvSpPr>
            <p:spPr bwMode="auto">
              <a:xfrm>
                <a:off x="4869" y="67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28" name="Oval 556"/>
              <p:cNvSpPr>
                <a:spLocks noChangeArrowheads="1"/>
              </p:cNvSpPr>
              <p:nvPr/>
            </p:nvSpPr>
            <p:spPr bwMode="auto">
              <a:xfrm>
                <a:off x="5367" y="169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29" name="Oval 557"/>
              <p:cNvSpPr>
                <a:spLocks noChangeArrowheads="1"/>
              </p:cNvSpPr>
              <p:nvPr/>
            </p:nvSpPr>
            <p:spPr bwMode="auto">
              <a:xfrm>
                <a:off x="4739" y="567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30" name="Oval 558"/>
              <p:cNvSpPr>
                <a:spLocks noChangeArrowheads="1"/>
              </p:cNvSpPr>
              <p:nvPr/>
            </p:nvSpPr>
            <p:spPr bwMode="auto">
              <a:xfrm>
                <a:off x="5005" y="805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31" name="Oval 559"/>
              <p:cNvSpPr>
                <a:spLocks noChangeArrowheads="1"/>
              </p:cNvSpPr>
              <p:nvPr/>
            </p:nvSpPr>
            <p:spPr bwMode="auto">
              <a:xfrm>
                <a:off x="5295" y="136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32" name="Oval 560"/>
              <p:cNvSpPr>
                <a:spLocks noChangeArrowheads="1"/>
              </p:cNvSpPr>
              <p:nvPr/>
            </p:nvSpPr>
            <p:spPr bwMode="auto">
              <a:xfrm>
                <a:off x="5173" y="110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33" name="Oval 561"/>
              <p:cNvSpPr>
                <a:spLocks noChangeArrowheads="1"/>
              </p:cNvSpPr>
              <p:nvPr/>
            </p:nvSpPr>
            <p:spPr bwMode="auto">
              <a:xfrm>
                <a:off x="3979" y="16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34" name="Oval 562"/>
              <p:cNvSpPr>
                <a:spLocks noChangeArrowheads="1"/>
              </p:cNvSpPr>
              <p:nvPr/>
            </p:nvSpPr>
            <p:spPr bwMode="auto">
              <a:xfrm>
                <a:off x="3685" y="12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35" name="Oval 563"/>
              <p:cNvSpPr>
                <a:spLocks noChangeArrowheads="1"/>
              </p:cNvSpPr>
              <p:nvPr/>
            </p:nvSpPr>
            <p:spPr bwMode="auto">
              <a:xfrm>
                <a:off x="4438" y="339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36" name="Oval 564"/>
              <p:cNvSpPr>
                <a:spLocks noChangeArrowheads="1"/>
              </p:cNvSpPr>
              <p:nvPr/>
            </p:nvSpPr>
            <p:spPr bwMode="auto">
              <a:xfrm>
                <a:off x="5236" y="1223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37" name="Oval 565"/>
              <p:cNvSpPr>
                <a:spLocks noChangeArrowheads="1"/>
              </p:cNvSpPr>
              <p:nvPr/>
            </p:nvSpPr>
            <p:spPr bwMode="auto">
              <a:xfrm>
                <a:off x="4103" y="54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38" name="Oval 566"/>
              <p:cNvSpPr>
                <a:spLocks noChangeArrowheads="1"/>
              </p:cNvSpPr>
              <p:nvPr/>
            </p:nvSpPr>
            <p:spPr bwMode="auto">
              <a:xfrm>
                <a:off x="4614" y="467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39" name="Oval 567"/>
              <p:cNvSpPr>
                <a:spLocks noChangeArrowheads="1"/>
              </p:cNvSpPr>
              <p:nvPr/>
            </p:nvSpPr>
            <p:spPr bwMode="auto">
              <a:xfrm>
                <a:off x="3833" y="79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40" name="Rectangle 568" descr="Wide downward diagonal"/>
              <p:cNvSpPr>
                <a:spLocks noChangeArrowheads="1"/>
              </p:cNvSpPr>
              <p:nvPr/>
            </p:nvSpPr>
            <p:spPr bwMode="auto">
              <a:xfrm>
                <a:off x="4593" y="28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41" name="Rectangle 569" descr="Wide downward diagonal"/>
              <p:cNvSpPr>
                <a:spLocks noChangeArrowheads="1"/>
              </p:cNvSpPr>
              <p:nvPr/>
            </p:nvSpPr>
            <p:spPr bwMode="auto">
              <a:xfrm>
                <a:off x="4966" y="58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42" name="Rectangle 570" descr="Wide downward diagonal"/>
              <p:cNvSpPr>
                <a:spLocks noChangeArrowheads="1"/>
              </p:cNvSpPr>
              <p:nvPr/>
            </p:nvSpPr>
            <p:spPr bwMode="auto">
              <a:xfrm>
                <a:off x="5213" y="893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43" name="Rectangle 571" descr="Wide downward diagonal"/>
              <p:cNvSpPr>
                <a:spLocks noChangeArrowheads="1"/>
              </p:cNvSpPr>
              <p:nvPr/>
            </p:nvSpPr>
            <p:spPr bwMode="auto">
              <a:xfrm>
                <a:off x="5078" y="721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44" name="Rectangle 572" descr="Wide downward diagonal"/>
              <p:cNvSpPr>
                <a:spLocks noChangeArrowheads="1"/>
              </p:cNvSpPr>
              <p:nvPr/>
            </p:nvSpPr>
            <p:spPr bwMode="auto">
              <a:xfrm>
                <a:off x="4862" y="473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45" name="Rectangle 573" descr="Wide downward diagonal"/>
              <p:cNvSpPr>
                <a:spLocks noChangeArrowheads="1"/>
              </p:cNvSpPr>
              <p:nvPr/>
            </p:nvSpPr>
            <p:spPr bwMode="auto">
              <a:xfrm>
                <a:off x="4298" y="130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46" name="Rectangle 574" descr="Wide downward diagonal"/>
              <p:cNvSpPr>
                <a:spLocks noChangeArrowheads="1"/>
              </p:cNvSpPr>
              <p:nvPr/>
            </p:nvSpPr>
            <p:spPr bwMode="auto">
              <a:xfrm>
                <a:off x="4448" y="203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47" name="Rectangle 575" descr="Wide downward diagonal"/>
              <p:cNvSpPr>
                <a:spLocks noChangeArrowheads="1"/>
              </p:cNvSpPr>
              <p:nvPr/>
            </p:nvSpPr>
            <p:spPr bwMode="auto">
              <a:xfrm>
                <a:off x="5247" y="625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48" name="Rectangle 576" descr="Wide downward diagonal"/>
              <p:cNvSpPr>
                <a:spLocks noChangeArrowheads="1"/>
              </p:cNvSpPr>
              <p:nvPr/>
            </p:nvSpPr>
            <p:spPr bwMode="auto">
              <a:xfrm>
                <a:off x="5316" y="1070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49" name="Rectangle 577" descr="Wide downward diagonal"/>
              <p:cNvSpPr>
                <a:spLocks noChangeArrowheads="1"/>
              </p:cNvSpPr>
              <p:nvPr/>
            </p:nvSpPr>
            <p:spPr bwMode="auto">
              <a:xfrm>
                <a:off x="5408" y="1336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50" name="Rectangle 578" descr="Wide downward diagonal"/>
              <p:cNvSpPr>
                <a:spLocks noChangeArrowheads="1"/>
              </p:cNvSpPr>
              <p:nvPr/>
            </p:nvSpPr>
            <p:spPr bwMode="auto">
              <a:xfrm>
                <a:off x="5042" y="404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51" name="Rectangle 579" descr="Wide downward diagonal"/>
              <p:cNvSpPr>
                <a:spLocks noChangeArrowheads="1"/>
              </p:cNvSpPr>
              <p:nvPr/>
            </p:nvSpPr>
            <p:spPr bwMode="auto">
              <a:xfrm>
                <a:off x="4139" y="90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52" name="Rectangle 580" descr="Wide downward diagonal"/>
              <p:cNvSpPr>
                <a:spLocks noChangeArrowheads="1"/>
              </p:cNvSpPr>
              <p:nvPr/>
            </p:nvSpPr>
            <p:spPr bwMode="auto">
              <a:xfrm>
                <a:off x="4751" y="37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53" name="Rectangle 581" descr="Wide downward diagonal"/>
              <p:cNvSpPr>
                <a:spLocks noChangeArrowheads="1"/>
              </p:cNvSpPr>
              <p:nvPr/>
            </p:nvSpPr>
            <p:spPr bwMode="auto">
              <a:xfrm>
                <a:off x="4873" y="27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54" name="Rectangle 582" descr="Wide downward diagonal"/>
              <p:cNvSpPr>
                <a:spLocks noChangeArrowheads="1"/>
              </p:cNvSpPr>
              <p:nvPr/>
            </p:nvSpPr>
            <p:spPr bwMode="auto">
              <a:xfrm>
                <a:off x="4679" y="163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55" name="Rectangle 583" descr="Wide downward diagonal"/>
              <p:cNvSpPr>
                <a:spLocks noChangeArrowheads="1"/>
              </p:cNvSpPr>
              <p:nvPr/>
            </p:nvSpPr>
            <p:spPr bwMode="auto">
              <a:xfrm>
                <a:off x="5200" y="145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56" name="Rectangle 584" descr="Wide downward diagonal"/>
              <p:cNvSpPr>
                <a:spLocks noChangeArrowheads="1"/>
              </p:cNvSpPr>
              <p:nvPr/>
            </p:nvSpPr>
            <p:spPr bwMode="auto">
              <a:xfrm>
                <a:off x="5323" y="384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57" name="Oval 585"/>
              <p:cNvSpPr>
                <a:spLocks noChangeArrowheads="1"/>
              </p:cNvSpPr>
              <p:nvPr/>
            </p:nvSpPr>
            <p:spPr bwMode="auto">
              <a:xfrm>
                <a:off x="4269" y="72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58" name="Oval 586"/>
              <p:cNvSpPr>
                <a:spLocks noChangeArrowheads="1"/>
              </p:cNvSpPr>
              <p:nvPr/>
            </p:nvSpPr>
            <p:spPr bwMode="auto">
              <a:xfrm>
                <a:off x="4692" y="75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59" name="Oval 587"/>
              <p:cNvSpPr>
                <a:spLocks noChangeArrowheads="1"/>
              </p:cNvSpPr>
              <p:nvPr/>
            </p:nvSpPr>
            <p:spPr bwMode="auto">
              <a:xfrm>
                <a:off x="4894" y="94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60" name="Oval 588"/>
              <p:cNvSpPr>
                <a:spLocks noChangeArrowheads="1"/>
              </p:cNvSpPr>
              <p:nvPr/>
            </p:nvSpPr>
            <p:spPr bwMode="auto">
              <a:xfrm>
                <a:off x="4403" y="50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61" name="Oval 589"/>
              <p:cNvSpPr>
                <a:spLocks noChangeArrowheads="1"/>
              </p:cNvSpPr>
              <p:nvPr/>
            </p:nvSpPr>
            <p:spPr bwMode="auto">
              <a:xfrm>
                <a:off x="3765" y="533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62" name="Oval 590"/>
              <p:cNvSpPr>
                <a:spLocks noChangeArrowheads="1"/>
              </p:cNvSpPr>
              <p:nvPr/>
            </p:nvSpPr>
            <p:spPr bwMode="auto">
              <a:xfrm>
                <a:off x="4040" y="37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63" name="Oval 591"/>
              <p:cNvSpPr>
                <a:spLocks noChangeArrowheads="1"/>
              </p:cNvSpPr>
              <p:nvPr/>
            </p:nvSpPr>
            <p:spPr bwMode="auto">
              <a:xfrm>
                <a:off x="4580" y="883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64" name="Oval 592"/>
              <p:cNvSpPr>
                <a:spLocks noChangeArrowheads="1"/>
              </p:cNvSpPr>
              <p:nvPr/>
            </p:nvSpPr>
            <p:spPr bwMode="auto">
              <a:xfrm>
                <a:off x="4360" y="108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65" name="Oval 593"/>
              <p:cNvSpPr>
                <a:spLocks noChangeArrowheads="1"/>
              </p:cNvSpPr>
              <p:nvPr/>
            </p:nvSpPr>
            <p:spPr bwMode="auto">
              <a:xfrm>
                <a:off x="5126" y="1425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66" name="Oval 594"/>
              <p:cNvSpPr>
                <a:spLocks noChangeArrowheads="1"/>
              </p:cNvSpPr>
              <p:nvPr/>
            </p:nvSpPr>
            <p:spPr bwMode="auto">
              <a:xfrm>
                <a:off x="5154" y="1679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67" name="Oval 595"/>
              <p:cNvSpPr>
                <a:spLocks noChangeArrowheads="1"/>
              </p:cNvSpPr>
              <p:nvPr/>
            </p:nvSpPr>
            <p:spPr bwMode="auto">
              <a:xfrm>
                <a:off x="4034" y="987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68" name="Oval 596"/>
              <p:cNvSpPr>
                <a:spLocks noChangeArrowheads="1"/>
              </p:cNvSpPr>
              <p:nvPr/>
            </p:nvSpPr>
            <p:spPr bwMode="auto">
              <a:xfrm>
                <a:off x="3792" y="98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69" name="Oval 597"/>
              <p:cNvSpPr>
                <a:spLocks noChangeArrowheads="1"/>
              </p:cNvSpPr>
              <p:nvPr/>
            </p:nvSpPr>
            <p:spPr bwMode="auto">
              <a:xfrm>
                <a:off x="4131" y="114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70" name="Oval 598"/>
              <p:cNvSpPr>
                <a:spLocks noChangeArrowheads="1"/>
              </p:cNvSpPr>
              <p:nvPr/>
            </p:nvSpPr>
            <p:spPr bwMode="auto">
              <a:xfrm>
                <a:off x="4127" y="138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71" name="Oval 599"/>
              <p:cNvSpPr>
                <a:spLocks noChangeArrowheads="1"/>
              </p:cNvSpPr>
              <p:nvPr/>
            </p:nvSpPr>
            <p:spPr bwMode="auto">
              <a:xfrm>
                <a:off x="4869" y="1199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72" name="Oval 600"/>
              <p:cNvSpPr>
                <a:spLocks noChangeArrowheads="1"/>
              </p:cNvSpPr>
              <p:nvPr/>
            </p:nvSpPr>
            <p:spPr bwMode="auto">
              <a:xfrm>
                <a:off x="4376" y="127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73" name="Oval 601"/>
              <p:cNvSpPr>
                <a:spLocks noChangeArrowheads="1"/>
              </p:cNvSpPr>
              <p:nvPr/>
            </p:nvSpPr>
            <p:spPr bwMode="auto">
              <a:xfrm>
                <a:off x="3886" y="147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74" name="Oval 602"/>
              <p:cNvSpPr>
                <a:spLocks noChangeArrowheads="1"/>
              </p:cNvSpPr>
              <p:nvPr/>
            </p:nvSpPr>
            <p:spPr bwMode="auto">
              <a:xfrm>
                <a:off x="4875" y="1485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75" name="Oval 603"/>
              <p:cNvSpPr>
                <a:spLocks noChangeArrowheads="1"/>
              </p:cNvSpPr>
              <p:nvPr/>
            </p:nvSpPr>
            <p:spPr bwMode="auto">
              <a:xfrm>
                <a:off x="4356" y="156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76" name="Oval 604"/>
              <p:cNvSpPr>
                <a:spLocks noChangeArrowheads="1"/>
              </p:cNvSpPr>
              <p:nvPr/>
            </p:nvSpPr>
            <p:spPr bwMode="auto">
              <a:xfrm>
                <a:off x="4642" y="141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77" name="Oval 605"/>
              <p:cNvSpPr>
                <a:spLocks noChangeArrowheads="1"/>
              </p:cNvSpPr>
              <p:nvPr/>
            </p:nvSpPr>
            <p:spPr bwMode="auto">
              <a:xfrm>
                <a:off x="3840" y="13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78" name="Oval 606"/>
              <p:cNvSpPr>
                <a:spLocks noChangeArrowheads="1"/>
              </p:cNvSpPr>
              <p:nvPr/>
            </p:nvSpPr>
            <p:spPr bwMode="auto">
              <a:xfrm>
                <a:off x="3957" y="725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79" name="Oval 607"/>
              <p:cNvSpPr>
                <a:spLocks noChangeArrowheads="1"/>
              </p:cNvSpPr>
              <p:nvPr/>
            </p:nvSpPr>
            <p:spPr bwMode="auto">
              <a:xfrm>
                <a:off x="4053" y="82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0" name="Oval 608"/>
              <p:cNvSpPr>
                <a:spLocks noChangeArrowheads="1"/>
              </p:cNvSpPr>
              <p:nvPr/>
            </p:nvSpPr>
            <p:spPr bwMode="auto">
              <a:xfrm>
                <a:off x="4149" y="917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1" name="Oval 609"/>
              <p:cNvSpPr>
                <a:spLocks noChangeArrowheads="1"/>
              </p:cNvSpPr>
              <p:nvPr/>
            </p:nvSpPr>
            <p:spPr bwMode="auto">
              <a:xfrm>
                <a:off x="4504" y="143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2" name="Oval 610"/>
              <p:cNvSpPr>
                <a:spLocks noChangeArrowheads="1"/>
              </p:cNvSpPr>
              <p:nvPr/>
            </p:nvSpPr>
            <p:spPr bwMode="auto">
              <a:xfrm>
                <a:off x="4600" y="1653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3" name="Oval 611"/>
              <p:cNvSpPr>
                <a:spLocks noChangeArrowheads="1"/>
              </p:cNvSpPr>
              <p:nvPr/>
            </p:nvSpPr>
            <p:spPr bwMode="auto">
              <a:xfrm>
                <a:off x="4912" y="1659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4" name="Oval 612"/>
              <p:cNvSpPr>
                <a:spLocks noChangeArrowheads="1"/>
              </p:cNvSpPr>
              <p:nvPr/>
            </p:nvSpPr>
            <p:spPr bwMode="auto">
              <a:xfrm>
                <a:off x="3749" y="1653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5" name="Oval 613"/>
              <p:cNvSpPr>
                <a:spLocks noChangeArrowheads="1"/>
              </p:cNvSpPr>
              <p:nvPr/>
            </p:nvSpPr>
            <p:spPr bwMode="auto">
              <a:xfrm>
                <a:off x="4078" y="166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6" name="Oval 614"/>
              <p:cNvSpPr>
                <a:spLocks noChangeArrowheads="1"/>
              </p:cNvSpPr>
              <p:nvPr/>
            </p:nvSpPr>
            <p:spPr bwMode="auto">
              <a:xfrm>
                <a:off x="3798" y="125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7" name="Oval 615"/>
              <p:cNvSpPr>
                <a:spLocks noChangeArrowheads="1"/>
              </p:cNvSpPr>
              <p:nvPr/>
            </p:nvSpPr>
            <p:spPr bwMode="auto">
              <a:xfrm>
                <a:off x="3698" y="1385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8" name="Oval 616"/>
              <p:cNvSpPr>
                <a:spLocks noChangeArrowheads="1"/>
              </p:cNvSpPr>
              <p:nvPr/>
            </p:nvSpPr>
            <p:spPr bwMode="auto">
              <a:xfrm>
                <a:off x="4000" y="120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9" name="Oval 617"/>
              <p:cNvSpPr>
                <a:spLocks noChangeArrowheads="1"/>
              </p:cNvSpPr>
              <p:nvPr/>
            </p:nvSpPr>
            <p:spPr bwMode="auto">
              <a:xfrm>
                <a:off x="4483" y="72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90" name="Oval 618"/>
              <p:cNvSpPr>
                <a:spLocks noChangeArrowheads="1"/>
              </p:cNvSpPr>
              <p:nvPr/>
            </p:nvSpPr>
            <p:spPr bwMode="auto">
              <a:xfrm>
                <a:off x="3894" y="134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91" name="Oval 619"/>
              <p:cNvSpPr>
                <a:spLocks noChangeArrowheads="1"/>
              </p:cNvSpPr>
              <p:nvPr/>
            </p:nvSpPr>
            <p:spPr bwMode="auto">
              <a:xfrm>
                <a:off x="4444" y="915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92" name="Oval 620"/>
              <p:cNvSpPr>
                <a:spLocks noChangeArrowheads="1"/>
              </p:cNvSpPr>
              <p:nvPr/>
            </p:nvSpPr>
            <p:spPr bwMode="auto">
              <a:xfrm>
                <a:off x="4208" y="1593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93" name="Rectangle 621" descr="Wide downward diagonal"/>
              <p:cNvSpPr>
                <a:spLocks noChangeArrowheads="1"/>
              </p:cNvSpPr>
              <p:nvPr/>
            </p:nvSpPr>
            <p:spPr bwMode="auto">
              <a:xfrm>
                <a:off x="5343" y="831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94" name="Rectangle 622" descr="Wide downward diagonal"/>
              <p:cNvSpPr>
                <a:spLocks noChangeArrowheads="1"/>
              </p:cNvSpPr>
              <p:nvPr/>
            </p:nvSpPr>
            <p:spPr bwMode="auto">
              <a:xfrm>
                <a:off x="5360" y="1196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95" name="Rectangle 623" descr="Wide downward diagonal"/>
              <p:cNvSpPr>
                <a:spLocks noChangeArrowheads="1"/>
              </p:cNvSpPr>
              <p:nvPr/>
            </p:nvSpPr>
            <p:spPr bwMode="auto">
              <a:xfrm>
                <a:off x="5456" y="153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96" name="Rectangle 624" descr="Wide downward diagonal"/>
              <p:cNvSpPr>
                <a:spLocks noChangeArrowheads="1"/>
              </p:cNvSpPr>
              <p:nvPr/>
            </p:nvSpPr>
            <p:spPr bwMode="auto">
              <a:xfrm>
                <a:off x="4979" y="157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907" name="Line 635"/>
            <p:cNvSpPr>
              <a:spLocks noChangeShapeType="1"/>
            </p:cNvSpPr>
            <p:nvPr/>
          </p:nvSpPr>
          <p:spPr bwMode="auto">
            <a:xfrm>
              <a:off x="4557" y="2250"/>
              <a:ext cx="1066" cy="1331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913" name="Group 641"/>
          <p:cNvGrpSpPr>
            <a:grpSpLocks/>
          </p:cNvGrpSpPr>
          <p:nvPr/>
        </p:nvGrpSpPr>
        <p:grpSpPr bwMode="auto">
          <a:xfrm>
            <a:off x="5865813" y="3557588"/>
            <a:ext cx="3067050" cy="3078162"/>
            <a:chOff x="1634" y="2241"/>
            <a:chExt cx="1932" cy="1939"/>
          </a:xfrm>
        </p:grpSpPr>
        <p:grpSp>
          <p:nvGrpSpPr>
            <p:cNvPr id="54902" name="Group 630"/>
            <p:cNvGrpSpPr>
              <a:grpSpLocks/>
            </p:cNvGrpSpPr>
            <p:nvPr/>
          </p:nvGrpSpPr>
          <p:grpSpPr bwMode="auto">
            <a:xfrm>
              <a:off x="1634" y="2241"/>
              <a:ext cx="1932" cy="1939"/>
              <a:chOff x="1887" y="2230"/>
              <a:chExt cx="1932" cy="1939"/>
            </a:xfrm>
          </p:grpSpPr>
          <p:sp>
            <p:nvSpPr>
              <p:cNvPr id="54900" name="Rectangle 628"/>
              <p:cNvSpPr>
                <a:spLocks noChangeArrowheads="1"/>
              </p:cNvSpPr>
              <p:nvPr/>
            </p:nvSpPr>
            <p:spPr bwMode="auto">
              <a:xfrm>
                <a:off x="2011" y="2230"/>
                <a:ext cx="1801" cy="1765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>
                <a:outerShdw dist="107763" dir="81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530" name="Group 258"/>
              <p:cNvGrpSpPr>
                <a:grpSpLocks/>
              </p:cNvGrpSpPr>
              <p:nvPr/>
            </p:nvGrpSpPr>
            <p:grpSpPr bwMode="auto">
              <a:xfrm>
                <a:off x="1887" y="2293"/>
                <a:ext cx="1932" cy="1876"/>
                <a:chOff x="3198" y="69"/>
                <a:chExt cx="2463" cy="2286"/>
              </a:xfrm>
            </p:grpSpPr>
            <p:grpSp>
              <p:nvGrpSpPr>
                <p:cNvPr id="54531" name="Group 259"/>
                <p:cNvGrpSpPr>
                  <a:grpSpLocks/>
                </p:cNvGrpSpPr>
                <p:nvPr/>
              </p:nvGrpSpPr>
              <p:grpSpPr bwMode="auto">
                <a:xfrm>
                  <a:off x="3198" y="69"/>
                  <a:ext cx="2463" cy="2286"/>
                  <a:chOff x="1136" y="1946"/>
                  <a:chExt cx="2184" cy="1941"/>
                </a:xfrm>
              </p:grpSpPr>
              <p:sp>
                <p:nvSpPr>
                  <p:cNvPr id="54532" name="Rectangle 260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1127" y="2314"/>
                    <a:ext cx="281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endParaRPr lang="en-US" sz="18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54533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1502" y="3309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34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1670" y="3309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35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3309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36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2005" y="3309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37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2173" y="3309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38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2341" y="3309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39" name="Rectangle 267"/>
                  <p:cNvSpPr>
                    <a:spLocks noChangeArrowheads="1"/>
                  </p:cNvSpPr>
                  <p:nvPr/>
                </p:nvSpPr>
                <p:spPr bwMode="auto">
                  <a:xfrm>
                    <a:off x="2508" y="3309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40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676" y="3309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41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2844" y="3309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42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3011" y="3309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43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1502" y="3161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44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1670" y="3161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45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3161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46" name="Rectangle 274"/>
                  <p:cNvSpPr>
                    <a:spLocks noChangeArrowheads="1"/>
                  </p:cNvSpPr>
                  <p:nvPr/>
                </p:nvSpPr>
                <p:spPr bwMode="auto">
                  <a:xfrm>
                    <a:off x="2005" y="3161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47" name="Rectangle 275"/>
                  <p:cNvSpPr>
                    <a:spLocks noChangeArrowheads="1"/>
                  </p:cNvSpPr>
                  <p:nvPr/>
                </p:nvSpPr>
                <p:spPr bwMode="auto">
                  <a:xfrm>
                    <a:off x="2173" y="3161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48" name="Rectangle 276"/>
                  <p:cNvSpPr>
                    <a:spLocks noChangeArrowheads="1"/>
                  </p:cNvSpPr>
                  <p:nvPr/>
                </p:nvSpPr>
                <p:spPr bwMode="auto">
                  <a:xfrm>
                    <a:off x="2341" y="3161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49" name="Rectangle 277"/>
                  <p:cNvSpPr>
                    <a:spLocks noChangeArrowheads="1"/>
                  </p:cNvSpPr>
                  <p:nvPr/>
                </p:nvSpPr>
                <p:spPr bwMode="auto">
                  <a:xfrm>
                    <a:off x="2508" y="3161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50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2676" y="3161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51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2844" y="3161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52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3011" y="3161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53" name="Rectangle 281"/>
                  <p:cNvSpPr>
                    <a:spLocks noChangeArrowheads="1"/>
                  </p:cNvSpPr>
                  <p:nvPr/>
                </p:nvSpPr>
                <p:spPr bwMode="auto">
                  <a:xfrm>
                    <a:off x="1502" y="3013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54" name="Rectangle 282"/>
                  <p:cNvSpPr>
                    <a:spLocks noChangeArrowheads="1"/>
                  </p:cNvSpPr>
                  <p:nvPr/>
                </p:nvSpPr>
                <p:spPr bwMode="auto">
                  <a:xfrm>
                    <a:off x="1670" y="3013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55" name="Rectangle 283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3013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56" name="Rectangle 284"/>
                  <p:cNvSpPr>
                    <a:spLocks noChangeArrowheads="1"/>
                  </p:cNvSpPr>
                  <p:nvPr/>
                </p:nvSpPr>
                <p:spPr bwMode="auto">
                  <a:xfrm>
                    <a:off x="2005" y="3013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57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2173" y="3013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58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2341" y="3013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59" name="Rectangle 287"/>
                  <p:cNvSpPr>
                    <a:spLocks noChangeArrowheads="1"/>
                  </p:cNvSpPr>
                  <p:nvPr/>
                </p:nvSpPr>
                <p:spPr bwMode="auto">
                  <a:xfrm>
                    <a:off x="2508" y="3013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60" name="Rectangle 288"/>
                  <p:cNvSpPr>
                    <a:spLocks noChangeArrowheads="1"/>
                  </p:cNvSpPr>
                  <p:nvPr/>
                </p:nvSpPr>
                <p:spPr bwMode="auto">
                  <a:xfrm>
                    <a:off x="2676" y="3013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61" name="Rectangle 289"/>
                  <p:cNvSpPr>
                    <a:spLocks noChangeArrowheads="1"/>
                  </p:cNvSpPr>
                  <p:nvPr/>
                </p:nvSpPr>
                <p:spPr bwMode="auto">
                  <a:xfrm>
                    <a:off x="2844" y="3013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62" name="Rectangle 290"/>
                  <p:cNvSpPr>
                    <a:spLocks noChangeArrowheads="1"/>
                  </p:cNvSpPr>
                  <p:nvPr/>
                </p:nvSpPr>
                <p:spPr bwMode="auto">
                  <a:xfrm>
                    <a:off x="3011" y="3013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63" name="Rectangle 291"/>
                  <p:cNvSpPr>
                    <a:spLocks noChangeArrowheads="1"/>
                  </p:cNvSpPr>
                  <p:nvPr/>
                </p:nvSpPr>
                <p:spPr bwMode="auto">
                  <a:xfrm>
                    <a:off x="1502" y="2864"/>
                    <a:ext cx="168" cy="149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64" name="Rectangle 292"/>
                  <p:cNvSpPr>
                    <a:spLocks noChangeArrowheads="1"/>
                  </p:cNvSpPr>
                  <p:nvPr/>
                </p:nvSpPr>
                <p:spPr bwMode="auto">
                  <a:xfrm>
                    <a:off x="1670" y="2864"/>
                    <a:ext cx="167" cy="149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65" name="Rectangle 293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864"/>
                    <a:ext cx="168" cy="149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66" name="Rectangle 294"/>
                  <p:cNvSpPr>
                    <a:spLocks noChangeArrowheads="1"/>
                  </p:cNvSpPr>
                  <p:nvPr/>
                </p:nvSpPr>
                <p:spPr bwMode="auto">
                  <a:xfrm>
                    <a:off x="2005" y="2864"/>
                    <a:ext cx="168" cy="149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67" name="Rectangle 295"/>
                  <p:cNvSpPr>
                    <a:spLocks noChangeArrowheads="1"/>
                  </p:cNvSpPr>
                  <p:nvPr/>
                </p:nvSpPr>
                <p:spPr bwMode="auto">
                  <a:xfrm>
                    <a:off x="2173" y="2864"/>
                    <a:ext cx="168" cy="149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68" name="Rectangle 296"/>
                  <p:cNvSpPr>
                    <a:spLocks noChangeArrowheads="1"/>
                  </p:cNvSpPr>
                  <p:nvPr/>
                </p:nvSpPr>
                <p:spPr bwMode="auto">
                  <a:xfrm>
                    <a:off x="2341" y="2864"/>
                    <a:ext cx="167" cy="149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69" name="Rectangle 297"/>
                  <p:cNvSpPr>
                    <a:spLocks noChangeArrowheads="1"/>
                  </p:cNvSpPr>
                  <p:nvPr/>
                </p:nvSpPr>
                <p:spPr bwMode="auto">
                  <a:xfrm>
                    <a:off x="2508" y="2864"/>
                    <a:ext cx="168" cy="149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70" name="Rectangle 298"/>
                  <p:cNvSpPr>
                    <a:spLocks noChangeArrowheads="1"/>
                  </p:cNvSpPr>
                  <p:nvPr/>
                </p:nvSpPr>
                <p:spPr bwMode="auto">
                  <a:xfrm>
                    <a:off x="2676" y="2864"/>
                    <a:ext cx="168" cy="149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71" name="Rectangle 299"/>
                  <p:cNvSpPr>
                    <a:spLocks noChangeArrowheads="1"/>
                  </p:cNvSpPr>
                  <p:nvPr/>
                </p:nvSpPr>
                <p:spPr bwMode="auto">
                  <a:xfrm>
                    <a:off x="2844" y="2864"/>
                    <a:ext cx="167" cy="149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72" name="Rectangle 300"/>
                  <p:cNvSpPr>
                    <a:spLocks noChangeArrowheads="1"/>
                  </p:cNvSpPr>
                  <p:nvPr/>
                </p:nvSpPr>
                <p:spPr bwMode="auto">
                  <a:xfrm>
                    <a:off x="3011" y="2864"/>
                    <a:ext cx="168" cy="149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73" name="Rectangle 301"/>
                  <p:cNvSpPr>
                    <a:spLocks noChangeArrowheads="1"/>
                  </p:cNvSpPr>
                  <p:nvPr/>
                </p:nvSpPr>
                <p:spPr bwMode="auto">
                  <a:xfrm>
                    <a:off x="1502" y="2716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74" name="Rectangle 302"/>
                  <p:cNvSpPr>
                    <a:spLocks noChangeArrowheads="1"/>
                  </p:cNvSpPr>
                  <p:nvPr/>
                </p:nvSpPr>
                <p:spPr bwMode="auto">
                  <a:xfrm>
                    <a:off x="1670" y="2716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75" name="Rectangle 303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716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76" name="Rectangle 304"/>
                  <p:cNvSpPr>
                    <a:spLocks noChangeArrowheads="1"/>
                  </p:cNvSpPr>
                  <p:nvPr/>
                </p:nvSpPr>
                <p:spPr bwMode="auto">
                  <a:xfrm>
                    <a:off x="2005" y="2716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77" name="Rectangle 305"/>
                  <p:cNvSpPr>
                    <a:spLocks noChangeArrowheads="1"/>
                  </p:cNvSpPr>
                  <p:nvPr/>
                </p:nvSpPr>
                <p:spPr bwMode="auto">
                  <a:xfrm>
                    <a:off x="2173" y="2716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78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2341" y="2716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79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2508" y="2716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80" name="Rectangle 308"/>
                  <p:cNvSpPr>
                    <a:spLocks noChangeArrowheads="1"/>
                  </p:cNvSpPr>
                  <p:nvPr/>
                </p:nvSpPr>
                <p:spPr bwMode="auto">
                  <a:xfrm>
                    <a:off x="2676" y="2716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81" name="Rectangle 309"/>
                  <p:cNvSpPr>
                    <a:spLocks noChangeArrowheads="1"/>
                  </p:cNvSpPr>
                  <p:nvPr/>
                </p:nvSpPr>
                <p:spPr bwMode="auto">
                  <a:xfrm>
                    <a:off x="2844" y="2716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82" name="Rectangle 310"/>
                  <p:cNvSpPr>
                    <a:spLocks noChangeArrowheads="1"/>
                  </p:cNvSpPr>
                  <p:nvPr/>
                </p:nvSpPr>
                <p:spPr bwMode="auto">
                  <a:xfrm>
                    <a:off x="3011" y="2716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83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1502" y="2568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84" name="Rectangle 312"/>
                  <p:cNvSpPr>
                    <a:spLocks noChangeArrowheads="1"/>
                  </p:cNvSpPr>
                  <p:nvPr/>
                </p:nvSpPr>
                <p:spPr bwMode="auto">
                  <a:xfrm>
                    <a:off x="1670" y="2568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85" name="Rectangle 313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568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86" name="Rectangle 314"/>
                  <p:cNvSpPr>
                    <a:spLocks noChangeArrowheads="1"/>
                  </p:cNvSpPr>
                  <p:nvPr/>
                </p:nvSpPr>
                <p:spPr bwMode="auto">
                  <a:xfrm>
                    <a:off x="2005" y="2568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87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2173" y="2568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88" name="Rectangle 316"/>
                  <p:cNvSpPr>
                    <a:spLocks noChangeArrowheads="1"/>
                  </p:cNvSpPr>
                  <p:nvPr/>
                </p:nvSpPr>
                <p:spPr bwMode="auto">
                  <a:xfrm>
                    <a:off x="2341" y="2568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89" name="Rectangle 317"/>
                  <p:cNvSpPr>
                    <a:spLocks noChangeArrowheads="1"/>
                  </p:cNvSpPr>
                  <p:nvPr/>
                </p:nvSpPr>
                <p:spPr bwMode="auto">
                  <a:xfrm>
                    <a:off x="2508" y="2568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90" name="Rectangle 318"/>
                  <p:cNvSpPr>
                    <a:spLocks noChangeArrowheads="1"/>
                  </p:cNvSpPr>
                  <p:nvPr/>
                </p:nvSpPr>
                <p:spPr bwMode="auto">
                  <a:xfrm>
                    <a:off x="2676" y="2568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91" name="Rectangle 319"/>
                  <p:cNvSpPr>
                    <a:spLocks noChangeArrowheads="1"/>
                  </p:cNvSpPr>
                  <p:nvPr/>
                </p:nvSpPr>
                <p:spPr bwMode="auto">
                  <a:xfrm>
                    <a:off x="2844" y="2568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92" name="Rectangle 320"/>
                  <p:cNvSpPr>
                    <a:spLocks noChangeArrowheads="1"/>
                  </p:cNvSpPr>
                  <p:nvPr/>
                </p:nvSpPr>
                <p:spPr bwMode="auto">
                  <a:xfrm>
                    <a:off x="3011" y="2568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93" name="Rectangle 321"/>
                  <p:cNvSpPr>
                    <a:spLocks noChangeArrowheads="1"/>
                  </p:cNvSpPr>
                  <p:nvPr/>
                </p:nvSpPr>
                <p:spPr bwMode="auto">
                  <a:xfrm>
                    <a:off x="1502" y="2420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94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1670" y="2420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95" name="Rectangle 323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420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96" name="Rectangle 324"/>
                  <p:cNvSpPr>
                    <a:spLocks noChangeArrowheads="1"/>
                  </p:cNvSpPr>
                  <p:nvPr/>
                </p:nvSpPr>
                <p:spPr bwMode="auto">
                  <a:xfrm>
                    <a:off x="2005" y="2420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9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2173" y="2420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9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2341" y="2420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99" name="Rectangle 327"/>
                  <p:cNvSpPr>
                    <a:spLocks noChangeArrowheads="1"/>
                  </p:cNvSpPr>
                  <p:nvPr/>
                </p:nvSpPr>
                <p:spPr bwMode="auto">
                  <a:xfrm>
                    <a:off x="2508" y="2420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00" name="Rectangle 328"/>
                  <p:cNvSpPr>
                    <a:spLocks noChangeArrowheads="1"/>
                  </p:cNvSpPr>
                  <p:nvPr/>
                </p:nvSpPr>
                <p:spPr bwMode="auto">
                  <a:xfrm>
                    <a:off x="2676" y="2420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01" name="Rectangle 329"/>
                  <p:cNvSpPr>
                    <a:spLocks noChangeArrowheads="1"/>
                  </p:cNvSpPr>
                  <p:nvPr/>
                </p:nvSpPr>
                <p:spPr bwMode="auto">
                  <a:xfrm>
                    <a:off x="2844" y="2420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02" name="Rectangle 330"/>
                  <p:cNvSpPr>
                    <a:spLocks noChangeArrowheads="1"/>
                  </p:cNvSpPr>
                  <p:nvPr/>
                </p:nvSpPr>
                <p:spPr bwMode="auto">
                  <a:xfrm>
                    <a:off x="3011" y="2420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03" name="Rectangle 331"/>
                  <p:cNvSpPr>
                    <a:spLocks noChangeArrowheads="1"/>
                  </p:cNvSpPr>
                  <p:nvPr/>
                </p:nvSpPr>
                <p:spPr bwMode="auto">
                  <a:xfrm>
                    <a:off x="1502" y="2272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04" name="Rectangle 332"/>
                  <p:cNvSpPr>
                    <a:spLocks noChangeArrowheads="1"/>
                  </p:cNvSpPr>
                  <p:nvPr/>
                </p:nvSpPr>
                <p:spPr bwMode="auto">
                  <a:xfrm>
                    <a:off x="1670" y="2272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05" name="Rectangle 333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272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06" name="Rectangle 334"/>
                  <p:cNvSpPr>
                    <a:spLocks noChangeArrowheads="1"/>
                  </p:cNvSpPr>
                  <p:nvPr/>
                </p:nvSpPr>
                <p:spPr bwMode="auto">
                  <a:xfrm>
                    <a:off x="2005" y="2272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07" name="Rectangle 335"/>
                  <p:cNvSpPr>
                    <a:spLocks noChangeArrowheads="1"/>
                  </p:cNvSpPr>
                  <p:nvPr/>
                </p:nvSpPr>
                <p:spPr bwMode="auto">
                  <a:xfrm>
                    <a:off x="2173" y="2272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08" name="Rectangle 336"/>
                  <p:cNvSpPr>
                    <a:spLocks noChangeArrowheads="1"/>
                  </p:cNvSpPr>
                  <p:nvPr/>
                </p:nvSpPr>
                <p:spPr bwMode="auto">
                  <a:xfrm>
                    <a:off x="2341" y="2272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09" name="Rectangle 337"/>
                  <p:cNvSpPr>
                    <a:spLocks noChangeArrowheads="1"/>
                  </p:cNvSpPr>
                  <p:nvPr/>
                </p:nvSpPr>
                <p:spPr bwMode="auto">
                  <a:xfrm>
                    <a:off x="2508" y="2272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10" name="Rectangle 338"/>
                  <p:cNvSpPr>
                    <a:spLocks noChangeArrowheads="1"/>
                  </p:cNvSpPr>
                  <p:nvPr/>
                </p:nvSpPr>
                <p:spPr bwMode="auto">
                  <a:xfrm>
                    <a:off x="2676" y="2272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11" name="Rectangle 339"/>
                  <p:cNvSpPr>
                    <a:spLocks noChangeArrowheads="1"/>
                  </p:cNvSpPr>
                  <p:nvPr/>
                </p:nvSpPr>
                <p:spPr bwMode="auto">
                  <a:xfrm>
                    <a:off x="2844" y="2272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12" name="Rectangle 340"/>
                  <p:cNvSpPr>
                    <a:spLocks noChangeArrowheads="1"/>
                  </p:cNvSpPr>
                  <p:nvPr/>
                </p:nvSpPr>
                <p:spPr bwMode="auto">
                  <a:xfrm>
                    <a:off x="3011" y="2272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13" name="Rectangle 341"/>
                  <p:cNvSpPr>
                    <a:spLocks noChangeArrowheads="1"/>
                  </p:cNvSpPr>
                  <p:nvPr/>
                </p:nvSpPr>
                <p:spPr bwMode="auto">
                  <a:xfrm>
                    <a:off x="1502" y="2123"/>
                    <a:ext cx="168" cy="149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14" name="Rectangle 342"/>
                  <p:cNvSpPr>
                    <a:spLocks noChangeArrowheads="1"/>
                  </p:cNvSpPr>
                  <p:nvPr/>
                </p:nvSpPr>
                <p:spPr bwMode="auto">
                  <a:xfrm>
                    <a:off x="1670" y="2123"/>
                    <a:ext cx="167" cy="149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15" name="Rectangle 343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123"/>
                    <a:ext cx="168" cy="149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16" name="Rectangle 344"/>
                  <p:cNvSpPr>
                    <a:spLocks noChangeArrowheads="1"/>
                  </p:cNvSpPr>
                  <p:nvPr/>
                </p:nvSpPr>
                <p:spPr bwMode="auto">
                  <a:xfrm>
                    <a:off x="2005" y="2123"/>
                    <a:ext cx="168" cy="149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17" name="Rectangle 345"/>
                  <p:cNvSpPr>
                    <a:spLocks noChangeArrowheads="1"/>
                  </p:cNvSpPr>
                  <p:nvPr/>
                </p:nvSpPr>
                <p:spPr bwMode="auto">
                  <a:xfrm>
                    <a:off x="2173" y="2123"/>
                    <a:ext cx="168" cy="149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18" name="Rectangle 346"/>
                  <p:cNvSpPr>
                    <a:spLocks noChangeArrowheads="1"/>
                  </p:cNvSpPr>
                  <p:nvPr/>
                </p:nvSpPr>
                <p:spPr bwMode="auto">
                  <a:xfrm>
                    <a:off x="2341" y="2123"/>
                    <a:ext cx="167" cy="149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19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2508" y="2123"/>
                    <a:ext cx="168" cy="149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20" name="Rectangle 348"/>
                  <p:cNvSpPr>
                    <a:spLocks noChangeArrowheads="1"/>
                  </p:cNvSpPr>
                  <p:nvPr/>
                </p:nvSpPr>
                <p:spPr bwMode="auto">
                  <a:xfrm>
                    <a:off x="2676" y="2123"/>
                    <a:ext cx="168" cy="149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21" name="Rectangle 349"/>
                  <p:cNvSpPr>
                    <a:spLocks noChangeArrowheads="1"/>
                  </p:cNvSpPr>
                  <p:nvPr/>
                </p:nvSpPr>
                <p:spPr bwMode="auto">
                  <a:xfrm>
                    <a:off x="2844" y="2123"/>
                    <a:ext cx="167" cy="149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22" name="Rectangle 350"/>
                  <p:cNvSpPr>
                    <a:spLocks noChangeArrowheads="1"/>
                  </p:cNvSpPr>
                  <p:nvPr/>
                </p:nvSpPr>
                <p:spPr bwMode="auto">
                  <a:xfrm>
                    <a:off x="3011" y="2123"/>
                    <a:ext cx="168" cy="149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23" name="Rectangle 351"/>
                  <p:cNvSpPr>
                    <a:spLocks noChangeArrowheads="1"/>
                  </p:cNvSpPr>
                  <p:nvPr/>
                </p:nvSpPr>
                <p:spPr bwMode="auto">
                  <a:xfrm>
                    <a:off x="1502" y="1975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24" name="Rectangle 352"/>
                  <p:cNvSpPr>
                    <a:spLocks noChangeArrowheads="1"/>
                  </p:cNvSpPr>
                  <p:nvPr/>
                </p:nvSpPr>
                <p:spPr bwMode="auto">
                  <a:xfrm>
                    <a:off x="1670" y="1975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25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1975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26" name="Rectangle 354"/>
                  <p:cNvSpPr>
                    <a:spLocks noChangeArrowheads="1"/>
                  </p:cNvSpPr>
                  <p:nvPr/>
                </p:nvSpPr>
                <p:spPr bwMode="auto">
                  <a:xfrm>
                    <a:off x="2005" y="1975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27" name="Rectangle 355"/>
                  <p:cNvSpPr>
                    <a:spLocks noChangeArrowheads="1"/>
                  </p:cNvSpPr>
                  <p:nvPr/>
                </p:nvSpPr>
                <p:spPr bwMode="auto">
                  <a:xfrm>
                    <a:off x="2173" y="1975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28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2341" y="1975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29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2508" y="1975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30" name="Rectangle 358"/>
                  <p:cNvSpPr>
                    <a:spLocks noChangeArrowheads="1"/>
                  </p:cNvSpPr>
                  <p:nvPr/>
                </p:nvSpPr>
                <p:spPr bwMode="auto">
                  <a:xfrm>
                    <a:off x="2676" y="1975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31" name="Rectangle 359"/>
                  <p:cNvSpPr>
                    <a:spLocks noChangeArrowheads="1"/>
                  </p:cNvSpPr>
                  <p:nvPr/>
                </p:nvSpPr>
                <p:spPr bwMode="auto">
                  <a:xfrm>
                    <a:off x="2844" y="1975"/>
                    <a:ext cx="167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32" name="Rectangle 360"/>
                  <p:cNvSpPr>
                    <a:spLocks noChangeArrowheads="1"/>
                  </p:cNvSpPr>
                  <p:nvPr/>
                </p:nvSpPr>
                <p:spPr bwMode="auto">
                  <a:xfrm>
                    <a:off x="3011" y="1975"/>
                    <a:ext cx="168" cy="148"/>
                  </a:xfrm>
                  <a:prstGeom prst="rect">
                    <a:avLst/>
                  </a:prstGeom>
                  <a:noFill/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33" name="Line 361"/>
                  <p:cNvSpPr>
                    <a:spLocks noChangeShapeType="1"/>
                  </p:cNvSpPr>
                  <p:nvPr/>
                </p:nvSpPr>
                <p:spPr bwMode="auto">
                  <a:xfrm>
                    <a:off x="1502" y="3457"/>
                    <a:ext cx="1677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34" name="Line 3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02" y="1975"/>
                    <a:ext cx="0" cy="1482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35" name="Text Box 3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6" y="1946"/>
                    <a:ext cx="276" cy="21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sz="1600"/>
                      <a:t>10</a:t>
                    </a:r>
                  </a:p>
                </p:txBody>
              </p:sp>
              <p:sp>
                <p:nvSpPr>
                  <p:cNvPr id="54636" name="Text Box 3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56" y="3514"/>
                    <a:ext cx="204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sz="1600"/>
                      <a:t>1</a:t>
                    </a:r>
                  </a:p>
                </p:txBody>
              </p:sp>
              <p:sp>
                <p:nvSpPr>
                  <p:cNvPr id="54637" name="Text Box 3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7" y="3514"/>
                    <a:ext cx="204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sz="1600"/>
                      <a:t>2</a:t>
                    </a:r>
                  </a:p>
                </p:txBody>
              </p:sp>
              <p:sp>
                <p:nvSpPr>
                  <p:cNvPr id="54638" name="Text Box 3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92" y="3514"/>
                    <a:ext cx="203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sz="1600"/>
                      <a:t>3</a:t>
                    </a:r>
                  </a:p>
                </p:txBody>
              </p:sp>
              <p:sp>
                <p:nvSpPr>
                  <p:cNvPr id="54639" name="Text Box 3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3514"/>
                    <a:ext cx="203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sz="1600"/>
                      <a:t>4</a:t>
                    </a:r>
                  </a:p>
                </p:txBody>
              </p:sp>
              <p:sp>
                <p:nvSpPr>
                  <p:cNvPr id="54640" name="Text Box 3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1" y="3514"/>
                    <a:ext cx="204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sz="1600"/>
                      <a:t>5</a:t>
                    </a:r>
                  </a:p>
                </p:txBody>
              </p:sp>
              <p:sp>
                <p:nvSpPr>
                  <p:cNvPr id="54641" name="Text Box 3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1" y="3514"/>
                    <a:ext cx="203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sz="1600"/>
                      <a:t>6</a:t>
                    </a:r>
                  </a:p>
                </p:txBody>
              </p:sp>
              <p:sp>
                <p:nvSpPr>
                  <p:cNvPr id="54642" name="Text Box 3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64" y="3514"/>
                    <a:ext cx="204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sz="1600"/>
                      <a:t>7</a:t>
                    </a:r>
                  </a:p>
                </p:txBody>
              </p:sp>
              <p:sp>
                <p:nvSpPr>
                  <p:cNvPr id="54643" name="Text Box 3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36" y="3514"/>
                    <a:ext cx="203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sz="1600"/>
                      <a:t>8</a:t>
                    </a:r>
                  </a:p>
                </p:txBody>
              </p:sp>
              <p:sp>
                <p:nvSpPr>
                  <p:cNvPr id="54644" name="Text Box 3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0" y="3517"/>
                    <a:ext cx="203" cy="21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sz="1600"/>
                      <a:t>9</a:t>
                    </a:r>
                  </a:p>
                </p:txBody>
              </p:sp>
              <p:sp>
                <p:nvSpPr>
                  <p:cNvPr id="54645" name="Text Box 3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44" y="3514"/>
                    <a:ext cx="276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sz="1600"/>
                      <a:t>10</a:t>
                    </a:r>
                  </a:p>
                </p:txBody>
              </p:sp>
              <p:sp>
                <p:nvSpPr>
                  <p:cNvPr id="54646" name="Text Box 3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9" y="3280"/>
                    <a:ext cx="204" cy="21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sz="1600"/>
                      <a:t>1</a:t>
                    </a:r>
                  </a:p>
                </p:txBody>
              </p:sp>
              <p:sp>
                <p:nvSpPr>
                  <p:cNvPr id="54647" name="Text Box 3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9" y="3130"/>
                    <a:ext cx="204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sz="1600"/>
                      <a:t>2</a:t>
                    </a:r>
                  </a:p>
                </p:txBody>
              </p:sp>
              <p:sp>
                <p:nvSpPr>
                  <p:cNvPr id="54648" name="Text Box 3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9" y="2984"/>
                    <a:ext cx="204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sz="1600"/>
                      <a:t>3</a:t>
                    </a:r>
                  </a:p>
                </p:txBody>
              </p:sp>
              <p:sp>
                <p:nvSpPr>
                  <p:cNvPr id="54649" name="Text Box 3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9" y="2835"/>
                    <a:ext cx="204" cy="21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sz="1600"/>
                      <a:t>4</a:t>
                    </a:r>
                  </a:p>
                </p:txBody>
              </p:sp>
              <p:sp>
                <p:nvSpPr>
                  <p:cNvPr id="54650" name="Text Box 3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9" y="2686"/>
                    <a:ext cx="204" cy="21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sz="1600"/>
                      <a:t>5</a:t>
                    </a:r>
                  </a:p>
                </p:txBody>
              </p:sp>
              <p:sp>
                <p:nvSpPr>
                  <p:cNvPr id="54651" name="Text Box 3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9" y="2539"/>
                    <a:ext cx="204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sz="1600"/>
                      <a:t>6</a:t>
                    </a:r>
                  </a:p>
                </p:txBody>
              </p:sp>
              <p:sp>
                <p:nvSpPr>
                  <p:cNvPr id="54652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9" y="2391"/>
                    <a:ext cx="204" cy="21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sz="1600"/>
                      <a:t>7</a:t>
                    </a:r>
                  </a:p>
                </p:txBody>
              </p:sp>
              <p:sp>
                <p:nvSpPr>
                  <p:cNvPr id="54653" name="Text Box 3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9" y="2242"/>
                    <a:ext cx="204" cy="21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sz="1600"/>
                      <a:t>8</a:t>
                    </a:r>
                  </a:p>
                </p:txBody>
              </p:sp>
              <p:sp>
                <p:nvSpPr>
                  <p:cNvPr id="54654" name="Text Box 3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9" y="2095"/>
                    <a:ext cx="204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sz="1600"/>
                      <a:t>9</a:t>
                    </a:r>
                  </a:p>
                </p:txBody>
              </p:sp>
              <p:sp>
                <p:nvSpPr>
                  <p:cNvPr id="546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1962" y="3683"/>
                    <a:ext cx="1098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endParaRPr lang="en-US" sz="16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4656" name="Oval 384"/>
                <p:cNvSpPr>
                  <a:spLocks noChangeArrowheads="1"/>
                </p:cNvSpPr>
                <p:nvPr/>
              </p:nvSpPr>
              <p:spPr bwMode="auto">
                <a:xfrm>
                  <a:off x="4045" y="1362"/>
                  <a:ext cx="96" cy="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57" name="Oval 385"/>
                <p:cNvSpPr>
                  <a:spLocks noChangeArrowheads="1"/>
                </p:cNvSpPr>
                <p:nvPr/>
              </p:nvSpPr>
              <p:spPr bwMode="auto">
                <a:xfrm>
                  <a:off x="5372" y="127"/>
                  <a:ext cx="96" cy="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58" name="Oval 386"/>
                <p:cNvSpPr>
                  <a:spLocks noChangeArrowheads="1"/>
                </p:cNvSpPr>
                <p:nvPr/>
              </p:nvSpPr>
              <p:spPr bwMode="auto">
                <a:xfrm>
                  <a:off x="3770" y="1618"/>
                  <a:ext cx="96" cy="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59" name="Oval 387"/>
                <p:cNvSpPr>
                  <a:spLocks noChangeArrowheads="1"/>
                </p:cNvSpPr>
                <p:nvPr/>
              </p:nvSpPr>
              <p:spPr bwMode="auto">
                <a:xfrm>
                  <a:off x="4496" y="935"/>
                  <a:ext cx="96" cy="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60" name="Oval 388"/>
                <p:cNvSpPr>
                  <a:spLocks noChangeArrowheads="1"/>
                </p:cNvSpPr>
                <p:nvPr/>
              </p:nvSpPr>
              <p:spPr bwMode="auto">
                <a:xfrm>
                  <a:off x="4328" y="1094"/>
                  <a:ext cx="96" cy="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61" name="Oval 389"/>
                <p:cNvSpPr>
                  <a:spLocks noChangeArrowheads="1"/>
                </p:cNvSpPr>
                <p:nvPr/>
              </p:nvSpPr>
              <p:spPr bwMode="auto">
                <a:xfrm>
                  <a:off x="4756" y="696"/>
                  <a:ext cx="96" cy="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62" name="Oval 390"/>
                <p:cNvSpPr>
                  <a:spLocks noChangeArrowheads="1"/>
                </p:cNvSpPr>
                <p:nvPr/>
              </p:nvSpPr>
              <p:spPr bwMode="auto">
                <a:xfrm>
                  <a:off x="4986" y="479"/>
                  <a:ext cx="96" cy="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63" name="Rectangle 39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3642" y="501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64" name="Rectangle 39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3834" y="228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65" name="Rectangle 39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183" y="656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66" name="Rectangle 39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3782" y="1428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67" name="Rectangle 39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264" y="282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68" name="Rectangle 39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122" y="981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69" name="Rectangle 39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884" y="226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70" name="Rectangle 39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3951" y="498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71" name="Rectangle 39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3820" y="932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72" name="Rectangle 40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481" y="790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73" name="Rectangle 40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541" y="459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74" name="Rectangle 40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200" y="145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75" name="Rectangle 40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044" y="1209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76" name="Rectangle 40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539" y="209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77" name="Rectangle 40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957" y="1129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78" name="Rectangle 40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836" y="1382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79" name="Rectangle 40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021" y="694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80" name="Rectangle 40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503" y="1329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81" name="Rectangle 40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3958" y="1589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82" name="Rectangle 41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436" y="1537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83" name="Rectangle 41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292" y="1278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84" name="Rectangle 412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695" y="872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85" name="Rectangle 413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119" y="1623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86" name="Rectangle 414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220" y="388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87" name="Rectangle 415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220" y="1249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54688" name="Rectangle 416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178" y="943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89" name="Rectangle 417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265" y="717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90" name="Rectangle 41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795" y="1674"/>
                  <a:ext cx="96" cy="96"/>
                </a:xfrm>
                <a:prstGeom prst="rect">
                  <a:avLst/>
                </a:prstGeom>
                <a:pattFill prst="wdDnDiag">
                  <a:fgClr>
                    <a:srgbClr val="FF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91" name="Oval 419"/>
                <p:cNvSpPr>
                  <a:spLocks noChangeArrowheads="1"/>
                </p:cNvSpPr>
                <p:nvPr/>
              </p:nvSpPr>
              <p:spPr bwMode="auto">
                <a:xfrm>
                  <a:off x="3929" y="1470"/>
                  <a:ext cx="96" cy="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92" name="Oval 420"/>
                <p:cNvSpPr>
                  <a:spLocks noChangeArrowheads="1"/>
                </p:cNvSpPr>
                <p:nvPr/>
              </p:nvSpPr>
              <p:spPr bwMode="auto">
                <a:xfrm>
                  <a:off x="4590" y="852"/>
                  <a:ext cx="96" cy="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93" name="Oval 421"/>
                <p:cNvSpPr>
                  <a:spLocks noChangeArrowheads="1"/>
                </p:cNvSpPr>
                <p:nvPr/>
              </p:nvSpPr>
              <p:spPr bwMode="auto">
                <a:xfrm>
                  <a:off x="5224" y="261"/>
                  <a:ext cx="96" cy="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94" name="Oval 422"/>
                <p:cNvSpPr>
                  <a:spLocks noChangeArrowheads="1"/>
                </p:cNvSpPr>
                <p:nvPr/>
              </p:nvSpPr>
              <p:spPr bwMode="auto">
                <a:xfrm>
                  <a:off x="4865" y="604"/>
                  <a:ext cx="96" cy="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695" name="Oval 423"/>
                <p:cNvSpPr>
                  <a:spLocks noChangeArrowheads="1"/>
                </p:cNvSpPr>
                <p:nvPr/>
              </p:nvSpPr>
              <p:spPr bwMode="auto">
                <a:xfrm>
                  <a:off x="4173" y="1244"/>
                  <a:ext cx="96" cy="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4908" name="Line 636"/>
            <p:cNvSpPr>
              <a:spLocks noChangeShapeType="1"/>
            </p:cNvSpPr>
            <p:nvPr/>
          </p:nvSpPr>
          <p:spPr bwMode="auto">
            <a:xfrm flipV="1">
              <a:off x="1857" y="2498"/>
              <a:ext cx="1335" cy="1338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909" name="Text Box 637"/>
          <p:cNvSpPr txBox="1">
            <a:spLocks noChangeArrowheads="1"/>
          </p:cNvSpPr>
          <p:nvPr/>
        </p:nvSpPr>
        <p:spPr bwMode="auto">
          <a:xfrm>
            <a:off x="260350" y="122238"/>
            <a:ext cx="52466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Which of the “Problems” can be solved by the Simple Linear Classifier?</a:t>
            </a:r>
          </a:p>
        </p:txBody>
      </p:sp>
      <p:sp>
        <p:nvSpPr>
          <p:cNvPr id="54910" name="Text Box 638"/>
          <p:cNvSpPr txBox="1">
            <a:spLocks noChangeArrowheads="1"/>
          </p:cNvSpPr>
          <p:nvPr/>
        </p:nvSpPr>
        <p:spPr bwMode="auto">
          <a:xfrm>
            <a:off x="687388" y="1565275"/>
            <a:ext cx="21419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en-US" dirty="0"/>
              <a:t>Perfect</a:t>
            </a:r>
          </a:p>
          <a:p>
            <a:pPr eaLnBrk="1" hangingPunct="1">
              <a:buFontTx/>
              <a:buAutoNum type="arabicParenR"/>
            </a:pPr>
            <a:r>
              <a:rPr lang="en-US" dirty="0"/>
              <a:t>Useless</a:t>
            </a:r>
          </a:p>
          <a:p>
            <a:pPr eaLnBrk="1" hangingPunct="1">
              <a:buFontTx/>
              <a:buAutoNum type="arabicParenR"/>
            </a:pPr>
            <a:r>
              <a:rPr lang="en-US" dirty="0"/>
              <a:t>Pretty Good</a:t>
            </a:r>
          </a:p>
        </p:txBody>
      </p:sp>
      <p:sp>
        <p:nvSpPr>
          <p:cNvPr id="54911" name="Line 639"/>
          <p:cNvSpPr>
            <a:spLocks noChangeShapeType="1"/>
          </p:cNvSpPr>
          <p:nvPr/>
        </p:nvSpPr>
        <p:spPr bwMode="auto">
          <a:xfrm flipV="1">
            <a:off x="2584450" y="1611313"/>
            <a:ext cx="3187700" cy="20955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14" name="Line 642"/>
          <p:cNvSpPr>
            <a:spLocks noChangeShapeType="1"/>
          </p:cNvSpPr>
          <p:nvPr/>
        </p:nvSpPr>
        <p:spPr bwMode="auto">
          <a:xfrm>
            <a:off x="2670175" y="2176463"/>
            <a:ext cx="3205163" cy="117475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15" name="Line 643"/>
          <p:cNvSpPr>
            <a:spLocks noChangeShapeType="1"/>
          </p:cNvSpPr>
          <p:nvPr/>
        </p:nvSpPr>
        <p:spPr bwMode="auto">
          <a:xfrm>
            <a:off x="2767013" y="2638425"/>
            <a:ext cx="862012" cy="620713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16" name="Text Box 644"/>
          <p:cNvSpPr txBox="1">
            <a:spLocks noChangeArrowheads="1"/>
          </p:cNvSpPr>
          <p:nvPr/>
        </p:nvSpPr>
        <p:spPr bwMode="auto">
          <a:xfrm>
            <a:off x="141288" y="4106863"/>
            <a:ext cx="23574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Problems that can be solved by a linear classifier are call </a:t>
            </a:r>
            <a:r>
              <a:rPr lang="en-US" sz="2000" b="1"/>
              <a:t>linearly separable</a:t>
            </a:r>
            <a:r>
              <a:rPr lang="en-US" sz="200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56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ir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440" y="555625"/>
            <a:ext cx="5289960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149225" y="352425"/>
            <a:ext cx="3284538" cy="331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2800" b="1" dirty="0"/>
              <a:t>A Famous Problem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R. A. Fisher’s </a:t>
            </a:r>
            <a:r>
              <a:rPr lang="en-US" sz="1800" b="1" dirty="0"/>
              <a:t>Iris Dataset</a:t>
            </a:r>
            <a:r>
              <a:rPr lang="en-US" sz="1800" dirty="0"/>
              <a:t>.</a:t>
            </a:r>
            <a:endParaRPr lang="en-US" dirty="0"/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US" sz="1800" dirty="0"/>
              <a:t> 3 classes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US" sz="1800" dirty="0"/>
              <a:t> 50 of each class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The task is to classify Iris plants into one of 3 varieties using Petal Length and Petal Width.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Data: </a:t>
            </a:r>
            <a:r>
              <a:rPr lang="en-US" sz="1400" dirty="0"/>
              <a:t>https://archive.ics.uci.edu/ml/datasets/iris</a:t>
            </a:r>
          </a:p>
        </p:txBody>
      </p:sp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552450" y="4606925"/>
            <a:ext cx="7745413" cy="2251075"/>
            <a:chOff x="363" y="2719"/>
            <a:chExt cx="4879" cy="1418"/>
          </a:xfrm>
        </p:grpSpPr>
        <p:pic>
          <p:nvPicPr>
            <p:cNvPr id="81925" name="Picture 5" descr="irisv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" y="2719"/>
              <a:ext cx="1528" cy="1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26" name="Picture 6" descr="I_virg_sDK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20"/>
              <a:ext cx="1112" cy="1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27" name="Picture 7" descr="I_setosa"/>
            <p:cNvPicPr>
              <a:picLocks noChangeAspect="1" noChangeArrowheads="1"/>
            </p:cNvPicPr>
            <p:nvPr/>
          </p:nvPicPr>
          <p:blipFill>
            <a:blip r:embed="rId6">
              <a:lum bright="12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" y="2739"/>
              <a:ext cx="1246" cy="1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928" name="Text Box 8"/>
            <p:cNvSpPr txBox="1">
              <a:spLocks noChangeArrowheads="1"/>
            </p:cNvSpPr>
            <p:nvPr/>
          </p:nvSpPr>
          <p:spPr bwMode="auto">
            <a:xfrm>
              <a:off x="601" y="3906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Iris Setosa</a:t>
              </a:r>
            </a:p>
          </p:txBody>
        </p:sp>
        <p:sp>
          <p:nvSpPr>
            <p:cNvPr id="81929" name="Text Box 9"/>
            <p:cNvSpPr txBox="1">
              <a:spLocks noChangeArrowheads="1"/>
            </p:cNvSpPr>
            <p:nvPr/>
          </p:nvSpPr>
          <p:spPr bwMode="auto">
            <a:xfrm>
              <a:off x="2334" y="3906"/>
              <a:ext cx="9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Iris Versicolor</a:t>
              </a:r>
            </a:p>
          </p:txBody>
        </p:sp>
        <p:sp>
          <p:nvSpPr>
            <p:cNvPr id="81930" name="Text Box 10"/>
            <p:cNvSpPr txBox="1">
              <a:spLocks noChangeArrowheads="1"/>
            </p:cNvSpPr>
            <p:nvPr/>
          </p:nvSpPr>
          <p:spPr bwMode="auto">
            <a:xfrm>
              <a:off x="4268" y="3906"/>
              <a:ext cx="8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Iris Virginica</a:t>
              </a:r>
            </a:p>
          </p:txBody>
        </p:sp>
      </p:grp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4305300" y="2293938"/>
            <a:ext cx="78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Setosa</a:t>
            </a: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6045200" y="2655888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Versicolor</a:t>
            </a: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6191250" y="1027907"/>
            <a:ext cx="104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Virginica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35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0ADE7-C62A-400F-8F67-73B97FB38C74}"/>
              </a:ext>
            </a:extLst>
          </p:cNvPr>
          <p:cNvSpPr txBox="1"/>
          <p:nvPr/>
        </p:nvSpPr>
        <p:spPr>
          <a:xfrm>
            <a:off x="5410200" y="1764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Versicolor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68F59A9D-0738-4A92-81F1-F7B446FF9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095" y="2430879"/>
            <a:ext cx="875905" cy="396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</a:rPr>
              <a:t>Setosa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366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64" name="Group 20"/>
          <p:cNvGrpSpPr>
            <a:grpSpLocks/>
          </p:cNvGrpSpPr>
          <p:nvPr/>
        </p:nvGrpSpPr>
        <p:grpSpPr bwMode="auto">
          <a:xfrm>
            <a:off x="1404938" y="1885950"/>
            <a:ext cx="6122503" cy="3914775"/>
            <a:chOff x="939" y="1164"/>
            <a:chExt cx="4159" cy="2772"/>
          </a:xfrm>
        </p:grpSpPr>
        <p:grpSp>
          <p:nvGrpSpPr>
            <p:cNvPr id="82959" name="Group 15"/>
            <p:cNvGrpSpPr>
              <a:grpSpLocks/>
            </p:cNvGrpSpPr>
            <p:nvPr/>
          </p:nvGrpSpPr>
          <p:grpSpPr bwMode="auto">
            <a:xfrm>
              <a:off x="939" y="1164"/>
              <a:ext cx="4159" cy="2772"/>
              <a:chOff x="591" y="918"/>
              <a:chExt cx="4579" cy="3324"/>
            </a:xfrm>
          </p:grpSpPr>
          <p:graphicFrame>
            <p:nvGraphicFramePr>
              <p:cNvPr id="82955" name="Object 11"/>
              <p:cNvGraphicFramePr>
                <a:graphicFrameLocks noChangeAspect="1"/>
              </p:cNvGraphicFramePr>
              <p:nvPr/>
            </p:nvGraphicFramePr>
            <p:xfrm>
              <a:off x="591" y="918"/>
              <a:ext cx="4579" cy="3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9" name="Bitmap Image" r:id="rId4" imgW="7268590" imgH="5276190" progId="Paint.Picture">
                      <p:embed/>
                    </p:oleObj>
                  </mc:Choice>
                  <mc:Fallback>
                    <p:oleObj name="Bitmap Image" r:id="rId4" imgW="7268590" imgH="5276190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1" y="918"/>
                            <a:ext cx="4579" cy="3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956" name="Line 12"/>
              <p:cNvSpPr>
                <a:spLocks noChangeShapeType="1"/>
              </p:cNvSpPr>
              <p:nvPr/>
            </p:nvSpPr>
            <p:spPr bwMode="auto">
              <a:xfrm>
                <a:off x="870" y="1986"/>
                <a:ext cx="1608" cy="2080"/>
              </a:xfrm>
              <a:prstGeom prst="line">
                <a:avLst/>
              </a:prstGeom>
              <a:noFill/>
              <a:ln w="762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57" name="Line 13"/>
              <p:cNvSpPr>
                <a:spLocks noChangeShapeType="1"/>
              </p:cNvSpPr>
              <p:nvPr/>
            </p:nvSpPr>
            <p:spPr bwMode="auto">
              <a:xfrm>
                <a:off x="2280" y="1266"/>
                <a:ext cx="2454" cy="1816"/>
              </a:xfrm>
              <a:prstGeom prst="line">
                <a:avLst/>
              </a:prstGeom>
              <a:noFill/>
              <a:ln w="762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>
              <a:off x="1041" y="2798"/>
              <a:ext cx="595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rgbClr val="0000FF"/>
                  </a:solidFill>
                </a:rPr>
                <a:t>Setosa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82961" name="Rectangle 17"/>
            <p:cNvSpPr>
              <a:spLocks noChangeArrowheads="1"/>
            </p:cNvSpPr>
            <p:nvPr/>
          </p:nvSpPr>
          <p:spPr bwMode="auto">
            <a:xfrm>
              <a:off x="2867" y="2978"/>
              <a:ext cx="891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CC33"/>
                  </a:solidFill>
                </a:rPr>
                <a:t>Versicolor</a:t>
              </a:r>
            </a:p>
          </p:txBody>
        </p:sp>
        <p:sp>
          <p:nvSpPr>
            <p:cNvPr id="82962" name="Rectangle 18"/>
            <p:cNvSpPr>
              <a:spLocks noChangeArrowheads="1"/>
            </p:cNvSpPr>
            <p:nvPr/>
          </p:nvSpPr>
          <p:spPr bwMode="auto">
            <a:xfrm>
              <a:off x="4229" y="1958"/>
              <a:ext cx="814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Virginica</a:t>
              </a:r>
            </a:p>
          </p:txBody>
        </p:sp>
      </p:grp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269875" y="138113"/>
            <a:ext cx="88741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/>
              <a:t>We can generalize to N classes by fitting N-1 lines. In this case we first learn the line to discriminate between </a:t>
            </a:r>
            <a:r>
              <a:rPr lang="en-US" sz="2000" b="1" dirty="0" err="1"/>
              <a:t>Setosa</a:t>
            </a:r>
            <a:r>
              <a:rPr lang="en-US" sz="2000" dirty="0"/>
              <a:t> and </a:t>
            </a:r>
            <a:r>
              <a:rPr lang="en-US" sz="2000" b="1" dirty="0"/>
              <a:t>Virginica/Versicolor</a:t>
            </a:r>
            <a:r>
              <a:rPr lang="en-US" sz="2000" dirty="0"/>
              <a:t>, then we learned to approximately discriminate between </a:t>
            </a:r>
            <a:r>
              <a:rPr lang="en-US" sz="2000" b="1" dirty="0">
                <a:solidFill>
                  <a:srgbClr val="FF0000"/>
                </a:solidFill>
              </a:rPr>
              <a:t>Virginica</a:t>
            </a:r>
            <a:r>
              <a:rPr lang="en-US" sz="2000" b="1" dirty="0"/>
              <a:t> </a:t>
            </a:r>
            <a:r>
              <a:rPr lang="en-US" sz="2000" dirty="0"/>
              <a:t>and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33CC33"/>
                </a:solidFill>
              </a:rPr>
              <a:t>Versicolor</a:t>
            </a:r>
            <a:r>
              <a:rPr lang="en-US" sz="2000" dirty="0"/>
              <a:t>.</a:t>
            </a:r>
          </a:p>
        </p:txBody>
      </p:sp>
      <p:sp>
        <p:nvSpPr>
          <p:cNvPr id="82963" name="Text Box 19"/>
          <p:cNvSpPr txBox="1">
            <a:spLocks noChangeArrowheads="1"/>
          </p:cNvSpPr>
          <p:nvPr/>
        </p:nvSpPr>
        <p:spPr bwMode="auto">
          <a:xfrm>
            <a:off x="122238" y="5937250"/>
            <a:ext cx="8639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/>
              <a:t>If</a:t>
            </a:r>
            <a:r>
              <a:rPr lang="en-US"/>
              <a:t> petal width &gt; 3.272 – (0.325 * petal length) </a:t>
            </a:r>
            <a:r>
              <a:rPr lang="en-US" b="1"/>
              <a:t>then</a:t>
            </a:r>
            <a:r>
              <a:rPr lang="en-US"/>
              <a:t> class = </a:t>
            </a:r>
            <a:r>
              <a:rPr lang="en-US" b="1">
                <a:solidFill>
                  <a:srgbClr val="FF0000"/>
                </a:solidFill>
              </a:rPr>
              <a:t>Virginica</a:t>
            </a:r>
          </a:p>
          <a:p>
            <a:pPr algn="l"/>
            <a:r>
              <a:rPr lang="en-US" b="1"/>
              <a:t>Elseif</a:t>
            </a:r>
            <a:r>
              <a:rPr lang="en-US"/>
              <a:t> petal width…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0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12064"/>
            <a:ext cx="8610600" cy="914400"/>
          </a:xfrm>
        </p:spPr>
        <p:txBody>
          <a:bodyPr/>
          <a:lstStyle/>
          <a:p>
            <a:r>
              <a:rPr lang="en-US" sz="3000" b="1" dirty="0"/>
              <a:t>How to Compare Classification Algorithms? </a:t>
            </a:r>
            <a:br>
              <a:rPr lang="en-US" sz="3000" b="1" dirty="0"/>
            </a:br>
            <a:endParaRPr 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criteria do we care about? What matters?</a:t>
            </a:r>
          </a:p>
          <a:p>
            <a:pPr lvl="1"/>
            <a:r>
              <a:rPr lang="en-US" dirty="0"/>
              <a:t>Performance- predictive accuracy etc.</a:t>
            </a:r>
          </a:p>
          <a:p>
            <a:pPr lvl="1"/>
            <a:r>
              <a:rPr lang="en-US" dirty="0"/>
              <a:t>Speed and Scalability</a:t>
            </a:r>
          </a:p>
          <a:p>
            <a:pPr lvl="2"/>
            <a:r>
              <a:rPr lang="en-US" dirty="0"/>
              <a:t>time to construct model</a:t>
            </a:r>
          </a:p>
          <a:p>
            <a:pPr lvl="2"/>
            <a:r>
              <a:rPr lang="en-US" dirty="0"/>
              <a:t>time to use/apply the model</a:t>
            </a:r>
          </a:p>
          <a:p>
            <a:pPr lvl="1"/>
            <a:r>
              <a:rPr lang="en-US" dirty="0"/>
              <a:t>Expressive Power</a:t>
            </a:r>
          </a:p>
          <a:p>
            <a:pPr lvl="2"/>
            <a:r>
              <a:rPr lang="en-US" dirty="0"/>
              <a:t>how flexible is the decision boundary</a:t>
            </a:r>
          </a:p>
          <a:p>
            <a:pPr lvl="1"/>
            <a:r>
              <a:rPr lang="en-US" dirty="0"/>
              <a:t>Interpretability</a:t>
            </a:r>
          </a:p>
          <a:p>
            <a:pPr lvl="2"/>
            <a:r>
              <a:rPr lang="en-US" dirty="0"/>
              <a:t>understanding and insight provided by the model</a:t>
            </a:r>
          </a:p>
          <a:p>
            <a:pPr lvl="2"/>
            <a:r>
              <a:rPr lang="en-US" dirty="0"/>
              <a:t>ability to explain/justify the results</a:t>
            </a:r>
          </a:p>
          <a:p>
            <a:pPr lvl="1"/>
            <a:r>
              <a:rPr lang="en-US" dirty="0"/>
              <a:t>Robustness</a:t>
            </a:r>
          </a:p>
          <a:p>
            <a:pPr lvl="2"/>
            <a:r>
              <a:rPr lang="en-US" dirty="0"/>
              <a:t>handling noise, missing values and irrelevant features, streaming data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5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12064"/>
            <a:ext cx="8382000" cy="914400"/>
          </a:xfrm>
        </p:spPr>
        <p:txBody>
          <a:bodyPr/>
          <a:lstStyle/>
          <a:p>
            <a:r>
              <a:rPr lang="en-US" sz="3800" dirty="0"/>
              <a:t>Illustrating Classification Task</a:t>
            </a:r>
          </a:p>
        </p:txBody>
      </p:sp>
      <p:graphicFrame>
        <p:nvGraphicFramePr>
          <p:cNvPr id="828442" name="Object 2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076051"/>
              </p:ext>
            </p:extLst>
          </p:nvPr>
        </p:nvGraphicFramePr>
        <p:xfrm>
          <a:off x="1093788" y="1524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524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1371600"/>
            <a:ext cx="7620000" cy="5257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8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Examples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8356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/>
              <a:t>Predicting tumor cells as benign or malignant</a:t>
            </a:r>
          </a:p>
          <a:p>
            <a:pPr lvl="4"/>
            <a:endParaRPr lang="en-US" dirty="0"/>
          </a:p>
          <a:p>
            <a:r>
              <a:rPr lang="en-US" dirty="0"/>
              <a:t>Classifying credit card transactions </a:t>
            </a:r>
            <a:br>
              <a:rPr lang="en-US" dirty="0"/>
            </a:br>
            <a:r>
              <a:rPr lang="en-US" dirty="0"/>
              <a:t>as legitimate or fraudulent</a:t>
            </a:r>
          </a:p>
          <a:p>
            <a:pPr lvl="4"/>
            <a:endParaRPr lang="en-US" dirty="0"/>
          </a:p>
          <a:p>
            <a:r>
              <a:rPr lang="en-US" dirty="0"/>
              <a:t>Classifying physical activities based on smartphone sensor data</a:t>
            </a:r>
          </a:p>
          <a:p>
            <a:pPr lvl="4"/>
            <a:endParaRPr lang="en-US" dirty="0"/>
          </a:p>
          <a:p>
            <a:r>
              <a:rPr lang="en-US" dirty="0"/>
              <a:t>Categorizing news stories as finance, </a:t>
            </a:r>
            <a:br>
              <a:rPr lang="en-US" dirty="0"/>
            </a:br>
            <a:r>
              <a:rPr lang="en-US" dirty="0"/>
              <a:t>weather, entertainment, sports,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5</a:t>
            </a:fld>
            <a:endParaRPr lang="en-US"/>
          </a:p>
        </p:txBody>
      </p:sp>
      <p:grpSp>
        <p:nvGrpSpPr>
          <p:cNvPr id="919556" name="Group 4"/>
          <p:cNvGrpSpPr>
            <a:grpSpLocks/>
          </p:cNvGrpSpPr>
          <p:nvPr/>
        </p:nvGrpSpPr>
        <p:grpSpPr bwMode="auto">
          <a:xfrm>
            <a:off x="6477000" y="2438400"/>
            <a:ext cx="1796256" cy="1189038"/>
            <a:chOff x="3360" y="768"/>
            <a:chExt cx="1296" cy="893"/>
          </a:xfrm>
        </p:grpSpPr>
        <p:pic>
          <p:nvPicPr>
            <p:cNvPr id="919557" name="Picture 5" descr="story-3dimensional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8" y="768"/>
              <a:ext cx="1238" cy="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919558" name="Object 6"/>
            <p:cNvGraphicFramePr>
              <a:graphicFrameLocks noChangeAspect="1"/>
            </p:cNvGraphicFramePr>
            <p:nvPr/>
          </p:nvGraphicFramePr>
          <p:xfrm>
            <a:off x="3370" y="1155"/>
            <a:ext cx="432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VISIO" r:id="rId4" imgW="618480" imgH="614520" progId="Visio.Drawing.6">
                    <p:embed/>
                  </p:oleObj>
                </mc:Choice>
                <mc:Fallback>
                  <p:oleObj name="VISIO" r:id="rId4" imgW="618480" imgH="61452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1155"/>
                          <a:ext cx="432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9559" name="Object 7"/>
            <p:cNvGraphicFramePr>
              <a:graphicFrameLocks noChangeAspect="1"/>
            </p:cNvGraphicFramePr>
            <p:nvPr/>
          </p:nvGraphicFramePr>
          <p:xfrm>
            <a:off x="3360" y="912"/>
            <a:ext cx="43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VISIO" r:id="rId6" imgW="807120" imgH="662760" progId="Visio.Drawing.6">
                    <p:embed/>
                  </p:oleObj>
                </mc:Choice>
                <mc:Fallback>
                  <p:oleObj name="VISIO" r:id="rId6" imgW="807120" imgH="66276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912"/>
                          <a:ext cx="432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1742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Techniques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 based Methods</a:t>
            </a:r>
          </a:p>
          <a:p>
            <a:r>
              <a:rPr lang="en-US" dirty="0"/>
              <a:t>Memory based reasoning (Nearest Neighbor)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Linear Regression (we start with this)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30" name="Rectangle 162"/>
          <p:cNvSpPr>
            <a:spLocks noChangeArrowheads="1"/>
          </p:cNvSpPr>
          <p:nvPr/>
        </p:nvSpPr>
        <p:spPr bwMode="auto">
          <a:xfrm>
            <a:off x="6477000" y="381000"/>
            <a:ext cx="2366963" cy="2973388"/>
          </a:xfrm>
          <a:prstGeom prst="rect">
            <a:avLst/>
          </a:prstGeom>
          <a:solidFill>
            <a:schemeClr val="bg1"/>
          </a:solidFill>
          <a:ln w="25400">
            <a:solidFill>
              <a:srgbClr val="C0C0C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29" name="Rectangle 161"/>
          <p:cNvSpPr>
            <a:spLocks noChangeArrowheads="1"/>
          </p:cNvSpPr>
          <p:nvPr/>
        </p:nvSpPr>
        <p:spPr bwMode="auto">
          <a:xfrm>
            <a:off x="6477000" y="3657600"/>
            <a:ext cx="2366963" cy="2971800"/>
          </a:xfrm>
          <a:prstGeom prst="rect">
            <a:avLst/>
          </a:prstGeom>
          <a:solidFill>
            <a:schemeClr val="bg1"/>
          </a:solidFill>
          <a:ln w="25400">
            <a:solidFill>
              <a:srgbClr val="C0C0C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2905" name="Picture 137" descr="551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38" y="4978400"/>
            <a:ext cx="517525" cy="104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906" name="Text Box 138"/>
          <p:cNvSpPr txBox="1">
            <a:spLocks noChangeArrowheads="1"/>
          </p:cNvSpPr>
          <p:nvPr/>
        </p:nvSpPr>
        <p:spPr bwMode="auto">
          <a:xfrm>
            <a:off x="6573838" y="3732213"/>
            <a:ext cx="2297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1">
                <a:solidFill>
                  <a:srgbClr val="0000FF"/>
                </a:solidFill>
              </a:rPr>
              <a:t>Grasshoppers</a:t>
            </a:r>
          </a:p>
        </p:txBody>
      </p:sp>
      <p:pic>
        <p:nvPicPr>
          <p:cNvPr id="32907" name="Picture 139" descr="i00dis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38" y="5913438"/>
            <a:ext cx="1597025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08" name="Picture 140" descr="ghopp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8" y="5199063"/>
            <a:ext cx="1403350" cy="7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09" name="Picture 141" descr="hopp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38" y="4262438"/>
            <a:ext cx="1376362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10" name="Picture 142" descr="grssh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38" y="4208463"/>
            <a:ext cx="990600" cy="58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17" name="Picture 149" descr="grasshopp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8" y="4703763"/>
            <a:ext cx="1128712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11" name="Picture 143" descr="230d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990600"/>
            <a:ext cx="1155700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12" name="Picture 144" descr="258d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3" y="2073275"/>
            <a:ext cx="1211262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913" name="Text Box 145"/>
          <p:cNvSpPr txBox="1">
            <a:spLocks noChangeArrowheads="1"/>
          </p:cNvSpPr>
          <p:nvPr/>
        </p:nvSpPr>
        <p:spPr bwMode="auto">
          <a:xfrm>
            <a:off x="6878638" y="490538"/>
            <a:ext cx="1568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1">
                <a:solidFill>
                  <a:srgbClr val="FF0000"/>
                </a:solidFill>
              </a:rPr>
              <a:t>Katydids</a:t>
            </a:r>
          </a:p>
        </p:txBody>
      </p:sp>
      <p:pic>
        <p:nvPicPr>
          <p:cNvPr id="32914" name="Picture 146" descr="091dm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8" y="2638425"/>
            <a:ext cx="1376362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15" name="Picture 147" descr="091d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1905000"/>
            <a:ext cx="123983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16" name="Picture 148" descr="096dm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1295400"/>
            <a:ext cx="1325562" cy="5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34" name="Picture 166" descr="katydi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029200"/>
            <a:ext cx="18288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937" name="Text Box 169"/>
          <p:cNvSpPr txBox="1">
            <a:spLocks noChangeArrowheads="1"/>
          </p:cNvSpPr>
          <p:nvPr/>
        </p:nvSpPr>
        <p:spPr bwMode="auto">
          <a:xfrm>
            <a:off x="228600" y="463329"/>
            <a:ext cx="60428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b="1" dirty="0"/>
              <a:t>The Classification Problem</a:t>
            </a:r>
          </a:p>
        </p:txBody>
      </p:sp>
      <p:sp>
        <p:nvSpPr>
          <p:cNvPr id="32938" name="Text Box 170"/>
          <p:cNvSpPr txBox="1">
            <a:spLocks noChangeArrowheads="1"/>
          </p:cNvSpPr>
          <p:nvPr/>
        </p:nvSpPr>
        <p:spPr bwMode="auto">
          <a:xfrm>
            <a:off x="304800" y="2057400"/>
            <a:ext cx="54260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dirty="0"/>
              <a:t>Given a collection of 5 instances of </a:t>
            </a:r>
            <a:r>
              <a:rPr lang="en-US" sz="2800" b="1" dirty="0">
                <a:solidFill>
                  <a:srgbClr val="FF0000"/>
                </a:solidFill>
              </a:rPr>
              <a:t>Katydids</a:t>
            </a:r>
            <a:r>
              <a:rPr lang="en-US" sz="2800" dirty="0"/>
              <a:t> and five </a:t>
            </a:r>
            <a:r>
              <a:rPr lang="en-US" sz="2800" b="1" dirty="0">
                <a:solidFill>
                  <a:srgbClr val="0000FF"/>
                </a:solidFill>
              </a:rPr>
              <a:t>Grasshoppers</a:t>
            </a:r>
            <a:r>
              <a:rPr lang="en-US" sz="2800" dirty="0"/>
              <a:t>, decide what type of insect the unlabeled corresponds to.</a:t>
            </a:r>
          </a:p>
        </p:txBody>
      </p:sp>
      <p:sp>
        <p:nvSpPr>
          <p:cNvPr id="32939" name="Rectangle 171"/>
          <p:cNvSpPr>
            <a:spLocks noChangeArrowheads="1"/>
          </p:cNvSpPr>
          <p:nvPr/>
        </p:nvSpPr>
        <p:spPr bwMode="auto">
          <a:xfrm>
            <a:off x="1525587" y="6324600"/>
            <a:ext cx="350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Katydid</a:t>
            </a:r>
            <a:r>
              <a:rPr lang="en-US" dirty="0"/>
              <a:t> or </a:t>
            </a:r>
            <a:r>
              <a:rPr lang="en-US" b="1" dirty="0">
                <a:solidFill>
                  <a:srgbClr val="0000FF"/>
                </a:solidFill>
              </a:rPr>
              <a:t>Grasshopper</a:t>
            </a:r>
            <a:r>
              <a:rPr lang="en-US" b="1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0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66140"/>
              </p:ext>
            </p:extLst>
          </p:nvPr>
        </p:nvGraphicFramePr>
        <p:xfrm>
          <a:off x="886635" y="2233612"/>
          <a:ext cx="6105525" cy="399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Bitmap Image" r:id="rId4" imgW="4352381" imgH="2610214" progId="Paint.Picture">
                  <p:embed/>
                </p:oleObj>
              </mc:Choice>
              <mc:Fallback>
                <p:oleObj name="Bitmap Image" r:id="rId4" imgW="4352381" imgH="26102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635" y="2233612"/>
                        <a:ext cx="6105525" cy="399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1027"/>
          <p:cNvSpPr txBox="1">
            <a:spLocks noChangeArrowheads="1"/>
          </p:cNvSpPr>
          <p:nvPr/>
        </p:nvSpPr>
        <p:spPr bwMode="auto">
          <a:xfrm>
            <a:off x="4572000" y="2174875"/>
            <a:ext cx="1225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Thorax Length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556" name="Text Box 1028"/>
          <p:cNvSpPr txBox="1">
            <a:spLocks noChangeArrowheads="1"/>
          </p:cNvSpPr>
          <p:nvPr/>
        </p:nvSpPr>
        <p:spPr bwMode="auto">
          <a:xfrm>
            <a:off x="1905000" y="2174875"/>
            <a:ext cx="152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Abdomen 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Length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557" name="Text Box 1029"/>
          <p:cNvSpPr txBox="1">
            <a:spLocks noChangeArrowheads="1"/>
          </p:cNvSpPr>
          <p:nvPr/>
        </p:nvSpPr>
        <p:spPr bwMode="auto">
          <a:xfrm>
            <a:off x="7315200" y="2403475"/>
            <a:ext cx="1606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Antennae </a:t>
            </a:r>
          </a:p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Length</a:t>
            </a:r>
            <a:r>
              <a:rPr lang="en-US" b="1"/>
              <a:t> </a:t>
            </a:r>
          </a:p>
        </p:txBody>
      </p:sp>
      <p:sp>
        <p:nvSpPr>
          <p:cNvPr id="23558" name="Rectangle 1030"/>
          <p:cNvSpPr>
            <a:spLocks noChangeArrowheads="1"/>
          </p:cNvSpPr>
          <p:nvPr/>
        </p:nvSpPr>
        <p:spPr bwMode="auto">
          <a:xfrm>
            <a:off x="0" y="2632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Rectangle 1036"/>
          <p:cNvSpPr>
            <a:spLocks noChangeArrowheads="1"/>
          </p:cNvSpPr>
          <p:nvPr/>
        </p:nvSpPr>
        <p:spPr bwMode="auto">
          <a:xfrm>
            <a:off x="7086600" y="4232275"/>
            <a:ext cx="14366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Mandible</a:t>
            </a:r>
          </a:p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Size</a:t>
            </a:r>
          </a:p>
        </p:txBody>
      </p:sp>
      <p:sp>
        <p:nvSpPr>
          <p:cNvPr id="23571" name="Text Box 1043"/>
          <p:cNvSpPr txBox="1">
            <a:spLocks noChangeArrowheads="1"/>
          </p:cNvSpPr>
          <p:nvPr/>
        </p:nvSpPr>
        <p:spPr bwMode="auto">
          <a:xfrm>
            <a:off x="2286000" y="5146675"/>
            <a:ext cx="1477963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Spiracle</a:t>
            </a:r>
          </a:p>
          <a:p>
            <a:r>
              <a:rPr lang="en-US" b="1"/>
              <a:t>Diameter</a:t>
            </a:r>
            <a:r>
              <a:rPr lang="en-US"/>
              <a:t> </a:t>
            </a:r>
          </a:p>
        </p:txBody>
      </p:sp>
      <p:sp>
        <p:nvSpPr>
          <p:cNvPr id="23572" name="Text Box 1044"/>
          <p:cNvSpPr txBox="1">
            <a:spLocks noChangeArrowheads="1"/>
          </p:cNvSpPr>
          <p:nvPr/>
        </p:nvSpPr>
        <p:spPr bwMode="auto">
          <a:xfrm>
            <a:off x="4648200" y="5562600"/>
            <a:ext cx="175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Leg Length</a:t>
            </a:r>
            <a:r>
              <a:rPr lang="en-US" dirty="0"/>
              <a:t> </a:t>
            </a:r>
          </a:p>
        </p:txBody>
      </p:sp>
      <p:sp>
        <p:nvSpPr>
          <p:cNvPr id="23573" name="Text Box 1045"/>
          <p:cNvSpPr txBox="1">
            <a:spLocks noChangeArrowheads="1"/>
          </p:cNvSpPr>
          <p:nvPr/>
        </p:nvSpPr>
        <p:spPr bwMode="auto">
          <a:xfrm>
            <a:off x="2135275" y="304800"/>
            <a:ext cx="48734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b="1" dirty="0"/>
              <a:t>For any domain of interest, </a:t>
            </a:r>
          </a:p>
          <a:p>
            <a:pPr algn="ctr"/>
            <a:r>
              <a:rPr lang="en-US" sz="3200" b="1" dirty="0"/>
              <a:t>we can measure </a:t>
            </a:r>
            <a:r>
              <a:rPr lang="en-US" sz="3200" b="1" i="1" dirty="0"/>
              <a:t>features</a:t>
            </a:r>
            <a:r>
              <a:rPr lang="en-US" b="1" dirty="0"/>
              <a:t> </a:t>
            </a:r>
          </a:p>
        </p:txBody>
      </p:sp>
      <p:sp>
        <p:nvSpPr>
          <p:cNvPr id="23574" name="Text Box 1046"/>
          <p:cNvSpPr txBox="1">
            <a:spLocks noChangeArrowheads="1"/>
          </p:cNvSpPr>
          <p:nvPr/>
        </p:nvSpPr>
        <p:spPr bwMode="auto">
          <a:xfrm>
            <a:off x="304800" y="1393945"/>
            <a:ext cx="5618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Color {Green, Brown, Gray, Other}</a:t>
            </a:r>
            <a:r>
              <a:rPr lang="en-US" b="1" dirty="0"/>
              <a:t> </a:t>
            </a:r>
          </a:p>
        </p:txBody>
      </p:sp>
      <p:sp>
        <p:nvSpPr>
          <p:cNvPr id="23575" name="Text Box 1047"/>
          <p:cNvSpPr txBox="1">
            <a:spLocks noChangeArrowheads="1"/>
          </p:cNvSpPr>
          <p:nvPr/>
        </p:nvSpPr>
        <p:spPr bwMode="auto">
          <a:xfrm>
            <a:off x="6126163" y="1423988"/>
            <a:ext cx="2220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Has Wings?</a:t>
            </a:r>
            <a:r>
              <a:rPr lang="en-US" b="1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1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1" name="Rectangle 215"/>
          <p:cNvSpPr>
            <a:spLocks noChangeArrowheads="1"/>
          </p:cNvSpPr>
          <p:nvPr/>
        </p:nvSpPr>
        <p:spPr bwMode="auto">
          <a:xfrm>
            <a:off x="533400" y="5943600"/>
            <a:ext cx="8305800" cy="6096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graphicFrame>
        <p:nvGraphicFramePr>
          <p:cNvPr id="24792" name="Group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70362"/>
              </p:ext>
            </p:extLst>
          </p:nvPr>
        </p:nvGraphicFramePr>
        <p:xfrm>
          <a:off x="3784600" y="587375"/>
          <a:ext cx="5181600" cy="4695952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Insect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Abdomen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Antennae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Insect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Katydids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4789" name="Group 213"/>
          <p:cNvGraphicFramePr>
            <a:graphicFrameLocks noGrp="1"/>
          </p:cNvGraphicFramePr>
          <p:nvPr/>
        </p:nvGraphicFramePr>
        <p:xfrm>
          <a:off x="4495800" y="6019800"/>
          <a:ext cx="4191000" cy="457200"/>
        </p:xfrm>
        <a:graphic>
          <a:graphicData uri="http://schemas.openxmlformats.org/drawingml/2006/table">
            <a:tbl>
              <a:tblPr/>
              <a:tblGrid>
                <a:gridCol w="79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???????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724" name="Text Box 148"/>
          <p:cNvSpPr txBox="1">
            <a:spLocks noChangeArrowheads="1"/>
          </p:cNvSpPr>
          <p:nvPr/>
        </p:nvSpPr>
        <p:spPr bwMode="auto">
          <a:xfrm>
            <a:off x="228600" y="228600"/>
            <a:ext cx="350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b="1" dirty="0"/>
              <a:t>We can store features in a database.</a:t>
            </a:r>
          </a:p>
        </p:txBody>
      </p:sp>
      <p:sp>
        <p:nvSpPr>
          <p:cNvPr id="24787" name="Text Box 211"/>
          <p:cNvSpPr txBox="1">
            <a:spLocks noChangeArrowheads="1"/>
          </p:cNvSpPr>
          <p:nvPr/>
        </p:nvSpPr>
        <p:spPr bwMode="auto">
          <a:xfrm>
            <a:off x="5280025" y="123825"/>
            <a:ext cx="209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My_Collection</a:t>
            </a:r>
            <a:endParaRPr lang="en-US"/>
          </a:p>
        </p:txBody>
      </p:sp>
      <p:sp>
        <p:nvSpPr>
          <p:cNvPr id="24788" name="Text Box 212"/>
          <p:cNvSpPr txBox="1">
            <a:spLocks noChangeArrowheads="1"/>
          </p:cNvSpPr>
          <p:nvPr/>
        </p:nvSpPr>
        <p:spPr bwMode="auto">
          <a:xfrm>
            <a:off x="138869" y="1752600"/>
            <a:ext cx="3581400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dirty="0"/>
              <a:t>The classification problem can now be expressed as:</a:t>
            </a:r>
          </a:p>
          <a:p>
            <a:pPr algn="l"/>
            <a:endParaRPr lang="en-US" sz="2800" dirty="0"/>
          </a:p>
          <a:p>
            <a:pPr algn="l">
              <a:buFontTx/>
              <a:buChar char="•"/>
            </a:pPr>
            <a:r>
              <a:rPr lang="en-US" dirty="0"/>
              <a:t> Given a training database, predict the </a:t>
            </a:r>
            <a:r>
              <a:rPr lang="en-US" b="1" dirty="0">
                <a:solidFill>
                  <a:srgbClr val="33CC33"/>
                </a:solidFill>
              </a:rPr>
              <a:t>class </a:t>
            </a:r>
            <a:r>
              <a:rPr lang="en-US" dirty="0"/>
              <a:t>label of a previously unseen instance</a:t>
            </a:r>
          </a:p>
        </p:txBody>
      </p:sp>
      <p:sp>
        <p:nvSpPr>
          <p:cNvPr id="24790" name="Rectangle 214"/>
          <p:cNvSpPr>
            <a:spLocks noChangeArrowheads="1"/>
          </p:cNvSpPr>
          <p:nvPr/>
        </p:nvSpPr>
        <p:spPr bwMode="auto">
          <a:xfrm>
            <a:off x="609600" y="6019800"/>
            <a:ext cx="378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previously unseen instance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Words>1880</Words>
  <Application>Microsoft Office PowerPoint</Application>
  <PresentationFormat>On-screen Show (4:3)</PresentationFormat>
  <Paragraphs>659</Paragraphs>
  <Slides>37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Comic Sans MS</vt:lpstr>
      <vt:lpstr>Times New Roman</vt:lpstr>
      <vt:lpstr>Office Theme</vt:lpstr>
      <vt:lpstr>Visio</vt:lpstr>
      <vt:lpstr>VISIO</vt:lpstr>
      <vt:lpstr>Bitmap Image</vt:lpstr>
      <vt:lpstr> Linear Classification  Introduction to Classification using Linear Classifiers</vt:lpstr>
      <vt:lpstr>Why Start with Linear Classifiers?</vt:lpstr>
      <vt:lpstr>Classification: Definition</vt:lpstr>
      <vt:lpstr>Illustrating Classification Task</vt:lpstr>
      <vt:lpstr>Classification Examples</vt:lpstr>
      <vt:lpstr>Classification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3</vt:lpstr>
      <vt:lpstr>PowerPoint Presentation</vt:lpstr>
      <vt:lpstr>PowerPoint Presentation</vt:lpstr>
      <vt:lpstr>Simple Linear Classifier</vt:lpstr>
      <vt:lpstr>Fitting a Model to Data</vt:lpstr>
      <vt:lpstr>Linear Discriminant Functions</vt:lpstr>
      <vt:lpstr>What is the Best Separator?</vt:lpstr>
      <vt:lpstr>Scoring and Ranking Instances</vt:lpstr>
      <vt:lpstr>Class Probability Estimation</vt:lpstr>
      <vt:lpstr>Classification Accuracy</vt:lpstr>
      <vt:lpstr>Confusion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Compare Classification Algorithms?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 4631 Data Mining</dc:title>
  <dc:creator>Elena Filatova</dc:creator>
  <cp:lastModifiedBy>sarnali.cse@gmail.com</cp:lastModifiedBy>
  <cp:revision>31</cp:revision>
  <dcterms:created xsi:type="dcterms:W3CDTF">2013-01-06T22:58:35Z</dcterms:created>
  <dcterms:modified xsi:type="dcterms:W3CDTF">2022-06-12T14:51:35Z</dcterms:modified>
</cp:coreProperties>
</file>