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5" r:id="rId4"/>
    <p:sldId id="257" r:id="rId5"/>
    <p:sldId id="258" r:id="rId6"/>
    <p:sldId id="259" r:id="rId7"/>
    <p:sldId id="260" r:id="rId8"/>
    <p:sldId id="269" r:id="rId9"/>
    <p:sldId id="268" r:id="rId10"/>
    <p:sldId id="267" r:id="rId11"/>
    <p:sldId id="270" r:id="rId12"/>
    <p:sldId id="277" r:id="rId13"/>
    <p:sldId id="278" r:id="rId14"/>
    <p:sldId id="280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D5DD-BE14-4312-80C3-0A95F778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C31A-358A-4F3E-903D-945C0F49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396-6CC6-4BBA-93A3-1ACC33E3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B5D8-7915-4E35-95EE-91FE1908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57EE-B1C5-4DE5-875D-E0288825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CAA-DC59-468E-86DB-683CD0D5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5B7C7-BC90-46E5-9B04-CFB68A95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F39A-C069-45B9-BF57-1CDC2C2D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3F7D-23AE-46C0-940E-36389B58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607B-D018-4836-85C7-029675D3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DC8DB-DADC-4F2D-9ACA-9CED947F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E9DFC-04F5-409C-80CA-E7AEA26C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90CE-AEB4-418F-B98E-BD23AE83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894A-AF18-4046-A5C0-D71D69C3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F4C7-C206-4C44-BE82-E0C093EE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261-ACAC-4425-89F4-01C66714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6EC-94C6-49CE-8625-18EA3553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7A08-4E35-46E1-8A9D-7C2913CD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B0DD-28F3-4423-8EAA-69E9176F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65D5-FD1C-442F-905D-A663C0C4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5FC-C9AA-43AE-AFC7-A84D1055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9288-3647-46E1-BAE1-880110AC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2767-D133-42DF-B57A-2B2052F5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8A8C-C882-498E-BC0C-B07168F4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C9E0-0530-4B07-AB1C-83B8C6AA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A97D-9BA6-48C3-BBD3-D29485C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376-883C-4F4E-A838-DB333C35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26BA-585F-407A-A4B1-2FFA4012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0716-21B6-41DB-BDA9-2C460097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4CBF-94D5-40FF-AA8F-2C7C235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C0D2-2335-413F-B577-F258540F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E871-6BBA-4C75-A00C-1355DBB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231C-8798-4384-B224-3D04F0CD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B98F-3B07-4274-B41D-1CECCCAC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8D2D3-8DE0-4BA6-8378-BA685947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1BBB-7D7B-43CC-B0BE-2C14961D9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A8988-A9DD-4374-B223-5673C7E2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F32E4-1F51-44DB-A480-33084205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E4967-97DD-457B-A343-25B8F838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5F9C-4BD9-4478-9BB3-1320B0C3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DC055-8622-4AB9-B588-92C197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F31B2-D3A1-4EBE-92AF-2F13D8C1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37DFC-2694-4E2E-9BE8-C25F7C9B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356A9-791C-43CD-8035-8E5A47F6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7CEF-B2C3-42C2-9DE5-B1F2E1DC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906D-7AB3-44A1-99BB-9A611609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ABDC-7560-470B-8651-9083E579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D19-77FD-412B-929B-39AA8CB1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5A46D-B7B5-43FB-867B-88A15BE3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E804-5EC5-4DBB-B8F0-FCE12585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C31D-FDA5-4D0D-B14B-735CC983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7DE1-3900-4C43-9CA7-E80FB4A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B36-365C-4A61-84B4-8A9817AD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ED45-1289-482C-A82B-730DE1B56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35537-7E7C-4760-BA98-B8FE447F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1D90-0631-4A7A-A9E0-D50D5D3A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5E6F-B0F3-47F3-B54A-CB1C5BAC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4806-00FE-47D2-9C32-03CFF3BE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C4D31-CEC6-4561-AF9A-C37DB22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3AE0-658F-45AB-850F-0A791372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24B2-0A6C-4D2B-B3C6-D7D05979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14AB-2644-446F-928A-7F6C182CFCB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F981-D469-47E6-9734-87364D4EA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EE91-58A6-451D-9601-6012DDBE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1997-8A00-407E-AA15-8A083A59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EAC-1099-4909-8B27-A9418963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36" y="2438400"/>
            <a:ext cx="10515600" cy="1981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6700" dirty="0"/>
              <a:t>Machine Learning </a:t>
            </a:r>
            <a:br>
              <a:rPr lang="en-US" sz="6700" dirty="0"/>
            </a:br>
            <a:r>
              <a:rPr lang="en-US" sz="6700" dirty="0"/>
              <a:t>CSE 445</a:t>
            </a:r>
            <a:br>
              <a:rPr lang="en-US" dirty="0"/>
            </a:br>
            <a:r>
              <a:rPr lang="en-US" dirty="0"/>
              <a:t> Summer 2022</a:t>
            </a:r>
          </a:p>
        </p:txBody>
      </p:sp>
    </p:spTree>
    <p:extLst>
      <p:ext uri="{BB962C8B-B14F-4D97-AF65-F5344CB8AC3E}">
        <p14:creationId xmlns:p14="http://schemas.microsoft.com/office/powerpoint/2010/main" val="190322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4B676-A7BB-4799-B272-BB97EF9D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7" y="1880387"/>
            <a:ext cx="791024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Attribute-value Pairs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4D04B-AA26-4909-8586-B44CA188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2" y="1821889"/>
            <a:ext cx="8016935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3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FF79D-7DD6-4E4C-86DB-83B109E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457200"/>
            <a:ext cx="8946776" cy="56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C1E9A-A462-4292-B46C-E47AB593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443752"/>
            <a:ext cx="8462682" cy="59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7A588-06EC-47D2-B182-62909F9F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5" y="349623"/>
            <a:ext cx="9090210" cy="61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Attributes: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C5EBC-5B4E-461E-9BD2-98E2D36F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1542160"/>
            <a:ext cx="8535140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0E61-55EA-4989-BE9E-90D7A0CC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04" y="2048472"/>
            <a:ext cx="6683319" cy="4320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643A3-82D8-47CC-9599-3850561D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6148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607C-8BBC-484D-9DD0-2116DC4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Credit Scoring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16C0-31E0-4E90-8843-CFB1C392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3" y="1690688"/>
            <a:ext cx="7552074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C308-8761-476D-98D0-F2B1CD44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935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CSE 445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3B77F-2431-4FC4-9E38-A72AE81A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4242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Sarnali Basak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Dept. of Computer Science and Engineering,</a:t>
            </a:r>
          </a:p>
          <a:p>
            <a:r>
              <a:rPr lang="en-US" dirty="0"/>
              <a:t>Jahangirnagar University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E3BBA-08CC-4B39-94D0-28DE31DE9366}"/>
              </a:ext>
            </a:extLst>
          </p:cNvPr>
          <p:cNvSpPr/>
          <p:nvPr/>
        </p:nvSpPr>
        <p:spPr>
          <a:xfrm>
            <a:off x="2510119" y="1122363"/>
            <a:ext cx="6651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Thinking about DATA</a:t>
            </a:r>
          </a:p>
        </p:txBody>
      </p:sp>
    </p:spTree>
    <p:extLst>
      <p:ext uri="{BB962C8B-B14F-4D97-AF65-F5344CB8AC3E}">
        <p14:creationId xmlns:p14="http://schemas.microsoft.com/office/powerpoint/2010/main" val="33204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EB1-47D2-48BE-8B11-A9C68A7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Instructions for Summer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2E87-8BAA-4967-903E-9F19DD1C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688" y="2051890"/>
            <a:ext cx="8350624" cy="36138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All the reading material, course outline, video content (when applicable) will be available on the CANVAS.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2400" dirty="0"/>
              <a:t>Exam rules, mark distribution, project details and allocations will  also be available on the CANVAS.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400" dirty="0"/>
              <a:t>Contents are covered from Victor </a:t>
            </a:r>
            <a:r>
              <a:rPr lang="en-US" sz="2400" dirty="0" err="1"/>
              <a:t>Lavrenko</a:t>
            </a:r>
            <a:r>
              <a:rPr lang="en-US" sz="2400" dirty="0"/>
              <a:t> and Nigel Goddard, The University of Edinburgh.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3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D88F-E262-450F-B590-73CEDEC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E1A3C-4CF7-4192-8C35-837EFAD8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1613233"/>
            <a:ext cx="7712108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DA14-D3BC-4917-B97F-ADE2E278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884611-16B2-44C5-8773-C97D5294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630" y="1825625"/>
            <a:ext cx="5392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9972-231C-4551-BCA0-8C091008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Classification(Supervised Learning)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44C2D-A899-40D5-B80E-96D614A8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466570"/>
            <a:ext cx="720152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(Supervised Learning for a different case)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49A6D-1B3C-4F4E-814F-A8906240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9" y="1690688"/>
            <a:ext cx="787214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(Supervised Learning)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BB640-EAE9-422E-B2D0-FDABE65F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4" y="1950961"/>
            <a:ext cx="7529212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8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8196-B4D2-4BD2-A5EE-3BBD715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Clustering(Unsupervised Learning)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00E52-3FA5-4035-B209-58735332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775020"/>
            <a:ext cx="7201524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7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123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 CSE 445  Summer 2022</vt:lpstr>
      <vt:lpstr>CSE 445 Lecture 1</vt:lpstr>
      <vt:lpstr>Course Instructions for Summer 2022</vt:lpstr>
      <vt:lpstr>Overview</vt:lpstr>
      <vt:lpstr>How does it work?</vt:lpstr>
      <vt:lpstr>Classification(Supervised Learning)</vt:lpstr>
      <vt:lpstr>Classification (Supervised Learning for a different case)</vt:lpstr>
      <vt:lpstr>Regression (Supervised Learning)</vt:lpstr>
      <vt:lpstr>Clustering(Unsupervised Learning)</vt:lpstr>
      <vt:lpstr>Representing Data</vt:lpstr>
      <vt:lpstr>Attribute-value Pairs</vt:lpstr>
      <vt:lpstr>PowerPoint Presentation</vt:lpstr>
      <vt:lpstr>PowerPoint Presentation</vt:lpstr>
      <vt:lpstr>PowerPoint Presentation</vt:lpstr>
      <vt:lpstr>Numeric Attributes: Issues</vt:lpstr>
      <vt:lpstr>Overview</vt:lpstr>
      <vt:lpstr>Example: Credit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sarnali.cse@gmail.com</dc:creator>
  <cp:lastModifiedBy>sarnali.cse@gmail.com</cp:lastModifiedBy>
  <cp:revision>15</cp:revision>
  <dcterms:created xsi:type="dcterms:W3CDTF">2022-06-02T12:28:34Z</dcterms:created>
  <dcterms:modified xsi:type="dcterms:W3CDTF">2022-06-07T08:40:22Z</dcterms:modified>
</cp:coreProperties>
</file>