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6" r:id="rId4"/>
    <p:sldId id="278" r:id="rId5"/>
    <p:sldId id="279" r:id="rId6"/>
    <p:sldId id="280" r:id="rId7"/>
    <p:sldId id="287" r:id="rId8"/>
    <p:sldId id="281" r:id="rId9"/>
    <p:sldId id="302" r:id="rId10"/>
    <p:sldId id="284" r:id="rId11"/>
    <p:sldId id="285" r:id="rId12"/>
    <p:sldId id="286" r:id="rId13"/>
    <p:sldId id="283" r:id="rId14"/>
    <p:sldId id="282" r:id="rId15"/>
    <p:sldId id="288" r:id="rId16"/>
    <p:sldId id="289" r:id="rId17"/>
    <p:sldId id="290" r:id="rId18"/>
    <p:sldId id="291" r:id="rId19"/>
    <p:sldId id="292" r:id="rId20"/>
    <p:sldId id="295" r:id="rId21"/>
    <p:sldId id="293" r:id="rId22"/>
    <p:sldId id="294" r:id="rId23"/>
    <p:sldId id="296" r:id="rId24"/>
    <p:sldId id="297" r:id="rId25"/>
    <p:sldId id="299" r:id="rId26"/>
    <p:sldId id="298" r:id="rId27"/>
    <p:sldId id="301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9608-C3BB-42C6-91EF-4AE061CA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26813-DD7C-4F41-93BE-AF1BA34D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187E-7B8B-43E0-BA22-F3458413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9AFE-E9C1-4695-BD48-C9ED70A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364C-47DE-4CCE-B99A-B4C88336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08F5-A47B-480A-872C-0BA89173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048A-598F-4A8F-8696-83EBCEF7E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2AAA-760B-42EB-9D37-42029CC8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9A1A-EC5B-479E-8B34-CFEEBDD1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CD90-E251-435B-99F9-29E38E9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345D8-F906-4B07-BB3E-4A902A5C6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422D-46F1-42D4-91D2-68A75F184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8BCF-7C27-4DEF-8239-9B252244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9E7F-4C5F-4271-903C-1A374B2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FC05-43BE-49A2-9469-405F4FEE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93F0-AB67-4361-BF1B-95A4FA4B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F208-6E5C-4832-8FC1-EF33C492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EC41-6420-415F-8F8A-263302A2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1B60-7C79-443B-BCD1-B5A85FA1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4F85-4596-40F6-9B19-8E3F41AD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253-1804-44D1-87EF-43A097C3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A6253-32AE-41CD-AC39-8AD4B222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1B93-63F8-4252-AC58-460A3D5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E390-E768-4404-9039-0A30CA48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3BF2-5B8D-4333-8A98-31982745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578D-11FF-4DC3-9AF9-DB8E3019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203B-DA8B-4D92-80BD-048B0BD58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5067-AF2F-4E20-9C5B-5C65B6BCE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B6AB-686C-4CFD-9C0D-4B55D8A3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0010-D07D-43CA-94E9-961C333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DB42-7C6F-4D67-B22A-86DF0D94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8E68-5D75-4C83-A123-45408A5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DF9F4-F628-4E89-9C55-597360F51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CFDC-CCD7-465E-9F67-78EE7C726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53FFC-970E-4D67-97D0-F343A6927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82C4-56FA-4951-9536-DD369373A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527FF-6A65-4630-806B-AD7A0A17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B3E22-6515-4E0A-B9D6-D428F683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78232-EC78-4E81-8988-6B1AB61C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3D8A-6547-4EA1-A700-D88977B0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05260-5A3E-4CF4-B299-C084EDAE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30F1F-1EF0-4ED3-A733-694B45A3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077D4-6DC0-4202-9773-6D0E3CB8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5C3FD-3F83-4BAD-B09C-C3872D50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5D97A-5BCE-4D5D-B1FC-5E459450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5F8EC-DDC1-43E0-8148-FDC51538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4566-D791-43A6-89DE-03ED2012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06BE-811B-4659-8918-5015D05B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5397-FAD5-4121-BE69-D4C15A83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523E-2A10-41D7-91C7-5CC8D318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43A4-B565-40FC-A059-48B4C11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8FE3-7C2D-4875-BE6A-9D6C2FE5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F33E-C162-4808-BAD2-C945C3B2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9282-6EB9-4759-995C-967534757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63538-877B-4DC3-AA3D-E413A9FF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C039-5820-4CCC-95A1-1A80F8FE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43DEB-D9EB-42AE-AC96-55CA5F4B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A0C6-EF74-4FD4-94BC-F0BCBE8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D286E-71A6-4B36-9130-8F86D532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B85E-379B-4D81-9ABD-AB047C1D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6F1A-6C8D-49BE-B0C0-FB9AB79E1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DB9E-0424-45CA-ADE1-52304C7D9E8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2F4B-A04D-4A6A-A0B0-12F188667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54AD-4802-4B4D-9ED7-95B3CE68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87AB-C801-4E24-903F-A3A24DD1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EAC-1099-4909-8B27-A9418963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36" y="2438400"/>
            <a:ext cx="10515600" cy="1981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6700" dirty="0"/>
              <a:t>Machine Learning </a:t>
            </a:r>
            <a:br>
              <a:rPr lang="en-US" sz="6700" dirty="0"/>
            </a:br>
            <a:r>
              <a:rPr lang="en-US" sz="6700" dirty="0"/>
              <a:t>CSE 445</a:t>
            </a:r>
            <a:br>
              <a:rPr lang="en-US" dirty="0"/>
            </a:br>
            <a:r>
              <a:rPr lang="en-US" dirty="0"/>
              <a:t> Summer 2022</a:t>
            </a:r>
          </a:p>
        </p:txBody>
      </p:sp>
    </p:spTree>
    <p:extLst>
      <p:ext uri="{BB962C8B-B14F-4D97-AF65-F5344CB8AC3E}">
        <p14:creationId xmlns:p14="http://schemas.microsoft.com/office/powerpoint/2010/main" val="190322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AE1-B008-4D9B-B18B-1A7788C3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803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for object recognition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8B1F6-85C2-476F-835F-1F6D2F4F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12" y="1690688"/>
            <a:ext cx="4016088" cy="29034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51CE26-8D0A-4517-A25B-958BD1960E27}"/>
              </a:ext>
            </a:extLst>
          </p:cNvPr>
          <p:cNvSpPr txBox="1">
            <a:spLocks/>
          </p:cNvSpPr>
          <p:nvPr/>
        </p:nvSpPr>
        <p:spPr>
          <a:xfrm>
            <a:off x="936812" y="1275885"/>
            <a:ext cx="10515600" cy="414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 3: Object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A1A1E-AC46-4298-A70A-78B0FE39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67" y="2501302"/>
            <a:ext cx="4442845" cy="1729890"/>
          </a:xfrm>
          <a:prstGeom prst="rect">
            <a:avLst/>
          </a:pr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9F5CA63-DA1C-47AC-8E6D-90314372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447" y="4424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AE1-B008-4D9B-B18B-1A7788C3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r>
              <a:rPr lang="en-US" dirty="0"/>
              <a:t>Example 3: Object Recognition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30A52-AA84-43CC-905B-D7B1D857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8" y="1896138"/>
            <a:ext cx="7712108" cy="2796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FCEE43-1736-47EE-AED6-62489930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12" y="1699653"/>
            <a:ext cx="401608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AE1-B008-4D9B-B18B-1A7788C3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/>
          <a:lstStyle/>
          <a:p>
            <a:r>
              <a:rPr lang="en-US" dirty="0"/>
              <a:t>Object recognition: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57810-EAE8-43F7-8580-FC83064A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41" y="1416417"/>
            <a:ext cx="6345906" cy="2474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113BD-DB2E-4259-8755-2BCCDE8A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47" y="2287009"/>
            <a:ext cx="1470787" cy="2552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5C415-AA87-49DF-9CAC-22E6E62B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55" y="3850340"/>
            <a:ext cx="75215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AE1-B008-4D9B-B18B-1A7788C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Text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0E385-7F06-4291-AFA1-CA9D1099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1388047"/>
            <a:ext cx="5253317" cy="48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AE1-B008-4D9B-B18B-1A7788C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Text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C95A8-969F-4B8D-820B-06C57071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07" y="1690688"/>
            <a:ext cx="7132938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3B23-24B4-49CA-925C-E78722E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Text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DB724-299F-4471-B8ED-0731BA09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3" y="1690688"/>
            <a:ext cx="721676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3B23-24B4-49CA-925C-E78722E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Music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767EE-8F17-4573-9246-DF0A9DF1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047"/>
            <a:ext cx="3505504" cy="1310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2769C0-C4B4-44F2-9D5B-6079C481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4801"/>
            <a:ext cx="2598645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99A87-3CC2-4CB1-B4C3-2B9653D6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9627"/>
            <a:ext cx="3635055" cy="1539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86FF3-BEFB-4E19-9BAB-87CEAB054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2" y="4220728"/>
            <a:ext cx="2537680" cy="243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7BFE5-6194-41CD-B4E8-11E7524A5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947" y="3717764"/>
            <a:ext cx="576206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2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3B23-24B4-49CA-925C-E78722E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9C53E-4750-40CC-9F64-B18ACC59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51905" cy="1539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1AC28F-29E7-491B-AB73-7A0F2CAB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" y="3230061"/>
            <a:ext cx="7033870" cy="194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46958-3930-4D7D-A682-7D468F76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2014"/>
            <a:ext cx="6904318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3B23-24B4-49CA-925C-E78722E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vs Binary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6923B-E5BA-4DFE-99FD-43658C0C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026" y="2137088"/>
            <a:ext cx="2263336" cy="2225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6818A9-5EE2-47D1-8C72-57B66E73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51" y="2068502"/>
            <a:ext cx="6988146" cy="22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C825-723C-49FC-8BD2-41D5292F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26" y="4632767"/>
            <a:ext cx="2263336" cy="222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24104-1B23-43BA-8E87-E3519E79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32767"/>
            <a:ext cx="2530059" cy="2118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5756-9294-4AF0-9CEA-C1CC1C66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26" y="4447296"/>
            <a:ext cx="2484335" cy="219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11604-B846-49D8-BF5D-9E29EBD1F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353" y="4495596"/>
            <a:ext cx="2758679" cy="225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A40CA-E92B-4383-B15C-6EA3CB49D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398" y="4199056"/>
            <a:ext cx="432091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3B23-24B4-49CA-925C-E78722E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predicting?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B0CA0-E36E-4A0A-9E0A-DE9FA551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87" y="2033923"/>
            <a:ext cx="7148179" cy="390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228DF-0EFB-4AB1-B803-7EEE5007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94" y="4303158"/>
            <a:ext cx="614987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C308-8761-476D-98D0-F2B1CD44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935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CSE 445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3B77F-2431-4FC4-9E38-A72AE81A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718" y="4242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Sarnali Basak</a:t>
            </a:r>
          </a:p>
          <a:p>
            <a:r>
              <a:rPr lang="en-US" dirty="0"/>
              <a:t>Associate Professor,</a:t>
            </a:r>
          </a:p>
          <a:p>
            <a:r>
              <a:rPr lang="en-US" dirty="0"/>
              <a:t>Dept. of Computer Science </a:t>
            </a:r>
            <a:r>
              <a:rPr lang="en-US"/>
              <a:t>and Engineering,</a:t>
            </a:r>
            <a:endParaRPr lang="en-US" dirty="0"/>
          </a:p>
          <a:p>
            <a:r>
              <a:rPr lang="en-US" dirty="0"/>
              <a:t>Jahangirnagar University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E3BBA-08CC-4B39-94D0-28DE31DE9366}"/>
              </a:ext>
            </a:extLst>
          </p:cNvPr>
          <p:cNvSpPr/>
          <p:nvPr/>
        </p:nvSpPr>
        <p:spPr>
          <a:xfrm>
            <a:off x="2510119" y="1122363"/>
            <a:ext cx="6651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Thinking about DATA</a:t>
            </a:r>
          </a:p>
        </p:txBody>
      </p:sp>
    </p:spTree>
    <p:extLst>
      <p:ext uri="{BB962C8B-B14F-4D97-AF65-F5344CB8AC3E}">
        <p14:creationId xmlns:p14="http://schemas.microsoft.com/office/powerpoint/2010/main" val="3320486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D0D8-822C-48C1-9719-7BED9D2A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notice!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771D-2FC2-4E9F-B1F8-D4076387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648" y="2399367"/>
            <a:ext cx="5186082" cy="33470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Classification accuracy and Imbalanced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103181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E5B5-D55F-4059-A76D-CA519242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Un-balanced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CBE02-44CA-4239-9C80-03AD0324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15" y="1590606"/>
            <a:ext cx="6950042" cy="4160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A884C-F8F1-45BA-9437-6E1ADDFA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55" y="2276466"/>
            <a:ext cx="3947502" cy="347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0BDFC-AFEE-4D9D-96F5-47DD1070B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224" y="2298878"/>
            <a:ext cx="3848433" cy="3482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705C1-99FC-4359-B5AD-F744316E3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15" y="2268845"/>
            <a:ext cx="3261643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6F48-576B-4624-9C10-577069D6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 Discriminative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389DB-C753-4C31-AA3C-5157A078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690688"/>
            <a:ext cx="6942422" cy="237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4523F-80E0-4B0F-B55E-58BF8398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2" y="4210735"/>
            <a:ext cx="67976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6F48-576B-4624-9C10-577069D6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71" y="340660"/>
            <a:ext cx="10515600" cy="5446058"/>
          </a:xfrm>
        </p:spPr>
        <p:txBody>
          <a:bodyPr>
            <a:normAutofit/>
          </a:bodyPr>
          <a:lstStyle/>
          <a:p>
            <a:r>
              <a:rPr lang="en-US" dirty="0"/>
              <a:t>Question?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to represent structured objects in machine learning?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869DF1A2-2492-4D16-9B6C-DA55F673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541" y="159124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C6F9F46D-0091-4689-9BDE-9F7D65A36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9341" y="1071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6F48-576B-4624-9C10-577069D6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Dealing with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7F921-450B-49FD-BCBD-D50D0078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94" y="1782248"/>
            <a:ext cx="6096528" cy="1775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5E749-3352-41C7-9502-7969ADE8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29" y="1690688"/>
            <a:ext cx="2872989" cy="2682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43577-E554-4D19-8217-BF268212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799" y="3733081"/>
            <a:ext cx="5677392" cy="2499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70F50-CF6C-4AC6-9FD6-E040DE3FE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34" y="4860939"/>
            <a:ext cx="392464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5A70-F141-430B-9E2D-7A0CC42A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18" y="29290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Detect outliers by visualizing its data</a:t>
            </a:r>
          </a:p>
        </p:txBody>
      </p:sp>
    </p:spTree>
    <p:extLst>
      <p:ext uri="{BB962C8B-B14F-4D97-AF65-F5344CB8AC3E}">
        <p14:creationId xmlns:p14="http://schemas.microsoft.com/office/powerpoint/2010/main" val="131067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F126-7C40-41E5-A95E-C236CD25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17959-70AF-494B-9AD4-221D0135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71" y="1731419"/>
            <a:ext cx="6904318" cy="260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F3D1E-74F5-47D1-801B-21555BCB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68" y="4382510"/>
            <a:ext cx="716342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C6E6-158E-48A0-B093-DCC6EAD0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52" y="25345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Dealing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2426735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FD63-56DC-44F4-8B76-103EBDBC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0233D-8C9C-46F8-B7B1-2AC7F6CA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24" y="1889627"/>
            <a:ext cx="5845047" cy="153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BB3D3-3202-4A0C-8133-405A026F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33" y="3627939"/>
            <a:ext cx="6363251" cy="166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6771F-63D0-4D40-9012-121DF1F0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056" y="5488182"/>
            <a:ext cx="649280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437-19D2-45FA-B30D-AFA927FE3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965" y="476905"/>
            <a:ext cx="9144000" cy="1235355"/>
          </a:xfrm>
        </p:spPr>
        <p:txBody>
          <a:bodyPr/>
          <a:lstStyle/>
          <a:p>
            <a:r>
              <a:rPr lang="en-US" dirty="0"/>
              <a:t>Picking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BE84C-C741-4BF3-B670-54D62B37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51545"/>
            <a:ext cx="8093141" cy="1646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5D5E9-85B7-47C1-A35C-E9FE258F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74" y="3597608"/>
            <a:ext cx="749110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437-19D2-45FA-B30D-AFA927FE3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7" y="641347"/>
            <a:ext cx="8265458" cy="89161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Digit Recognition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22C87-494B-419B-9AEF-0A662BC2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18" y="2727607"/>
            <a:ext cx="4320914" cy="3787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4A7F75-42BE-411D-BF00-D3DA276C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4" y="1684477"/>
            <a:ext cx="7186283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4FA04-668B-4ACF-8071-93353BDD3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82" y="2959571"/>
            <a:ext cx="3375953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437-19D2-45FA-B30D-AFA927FE3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2" y="369329"/>
            <a:ext cx="9144000" cy="948484"/>
          </a:xfrm>
        </p:spPr>
        <p:txBody>
          <a:bodyPr/>
          <a:lstStyle/>
          <a:p>
            <a:r>
              <a:rPr lang="en-US" dirty="0"/>
              <a:t>Example 2: Handwritten digit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01A38-A5FE-4210-98A2-DF637036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64" y="1712342"/>
            <a:ext cx="324640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66DB-CA0A-47C4-9015-6E9DE38D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Digit: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C2D3F-3D0A-4B29-B19A-E5D3A401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49280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8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64D2-B016-4B9A-9F22-6456FDA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35" y="2579407"/>
            <a:ext cx="10515600" cy="1325563"/>
          </a:xfrm>
        </p:spPr>
        <p:txBody>
          <a:bodyPr/>
          <a:lstStyle/>
          <a:p>
            <a:r>
              <a:rPr lang="en-US" dirty="0"/>
              <a:t>Why blurring helps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7295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AE1-B008-4D9B-B18B-1A7788C3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dirty="0"/>
              <a:t>Images pixels as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A1851-F5F1-49AB-8554-9D3F73B9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66" y="2591574"/>
            <a:ext cx="7696867" cy="249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04F1D8-8719-421F-8FC1-AD4D07F5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66" y="1550907"/>
            <a:ext cx="6264183" cy="960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559BB-0ECA-4015-BE4B-3AFBA20D9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66" y="5171615"/>
            <a:ext cx="7529212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179-8B1D-4F28-A592-70328A8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pixels work as attributes and when they don’t? </a:t>
            </a:r>
          </a:p>
        </p:txBody>
      </p:sp>
    </p:spTree>
    <p:extLst>
      <p:ext uri="{BB962C8B-B14F-4D97-AF65-F5344CB8AC3E}">
        <p14:creationId xmlns:p14="http://schemas.microsoft.com/office/powerpoint/2010/main" val="41926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147</Words>
  <Application>Microsoft Office PowerPoint</Application>
  <PresentationFormat>Widescreen</PresentationFormat>
  <Paragraphs>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Machine Learning  CSE 445  Summer 2022</vt:lpstr>
      <vt:lpstr>CSE 445 Lecture 2</vt:lpstr>
      <vt:lpstr>Picking Attributes</vt:lpstr>
      <vt:lpstr>Example 1: Digit Recognition</vt:lpstr>
      <vt:lpstr>Example 2: Handwritten digit</vt:lpstr>
      <vt:lpstr>Handwritten Digit: Attributes</vt:lpstr>
      <vt:lpstr>Why blurring helps Machine Learning?</vt:lpstr>
      <vt:lpstr>Images pixels as attributes</vt:lpstr>
      <vt:lpstr>When pixels work as attributes and when they don’t? </vt:lpstr>
      <vt:lpstr>Attributes for object recognition</vt:lpstr>
      <vt:lpstr>Example 3: Object Recognition </vt:lpstr>
      <vt:lpstr>Object recognition: Attributes</vt:lpstr>
      <vt:lpstr>Example 4: Text Classification</vt:lpstr>
      <vt:lpstr>Example 4: Text Classification</vt:lpstr>
      <vt:lpstr>Example 4: Text Classification</vt:lpstr>
      <vt:lpstr>Example 5: Music Classification</vt:lpstr>
      <vt:lpstr>Supervised vs Unsupervised Learning</vt:lpstr>
      <vt:lpstr>Multi Class vs Binary Class</vt:lpstr>
      <vt:lpstr>What are we predicting?</vt:lpstr>
      <vt:lpstr>Important to notice!</vt:lpstr>
      <vt:lpstr>Accuracy vs Un-balanced Classes</vt:lpstr>
      <vt:lpstr>Generative vs Discriminative</vt:lpstr>
      <vt:lpstr>Question?    How to represent structured objects in machine learning?</vt:lpstr>
      <vt:lpstr>Dealing with Structure</vt:lpstr>
      <vt:lpstr>Detect outliers by visualizing its data</vt:lpstr>
      <vt:lpstr>Outliers in the data</vt:lpstr>
      <vt:lpstr>Dealing with Missing Data</vt:lpstr>
      <vt:lpstr>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CSE 445  Summer 2022</dc:title>
  <dc:creator>sarnali.cse@gmail.com</dc:creator>
  <cp:lastModifiedBy>sarnali.cse@gmail.com</cp:lastModifiedBy>
  <cp:revision>21</cp:revision>
  <dcterms:created xsi:type="dcterms:W3CDTF">2022-06-02T15:00:53Z</dcterms:created>
  <dcterms:modified xsi:type="dcterms:W3CDTF">2022-06-06T04:45:07Z</dcterms:modified>
</cp:coreProperties>
</file>