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1:2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8830 0,'-25'0'157,"1"0"-126,-51 100-16,26-51-15,-51 26 16,76-26 0,-1 1-1,-25-25-15,50 0 16,-25-25 31,25 24 0,25-24 109,50 0-140,-26 50-1,50 0 1,-24-26-16,24 51 31,-74-75-15,-25 25-16</inkml:trace>
  <inkml:trace contextRef="#ctx0" brushRef="#br0" timeOffset="2554.4151">20936 8979 0,'24'25'94,"-24"0"-78,25 0-1,-25 24 1,25-24 0,-25 0-1,25 49 1,0-49-16,-25 0 16,0 0-1,0 24 1,0-24 15,0 0-15,0-50 140,0 0-140,0-24 15,-25 24-31,0-25 15,25 26 1,0-26 15,0 0-31,0 26 16,0-26 0,0 25-1,0 0 1,0 0-1,0 1 1,0-1 15,0 0 1,50 0-1,-26 25-16,51-25 1,-50 25 0,-1-24-1,1 24 17,-25 24 30,0 1-31,0 0-15,0 0-16,0 0 16,0 24-1,0-24-15,0 0 16,0 0 15,-25-25-15,25 25-1,-24-25-15,-1 0 32,0 24-1,25 1-31,-25-25 15,0 0 1,1 0 15,48 0 79,1 0-79,25-25-15,-25 25-1,24 0 1,-24 0-1,0 0 1,0 0-16,-25 25 47,0 0-16,0 0 47,0 24-46,0-24 14,0 0-30,0 0 31,0 0-47,-25-25 16,0 0-1,0 0 1,25 24-16,-25-24 15,-24 0 1,-1 0 15,25 0 1</inkml:trace>
  <inkml:trace contextRef="#ctx0" brushRef="#br0" timeOffset="3843.3166">21531 9252 0,'0'25'109,"0"25"-109,-25-1 16,-25 125 15,26-174-15</inkml:trace>
  <inkml:trace contextRef="#ctx0" brushRef="#br0" timeOffset="5800.5111">21754 9227 0,'0'-49'188,"0"-1"-172,25 1-16,0-1 15,-25 0 1,0 1-1,0-26 1,0 1 0,0 24-16,0 1 15,0-1 1,0 25 15,24 50 235,1 25-251,25-1 1,-50 26 0,74-26-16,-74 1 15,50-25 1,-50-1 0,0 1-1,50 50 1,-50-26-1,24-49 17,1 25-32,-25 25 15,0-25 1,0-50 250,0 0-251,0-25 16,0 26-31</inkml:trace>
  <inkml:trace contextRef="#ctx0" brushRef="#br0" timeOffset="6704.217">21878 9004 0,'-25'0'31,"75"0"157,-25 0-173,24-25 1,-24 25-16,25-25 16</inkml:trace>
  <inkml:trace contextRef="#ctx0" brushRef="#br0" timeOffset="7620.8237">22374 9103 0,'0'50'93,"0"0"-77,0-1-16,0-24 16,-25 0-1,25 0 1</inkml:trace>
  <inkml:trace contextRef="#ctx0" brushRef="#br0" timeOffset="9182.2821">22771 8657 0,'0'-25'203,"-25"25"-93,0 0-95,1-25 1,-1 25 31,0 0-32,0 0 1,0 25 62,1 25-62,24-1-16,-25-24 15,25 25 1,0-26-16,0 1 16,0 0 30,0 0-30,0 0 0,0-1-1,25 1 1,24 50 0,26-26 15,-51-24-16,1-25 1,0 0 0,0 0-1,0 0 1,-1 0 0,1 0 15</inkml:trace>
  <inkml:trace contextRef="#ctx0" brushRef="#br0" timeOffset="10191.4592">22969 9054 0,'0'124'172,"0"-99"-141,0-1-31,0 1 16,0 0 0</inkml:trace>
  <inkml:trace contextRef="#ctx0" brushRef="#br0" timeOffset="13059.2338">23168 8607 0,'0'-25'125,"0"50"78,0 25-188,0 24 1,0 1 0,0-1-16,25-49 15,-25 0 1,0-75 437,0 25-437,0-24-1,0 24 1,-25 0 15,25 0 141,0 0-125,0 1-16,0-1-31,0 0 31,0 0-15,0 0 15,0 1-15,25-1 562,0 25-562,-1 0-1,1 0-15,0 0 32,0 0 202,0 0-218,-1 0-1,26 0 16,-25 0-15,0 0 0,-1 0-1,1 0 1,0 0 15,0 0-15,0 0 15,-1 0-31</inkml:trace>
  <inkml:trace contextRef="#ctx0" brushRef="#br0" timeOffset="14273.2187">23168 8756 0,'50'0'109,"-1"0"-93,-24 0 0,25 0-1,-26 0-15,1 0 78</inkml:trace>
  <inkml:trace contextRef="#ctx0" brushRef="#br0" timeOffset="15397.2097">23168 8954 0,'25'0'47,"24"0"-31,75 0-1,-74 0 1,0 0-16,-1 0 15,-24 0 1,0 0 0</inkml:trace>
  <inkml:trace contextRef="#ctx0" brushRef="#br0" timeOffset="18715.003">23788 8285 0,'0'25'219,"0"-1"-219,0 1 31,50 0 47,-50 0-62,49 0-16,1 24 16,-25 1-1,24-25 1,-24-1-1,0 1-15,-25 0 16,25-25 0,0 0-16,-1 0 31,1 0 0,0 25-15,0-25-1,0 0 32,-1 0-31,1 0 15,0 0-15,0 0 15,-50 0 157,-49 25-173,49-1 16,0 1-31,-25 0 16,1 25-16,-1-26 16,25 1-1,0 0 1,1 0 0,-1 0 15,-25-1-31,25 1 15,1-25 17,24 25-17,-25-25-15,25 25 32,-25 0 108,0-25-109</inkml:trace>
  <inkml:trace contextRef="#ctx0" brushRef="#br0" timeOffset="20993.2614">21060 9674 0,'24'0'141,"1"0"-125,50 0-1,-51 0 1,1 0 0,25 0-1,-1 0 1,-24-25-16,25 25 15,-1-25 1,1 25 0,-25 0-16,0 0 15,24 0 1,1-25-16,-25 25 16,-1 0 15,1 0-31,0 0 15,0-24 1,0 24 0,-1 0-1,1-25 1,0 25 31,0 0 15,0 0-30,-1 0-17,1 0 1,0 0 78,0 0-32,0 0-15,-25-25 172</inkml:trace>
  <inkml:trace contextRef="#ctx0" brushRef="#br0" timeOffset="23938.1764">21134 10046 0,'0'-25'141,"25"-25"-126,0 1 17,24 49-32,1-25 31,-25 25 0,-25 25 94,24 0-109,1-1 15,-25 1-15,0 0 31,0 0-1,0 0-30,0 0 0,-25-25-1,25 24 1,-24-24 0,-1 50-1,0-50 32,25 25-31,-25-25-16,50 0 187,25 0-171,-1 0-1,1 0 1,-1 0 0,-24 0-1,0 0 1,0 0 0</inkml:trace>
  <inkml:trace contextRef="#ctx0" brushRef="#br0" timeOffset="24930.4289">21556 9897 0,'24'25'125,"-24"0"-109,25-1 0,-25 26 15,0-25-31,25-25 31,-25 25 0,0 0-15</inkml:trace>
  <inkml:trace contextRef="#ctx0" brushRef="#br0" timeOffset="27280.3157">21754 9872 0,'0'25'140,"0"0"-108,0 0-1,0-1-15,0 1 15,25 0 16,-25 0-32,25-25 1,-1 0 46,-24-25 204,0 0-110,0 0 204,0 1-298,0-1-15,0 0 31,-24 25 32,-1 0 46,0 0-94</inkml:trace>
  <inkml:trace contextRef="#ctx0" brushRef="#br0" timeOffset="30023.1196">21605 8359 0,'25'0'266,"49"0"-251,-24 0 1,0 0-1,-1 0 1,1 0-16,-1 0 16,1 0-1,0 0 1,-25 0-16,-1 0 16,26 0-1,-25 0 16,0 0-31,-1 0 32,1 0-32,0 0 15,0 0 17,0 0 61,-1 0-77,26-25 15,-25 25 16,0 0-47,-1 0 31,1 0-15,0 0 15,0 0 0,0 0-15,-1 0 0,1 0-1,0 0 1,0 0 15</inkml:trace>
  <inkml:trace contextRef="#ctx0" brushRef="#br0" timeOffset="32302.2766">22002 7714 0,'-25'0'78,"0"25"-63,1 0 1,24 0 0,0-1-1,-25 26-15,25-25 32,0 0-1,0-1-16,0 1 32,25 0-15,-1-25-17,1 0 1,0 0 15,0 0 94,-25-25 47,0 0-16,0 1-109,0-1 0,-25 25 0,0 0 31,0 0-16,1 0 17</inkml:trace>
  <inkml:trace contextRef="#ctx0" brushRef="#br0" timeOffset="33935.4612">22201 7789 0,'-25'24'203,"25"1"-187,0 0 0,0 0-1,0 0 1,0 24 15,0-24-31,0 0 31,0 0 16,25 0-47,-1-25 16,1 0 15,25 0-15,-25 0 46,-25-25 32,0 0-47,0 0-16,0 0-15,0 0-1,0 1 1,0-26 15,0 25 0,0 0 16,0 1 0,0-1-16,-25 25 1,0 0 15,0 0 15,0 0-31</inkml:trace>
  <inkml:trace contextRef="#ctx0" brushRef="#br0" timeOffset="39076.161">22597 9376 0,'50'0'172,"0"0"-156,-1 0 0,50 0-1,-24-25 1,-26 1-16,100 24 31,-99-25-15,0 0-16,-1 25 15,-24-25 1,25 25 0,-26 0-16,1 0 15,50-25 1,-26 25-1,1 0 1,-1-24 0,-24 24-1,25 0-15,-25 0 32,24-25-17,-24 25 16,0 0-31,0 0 16,-1 0 0</inkml:trace>
  <inkml:trace contextRef="#ctx0" brushRef="#br0" timeOffset="43487.4186">23094 9624 0,'0'-25'157,"0"1"-142,24 24 1,26-25 0,-25 25 15,0 0-31,-1 0 47,-24 49 62,0-24-93,0 0 15,0 0-15,0 0 15,0-1 0,-24 1 16,24 0-31,-25-25-16,0 25 31,0-25-16,25 25 1,-25-25 0,50 0 156,0 0-157,0 0 1,0 0-1,-1 0 1,26 0 0,-25 0-1</inkml:trace>
  <inkml:trace contextRef="#ctx0" brushRef="#br0" timeOffset="47051.1235">23416 9550 0,'0'25'250,"0"-1"-234,0 1 0,0 25-1,0-25 16,0-1 63,25-24-31,0 0-48,-1 0 1,1 0 31,-25-24 47,25-1-63,-25 0-16,0 0 17,0 0 46,0 1 16,-25 24-63,25-25 0,-25 25-31,1 0 16,-1 0 46,50 0 110,24-25-172,26 0 16,-26 25-1,26-25 1,-75 1 0,24 24-1,-24 24 282,0 1-281,-24 0 15,24 0-15,-25-25-1,25 25 16,0-1 16,0 1 0,25-25 0,-1 0-16,1 0 16,0 0-16,0 0 141,-25-25-156,0 1 15,0-1-15,0 0 31,0-25 0,0 26-1,-25 24 173,0 0-188,0 0-15,1 0 31</inkml:trace>
  <inkml:trace contextRef="#ctx0" brushRef="#br0" timeOffset="49390.4042">21159 10368 0,'0'25'63,"0"0"-1,25 0-46,99 99 15,-75-75-31,26-24 16,-26 0-1,1-25 1,-1 25-1,1-25 1,0 0-16,24 0 16,-24-25-1,-1-25-15,1 1 16,49-1 0,-24-24-1,73 24 16,-73 25-31,-26 1 16,1 24 0,0 0-16,-1 0 15,-24 0 17,-25 24 61,0 1-61,0 0-32,0 0 62,0-50 32,0 0-47,25 0-32,-25 1 1,49-1-16,-24 0 16,25 0-1,24 0 1,25 1-16,-24 24 15,-1-25 1,-24 25 0,24 0-1,-24 0-15,24 0 16,1 0 0,74 0 15,-75 0-31,0 0 15,-24 0 1,0-25 0,-1 25-16,1-25 15,-25 25 1,-1 0 0,26-49-1,0 24 1,-26 0-1,1-25 1,0 25 0,0 25 15</inkml:trace>
  <inkml:trace contextRef="#ctx0" brushRef="#br0" timeOffset="54035.002">19323 9227 0,'0'25'156,"0"0"-156,0 25 16,0-26-1,0 26 17,0-25-17,0 0 32,0-1 47,0 1-47,0-50 47,0 1-79,0-1 1,0 0 15,0 0-15,0 0 15,0 1 0,25-1 16,-25 0-31,0 0 31,25 25-16,0 0 47,-1 0-47,1 0-15,0 0 15,-25 25 125,0 0-124,0 0 46,0-1-31,-25-24 31,0 0 0,1 0-63,-1 0 17,0 0 93</inkml:trace>
  <inkml:trace contextRef="#ctx0" brushRef="#br0" timeOffset="54994.4574">19770 9277 0,'0'0'16,"24"0"109,26 0-94,0 0 0,-1 0-15</inkml:trace>
  <inkml:trace contextRef="#ctx0" brushRef="#br0" timeOffset="56060.3701">19745 9401 0,'25'0'141,"-1"0"-125,26 0 15,0 0 0,-25 0-15</inkml:trace>
  <inkml:trace contextRef="#ctx0" brushRef="#br0" timeOffset="58600.8155">19571 11683 0,'0'25'110,"0"0"-95,0-1 1,0 1 0,0 0 15,0 25-16,25-50 126,-25-25-125,0 0 15,25 25-15,-25-25-16,0 0 46,25 25-30,-25-24 31,0 48 156,0 1-187,24-25-1,-24 25 1,25 0 0,25 0-1,-25-25 79,-25-25 0,0 0-79,0 0 17,0 0-17,0 1 1,0-1-1,0-25 17,0 25-1</inkml:trace>
  <inkml:trace contextRef="#ctx0" brushRef="#br0" timeOffset="59664.3477">19943 11435 0,'-24'74'140,"-1"-24"-108,0 0-32,0-26 15,25 1 1,0 0-16,0 0 31,0 0 0,0 24-15,0-24 15,0 0-15,25-25 0,0 49 15,0-24-16,-1 0 17,1-25-1,0 0 0,-25 25-31,25-25 16</inkml:trace>
  <inkml:trace contextRef="#ctx0" brushRef="#br0" timeOffset="61823.8577">20043 11633 0,'0'25'125,"0"74"-110,0-49-15,24-25 16,-24 0 15,0-75 235,0 25-266,0 0 15,0 1 1,0-1 0,0 0-1,0 0 1,0 0 0,0 1-1,0-1 32,25 25 31,0 0-47,0 0-31,0 0 32,-25 25 327,0-1-328,-25-24-15,0 0 15,0 0 0</inkml:trace>
  <inkml:trace contextRef="#ctx0" brushRef="#br0" timeOffset="63056.8113">20167 11385 0,'0'25'47,"49"-25"-31,-24 50-1,25-1-15,-1 1 16,-24-25 0,-25 0-1,0-1 1,0 1 0,0 0-1,0 0 1,0 24-1,0-24 1,-25 25 15,0-25-15,1-1 31</inkml:trace>
  <inkml:trace contextRef="#ctx0" brushRef="#br0" timeOffset="63894.0666">20588 11633 0,'25'-24'172,"25"24"-172,-26 0 31,1 0 79,0 0-95</inkml:trace>
  <inkml:trace contextRef="#ctx0" brushRef="#br0" timeOffset="65173.8534">20613 11733 0,'25'0'109,"0"0"-93,-1 0 15,1 0-15</inkml:trace>
  <inkml:trace contextRef="#ctx0" brushRef="#br0" timeOffset="67569.4497">21010 11534 0,'0'-25'156,"0"1"-140,50 24-1,-26 0 17,1 0 30,0 0-62,0 0 16,-25 24-1,25 1 1,-1 0 0,1 0-1,0-25 1,-25 25-1,0-1 17,0 1-17,0 0 1,0 0 390,-25 0-390,-24-1-1,24-24 1,0 0 15,50 0 188,24 0-203,-24 0-1,0 0-15,25 0 32,-26 0-32,1 0 375,0 0-360,0 0 1,0 0-1,-1 0 1,1 0-16,0 0 16</inkml:trace>
  <inkml:trace contextRef="#ctx0" brushRef="#br0" timeOffset="68450.4604">21506 11485 0,'0'24'94,"0"26"-78,0 0-1,25-1-15,-25-24 16</inkml:trace>
  <inkml:trace contextRef="#ctx0" brushRef="#br0" timeOffset="70759.3202">21630 11534 0,'0'0'0,"25"0"32,0 0-1,-1-25-16,51 1 17,-50 24-17,-1 0 17,1 0-17,0 0 1,0 0 15,0 0-15,-1 0 15,1 0 0,0 0 16,-25 24 391,0 1-423,0 0 16,0 0 32,-25 0-47,25-1 15,-25-24-31,1 0 156,-1 0-125,0 0-15,0 0 15,0 0 32,1 0-32,-1 0-15,0 0 30,0 0 17,25-24-32,0-1 16,-25 25-16,25-25 1,0 0 30,0 0 47</inkml:trace>
  <inkml:trace contextRef="#ctx0" brushRef="#br0" timeOffset="71769.5817">22151 11509 0,'124'0'125,"-74"0"-110,24 0 1,-49 0 0,0 0-16,-1 0 31,1 0-16,0 0 1,0 0 15,0 0-15,-1 0 0,1 0 15</inkml:trace>
  <inkml:trace contextRef="#ctx0" brushRef="#br0" timeOffset="73423.2994">22473 11361 0,'-24'24'156,"24"51"-140,-25-26-16,0 26 16,0-26 15,25-24-15,0 0-16,0 0 62,0 0 1,0-1-32,0 1 0</inkml:trace>
  <inkml:trace contextRef="#ctx0" brushRef="#br0" timeOffset="75241.9975">22771 11435 0,'-25'50'110,"0"24"-95,1-24 1,-51 49-1,75-74 17,25-1 77,-25 1-93,25-25-1,0 0 1,-1 0 265,-24-25-250,0 1 16,0-1-15,0 0-17,0 0 1,0 0 296</inkml:trace>
  <inkml:trace contextRef="#ctx0" brushRef="#br0" timeOffset="77662.6604">22920 11509 0,'0'25'63,"0"0"-48,0 0-15,0 0 16,25-25 0,-25 24-1,49 1 1,-49 0 15,25 0-31,25 0 31,-25-1-31,-1 1 16,26-25 0,-25 25-1,0-25-15,-1 0 16,1 0 15,0 0-15,0 0-1,24 0 17,-24 0-17,0 0 16,0 0 1,0 0-17,-1 0-15,1-25 78,0-24-62,-25-1 0,25 25 15,-25 0-15,0 1 124,0-1-124,-25 25 15,0 0-31,0 0 47,1 0-16,-1 0-15,0 0-16,0 0 15,-24 0 17,24 0-1,-25 0-15,25 0-1,1 0 1,-1 0-1,0 0 17,0 0-17,0 0 17,1 0-17,-1 0 16,0 0 1,0 0-1,25-25-31,-25 25 31,0 0 32</inkml:trace>
  <inkml:trace contextRef="#ctx0" brushRef="#br0" timeOffset="79874.9292">23862 11584 0,'25'0'266,"0"0"-250,0 0-1,24 0 1,-24 0-1,0 0 17</inkml:trace>
  <inkml:trace contextRef="#ctx0" brushRef="#br0" timeOffset="81515.7434">24011 11435 0,'0'-25'31,"0"0"-15,0 1 46,0-1-46,0 50 15,-25-1-31,25 1 16,-24 0-1,24 0 17,0 0-17,0-1 1,0 1 15,-25-25-15,25 25 31,0 0-47,0 0 47,0-1-32,0 1 32,0 0-31,0 0 15,0 0 0,0-1 16,0 1-31,0 0 46</inkml:trace>
  <inkml:trace contextRef="#ctx0" brushRef="#br0" timeOffset="82950.7614">24086 11584 0,'25'0'219,"-1"0"-188,1 0 1,0 0 14,-25 25 79,0-1 47,-25 1-125</inkml:trace>
  <inkml:trace contextRef="#ctx0" brushRef="#br0" timeOffset="86338.3924">24160 11658 0,'0'-25'141,"0"1"-110,0-1 219,0 0 62,0 0-265,0 0-16,25 25 1,-25-24-1,25 24 0,-25 24 297,25-24 94,-1 0-406,26-49-1,-25 24 1,0 0 15,-1 25 1,1 0-17,0 0 110,-25 25-62,0 0-32,0 0 0,0-1-31,0 1 31,0 0-15,0 0 15,0 0 1,-25-1-17,25 1 1,-25-25-1,25 25 17,-24-25-17,24 25 1,0 0 0,-25-25-1,0 0 1,25 24-1,-25-24 17,25 25-17,-25-25 1,50 25 156,25-25-157,-1 25 17,26 0-17,-50-1 1,-1-24 0,1 0 77,0 0-61</inkml:trace>
  <inkml:trace contextRef="#ctx0" brushRef="#br0" timeOffset="89498.4971">24656 11336 0,'0'25'109,"0"-1"-78,-25 26-31,25 0 16,0-1-1,-24-24-15,24 0 16,0 0 0,0-1-1,0 1 32,0 0-16,0 0 16,24-25-47,-24 25 16,25-25 0,0 0-1,0 0 32,0 0-16,-25-25-15,24 25 15,1-25-31,-25 0 47,0 0-16,0 1-31,0-1 47,0 0-16,0 0-15,0 0 0,0 1 15,0-1 0,-25 25-15,25-25-1,-24 0 17,-1 25 15,25-25-32,49 1 173,51 24-157,-76 0-15,26-25-16,-25 25 15,0 0 1,-1 0 15,-24 25 235,0-1-251,-24 1 1,-1 50 15,25-51-31,0 1 16,0 0-1,-25 0 17,25 0-1,0-1-15,0 1 62,25-25-63,0 0 1,-1 0-16,1 0 31,0 0-15,0 0 15,-25-25 32,0 1-32,0-1 0,0 0 0,0 0 1,0 0-17,0 1 1,0-1 31,0 0-32,0 0 1,0 0 0,0 1 15,-25 24-16,25-25 17,-25 25 30,25-25-46</inkml:trace>
  <inkml:trace contextRef="#ctx0" brushRef="#br0" timeOffset="91494.8898">20712 12452 0,'50'0'78,"-1"0"-62,1 0-16,0 0 15,-1 0 1,-24 0-1,0 0-15,0 0 63</inkml:trace>
  <inkml:trace contextRef="#ctx0" brushRef="#br0" timeOffset="92593.1508">20762 12576 0,'25'0'157,"-1"0"-142,1 0 1,0 0 0,25 0-1,-25 0 1,-1 0-1,1 0 1</inkml:trace>
  <inkml:trace contextRef="#ctx0" brushRef="#br0" timeOffset="94952.9527">21382 12204 0,'0'0'0,"0"25"171,0 0-124,0-1-15,0 1-1,0 0 47,0 0 0,25-25 94,24 0-141,-24 0 0,0 0 63,0 0-16,0 0-31,-25-25-31,0 0 78,0 0-16,0 1-16,0 48 219,0 1-265,0 0 0,0 49 15,0 1-15,0-50 15,0-1-16,0 1 17,0 0-1,0 0 0,0 0 0,-25-25 16</inkml:trace>
  <inkml:trace contextRef="#ctx0" brushRef="#br0" timeOffset="96996.4797">21729 12254 0,'25'0'172,"0"0"-157,0 0 1,-1 0 0,1 0 15,0 0-16,0 0 32,-25 24-47,25-24 16,-1 0 31,-24 25 47,0 0-1,0 0-77,0 0 31,-24-25-32,24 24-15,-25-24 16,25 25 0,0 0-1,0 0 1,-25-25 0,25 25 15,0-1-16,0 1 17,-25-25-17,25 25 1,0 0 109</inkml:trace>
  <inkml:trace contextRef="#ctx0" brushRef="#br0" timeOffset="98313.3483">21779 12378 0,'25'0'250,"-1"24"-250,1-24 15,-25 25 1,25 0 0,0-25-1,0 25 16</inkml:trace>
  <inkml:trace contextRef="#ctx0" brushRef="#br0" timeOffset="101189.1228">22126 12303 0,'0'25'125,"0"0"-94,0 0 16,0-1-31,0 1 15,-25-25-31,25 25 47,0 0-16,0 0 0,0-1 1,0 1 30,25-25-15,0 0 0,0 0-16,0 0 32,-1 0-1,-24-25 48,0 1-95,0-1 32,25 0-16,-25 0 32,0 0-48,0 1 48,0-1 15,0 0 0,-25 25-47,25-25 1,-24 25 15,-1 0 31,0 0-47,25-25-31,-25 25 78,0 0 63</inkml:trace>
  <inkml:trace contextRef="#ctx0" brushRef="#br0" timeOffset="107025.7433">20067 7491 0,'0'74'188,"0"26"-173,0-1 17,25-50-17,-25-24 32,0 0-47,0-50 188,0 0-157,0 1 0,0-1 0,0 0-15,0 0-16,0 0 31,0 1-15,0-1 0,0 0 15,0 0-16,0 0 1,0 1 31,25 24 47,0 0-32,0 0-46,-1 0 62,-24 24-16,0 1-30,0 0 15,0 0 15,-24 0-15,24-1-31,-25-24-1,0 0 48,0 0-32</inkml:trace>
  <inkml:trace contextRef="#ctx0" brushRef="#br0" timeOffset="108117.9083">20241 7466 0,'0'-25'31,"0"1"0,0-1-15,0 0 15,0 0-31,25 0 32,-25 1-1,0-1-31,0 0 15,0 0 17,0 0-32,0 1 15,0-1 17,0 0-17,0 0-15,0 0 31,0 1-15,0-1-16,0 0 31,0 0-15,0 0 62,0 1-62</inkml:trace>
  <inkml:trace contextRef="#ctx0" brushRef="#br0" timeOffset="109366.816">20489 7466 0,'0'-25'109,"25"25"-93,0 0-1,-1 0 1</inkml:trace>
  <inkml:trace contextRef="#ctx0" brushRef="#br0" timeOffset="110918.8609">20489 7541 0,'25'0'375,"0"0"-359,-1 0 15,26-25 110,-50 0-125,0 0-1,0-24 16,0 24-15,0-25 0,25 50-1,-25-25 1,0 1 0,0-1-1,0 0 1,0 0-1,25-24 17,-1 24-17,1 0 17,-25 0-32,0 0 15,0 1 1,0-1-1,0 0 1,0 0 0</inkml:trace>
  <inkml:trace contextRef="#ctx0" brushRef="#br0" timeOffset="112323.2937">20638 7665 0,'0'-25'109,"0"0"-93,25 25-1,-1-25 1,1-24 0,0 24-16,0-25 15,0 25 1,-1 1-1,1 24-15,0 0 16,-25-25 0,0 0 93,50 0-93,-50 0-1,0 1 17,0-1-32,0 0 31,0 0 0</inkml:trace>
  <inkml:trace contextRef="#ctx0" brushRef="#br0" timeOffset="114097.3033">21283 6697 0,'-25'50'157,"-25"24"-157,50-49 15,-49 0 1,49 0 0,-25 0 30,25-1-14,0 1-17,-25-25 1,25 25 62,75 49 110,-51-49-173,1-25 1,0 25-1,0-25 17,-25 25-17,25-25 79,-25 25-63,24-25-15,1 24 0,0-24-1,0 0-15,0 25 31</inkml:trace>
  <inkml:trace contextRef="#ctx0" brushRef="#br0" timeOffset="118146.9523">21481 6747 0,'0'25'110,"25"-1"-95,-25 26-15,0 0 16,0-1 0,0-24-1,0 0 16,0 0 1,0 0 15,0-50 109,0 0-141,0 0 17,0 0-17,0-24 17,0 24-1,0 0-16,0 0 17,0 0-32,0 1 47,25 24 156,0 0-172,-1 0-31,1 0 31,0 0-15,-25 24 343,0 1-296,-25-25-32,25 25 31,-25-25-30,25 25-17,-24-25 17,-1 0-1,25 25 0,-25-25 16,50 0 265,0 0-280,-1 0-17,1 0 17,0 0-1,0 0 0,0 0 0,-25 25-15,24-25 15,-24 24 16,0 1 172,0 0-157,0 0-30,0 0 46,-24-25-16,-1 0-31,0 0 1,0 0 15,0 0-16,1 0 31,-1 0 157</inkml:trace>
  <inkml:trace contextRef="#ctx0" brushRef="#br0" timeOffset="122978.1403">21903 7020 0,'-25'25'141,"25"-1"-125,-25 26-1,0 0 1,1-26 15</inkml:trace>
  <inkml:trace contextRef="#ctx0" brushRef="#br0" timeOffset="125955.3467">22052 6772 0,'0'-25'16,"0"0"78,0 0-63,0 0 0,0 1-15,0 48 203,0 1-188,0 0-15,0 0-1,0 0-15,0-1 16,0 1 15,0 0 16,0-50 234,0 0-250,0 1-31,0-1 32,0 0-17,0 0 1,0 0 15,0 1 0,25 24 391,-1 0-406,26 0 15,-25 0-15,-25 24 171,25-24-171,-25 25 31,0 0-16,0 0 0,0 0-15,0-1 31,0 1 15,-25 0-15,25 0-16,-25-25-15,0 25 31,0-25-31,1 0 30,-1 0 33</inkml:trace>
  <inkml:trace contextRef="#ctx0" brushRef="#br0" timeOffset="127313.1321">22374 6896 0,'0'25'125,"0"-1"-63,0 26-30,-25-50-17,25 25 1,0 0 15,0-1-15,-24-24-1,-1 0 48,25 25-32</inkml:trace>
  <inkml:trace contextRef="#ctx0" brushRef="#br0" timeOffset="129668.9111">22622 6672 0,'0'-24'266,"0"-1"-235,0 0 1,-25 25 30,1 0 1,-1 0-17,0 0-14,0 0 30,0 0 79,25 25-94,0 0-16,0-1 0,0 1 0,0 0 1,0 0-1,0 0 16,0-1 0,25 1-32,0 0 1,-25 0 31,25-25-32,-25 25 32,25-25-47,-1 0 47,1 0-16,0 0 32,0 0-32,0 0 16,-1 0-31</inkml:trace>
  <inkml:trace contextRef="#ctx0" brushRef="#br0" timeOffset="131499.147">22845 6871 0,'0'25'141,"0"0"-126,0-1 17,0 1 593,0 0-594,0 0-16,-24 0 17,-1-25 61</inkml:trace>
  <inkml:trace contextRef="#ctx0" brushRef="#br0" timeOffset="134133.0963">22945 6548 0,'0'25'140,"24"0"-109,-24 25 1,0-26-17,0 1 1,0 0 0,0 0 15,0 0 16,0-1-16,0-48 281,0-1-280,0 0-1,0 0-31,0 0 16,0-24 15,0 24-16,0 0 1,0 0-16,0 1 31,0-1 16,25 25 391,0 0-438,0 0 15,0 0 17,24 0-1</inkml:trace>
  <inkml:trace contextRef="#ctx0" brushRef="#br0" timeOffset="135307.1257">22994 6623 0,'25'0'188,"0"0"-110,0 0-63,0 0 48,-1 0-1</inkml:trace>
  <inkml:trace contextRef="#ctx0" brushRef="#br0" timeOffset="136440.4499">22994 6846 0,'25'0'109,"0"0"-62,0 0-31,0 0 203</inkml:trace>
  <inkml:trace contextRef="#ctx0" brushRef="#br0" timeOffset="137188.6399">23094 6846 0,'24'0'296,"1"-25"-280,0 25 0,0 0-1,0 0 17</inkml:trace>
  <inkml:trace contextRef="#ctx0" brushRef="#br0" timeOffset="140011.9435">23143 6300 0,'25'0'141,"0"0"-110,0 0-31,24 25 16,-24 0 0,0-25-16,0 25 15,-1-25 1,1 25-1,-25-1 1,25-24 156,0 25-156,0-25 374,-25 50-374,24-25-1,1-1 1,0 26 0,0-25-1,-50 0 438,25-1-437,-25 1 0,-24 25-1,24-50 1,25 25-16,-25-1 16,25 1-1,-25-25 1,0 25-1,1 0 17,-1-25-17,25 25 1,-25-25 0,25 25-16,-25-25 15,0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4:3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15106 0,'25'0'297,"0"0"-282,99 0 32,-100 0-16,1 0-31,0 0 16,0 0 0,0 0-16,24 0 31,-24 0-16,25 0 17,-25 0-17,24 0 17,1 0-1,-25 0-31,-1 0 15,1 0 1,0 0 0,0 0-1,0 0 1,24 0 15,-24 0-15,0 0-1,74 0 17,-49 0-1,-26 0-31,1 0 16,0 0-1,0 0 1,0 0 15,-1 0-31,1 0 16,0 0 15,0 0-31,49 0 47,-49 0-16,0 0-31,0 0 16,-1 0-1,1 0 1,0 0 15,0 0-15,0 0-1,0 0 17,24 0-1,-24 0 0,0 0-15,0 0-1,-1 0 17,1 0-17,0 0 32,0 0-47,0 0 31,-1 0 1,26 0-1,-25 0-15,0 0-1,-1 0 16,1 0-31,-25 25 16,25-25 15,0 0-15,0 0 15,-1 0 0,1 0-15,0 0 0,0 0 15,0 0 0,-25 25-15,24-25 15</inkml:trace>
  <inkml:trace contextRef="#ctx0" brushRef="#br0" timeOffset="17532.0197">9600 14957 0,'25'0'235,"-1"0"-220,1 0-15,25 25 47,-1-25-16,-24 0-15,0 0 0,0 0-16,0 0 15,24 25 16,-24-25-31,25 0 16,-26 0 0,26 25-1,-25-25 1,49 0 15,-24 0 0,-1 0-15,-24 0 15,0 0-31,0 0 16,0 0 0,0 0 15,-1 0-16,1 0 32,0 0-31,25 24 203,-1-24-204,1 0 1,-1 0-16,1 0 16,24 0-1,-24 0 1,0 0-1,-1 0 1,1 0-16,-25 0 16,74 0 31,-50 0-16,-24 0-31,25 0 15,-25 0 1,-1 0 0,1 0-16,0 0 15,0 0 1,0 0 0,0 0-1,-1 0-15,1 0 16,25 0 31,-25 0-32,-1 0 1,1 0 0,0 0 30,0 0 1,0 0 0,-1 0 47,1 0 15,0 0 16</inkml:trace>
  <inkml:trace contextRef="#ctx0" brushRef="#br0" timeOffset="27803.481">7516 15106 0,'0'-25'282,"25"25"-282,49 0 46,1 0 1,-50 0-31,-1 0-16,1 0 16,0 0 15,25 0-16,-26 0-15,1 0 32,0 0-32,74 0 31,-24 0 0,-51 0-15,26 0-1,-25 0 1,0 0 0,0 0-1,-1 0 1,1 0 0,25 0 15,-25 0-16,49 25 32,-24-25-15,-26 0-17,1 0 1,0 0 31,0 0-16,0 0 31,-25 25-30,24-25-32,1 0 62,0 0 94</inkml:trace>
  <inkml:trace contextRef="#ctx0" brushRef="#br0" timeOffset="31972.693">5879 14908 0,'0'24'46,"25"-24"95,0 0-110,24 0-15,1 0 0,-25 0-16,-1 0 15,26 0 1,0 0-1,-25 0 1,24 0-16,-24 0 16,25 0-1,-26 0 1,1 0 0,74 0 15,-49 0 0,-25 0-31,0 0 31,-1 0-15,1 0 15,0 0-15,0 0 15,0 0 16,-1 0-47,26 0 31,-25 0 16</inkml:trace>
  <inkml:trace contextRef="#ctx0" brushRef="#br0" timeOffset="34510.2653">2555 15230 0,'25'0'79,"0"0"-64,0 0 1,-1 0-1,26 0 1,74 0 15,25 25 1,-99-25-17,-26 0-15,26 0 16,0 0-1,24 0 1,-49 0-16,24 0 16,1 0-1,-25 0 1,24 0 0,51 0 15,-76 0 0,26 0-31,-25 0 16,0 0-1,-1 0 1,26 0-16,-25 0 16,0 0-1,24 0 1,-24 0-1,0 0-15,0 0 16,-1 0 0,76 0 31,-1 25-16,-74-25-31,0 0 15,24 0 1,-24 24 15,0-24-15,0 0 15,-1 0 0,1 0 1,0 0-1,0 0-15,0 0-1,-1 0 32</inkml:trace>
  <inkml:trace contextRef="#ctx0" brushRef="#br0" timeOffset="38785.2022">7863 16669 0,'25'0'219,"0"0"-188,25 0 0,-26 0-31,26 0 0,0 0 16,-1 0-1,1 0 1,-25 0-16,24 0 16,1 0-1,0 0 1,-26 0 0,1 0-16,25 0 15,49 0 32,-74 0-31,0 0-1,24 0 1,-24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6:43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14709 0,'49'0'203,"-24"0"-188,25 0-15,24 0 16,25 0 0,-24 0-1,-1 0 1,25 0-16,-24 0 15,-1 0 1,0 0 0,26 0-1,-51 0-15,26 0 16,24 0 15,-25 25-15,1-25-1,-50 25-15,-1-25 16,26 0 0,0 0-16,-26 0 15,26 0 1,-25 0 0,24 0-16,26 0 15,-26-25 1,26 25-1,-26 0 220,1 0-220,24 0 1,50 0-16,25 0 16,-49 0-1,24 0-15,24 0 16,-48 0 0,24 0-1,0-25 1,-25 25-1,0 0 1,-24 0-16,-1 0 16,75 0 15,-25 0-15,-50-25-1,-24 25 1,-25 0-16,24 0 15,-24-24 1,0 24 0,0-25-16,-1 25 218,26-25-202,24 25 0,26 0-16,49 0 15,-1 0 1,51 0 0,-26 0-1,1 0-15,0 0 16,-50 0-1,25 0 1,-50 0-16,-25 0 16,-24 0-1,-1 0 1,1 0 0,-25 0-16,24 0 15,-24 0 1,25 0-1,-25 0-15,24 0 16,26 0 15,-1 0-15,-24 0 0,-26 0-16,1 0 15,25 0 1,-1 25-1,-24-25 1,25 0 0,0 25-16,-1-25 15,-24 0 1,25 0-16,-1 0 16,26 0-1,49 0 16,24 0-15,-73 0 0,-1 24-1,1-24-15,-1 0 16,-24 0 0,-1 0-1,-24 0 1,25 0-16,-1 0 15,1 0 1,-25 0 0,0 0-1,24 0 1,26 25 0,-51-25-1,26 0-15,-25 0 31,0 0 1,-1 0 124,1 0-125,0 0 32</inkml:trace>
  <inkml:trace contextRef="#ctx0" brushRef="#br0" timeOffset="5499.2274">1042 3795 0,'50'0'281,"-25"0"-250,49 0-15,-24 0 0,-1 0-1,1 0 1,24 0-16,1 0 16,-1 0-1,25 0 1,-49 0-1,49 0-15,-24 0 16,-1 0 0,25 0-1,-24 0-15,24 0 32,25 0-1,-50 0-31,-49 0 0,25 0 15,-1 0 1,-24 0 0,0 0-1,74 0 251,-25 0-266,75 0 16,25 25-1,24-25 1,274 25-1,-249-25 1,0 25-16,-24-25 16,-1 0-1,-49 24 1,-25-24-16,0 25 16,-25-25-1,0 0 1,1 0-1,-1 0-15,25 25 16,-75-25 0,-24 0-16,25 0 31,-1 0 235,26-25-251,24 25 1,75-49-16,24 24 15,1-50 1,49 51 0,-50-1-1,0 25-15,-49 0 16,0 0 0,50 0 15,-100 0-31,0 0 15,-25 0-15,50 0 16,-24 25 0,-1-25-1,-25 0-15,1 24 16,-26-24 0,26 0-1,-26 0 1,1 0-1,49 0-15,-24 0 16,98 0 15,1 0-15,-100 0 0,-24 25-16,-25-25 15,-1 0 1,26 0-1,-25 25 17,25-25-32,-26 0 15,1 25 1,25-25 0,-1 0-1,26 0 1,-26 0 15,-24 0-31,0 0 16,0 0-16,24 0 15,-24 0 1,0 0 0,25 0-16,-1 0 15,1 0 1,-25 0-1,-1 0-15,26 0 16,-25 0 15,0 0-15,-1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5:07:20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18381 2952 0,'-100'49'281,"51"-24"-265,-26 50-16,-24-26 16,-25 26-1,-25 49 1,0-50-1,25 25-15,50 0 16,-25-49 0,24 49-1,26-49 1,-1 0-16,1 24 16,24-24-1,-50 24 1,51-24-16,-26 49 15,-24 0 1,49 0-16,-50 0 16,26 25-1,-1-24 1,0 49 0,50-50-16,0 50 15,-24-25 1,-1 49-1,25 1 1,-25-1-16,25 26 16,0-1-1,0-24 1,0-25-16,0-25 16,0-50-1,0-49 1,0 0 156,0 0-157,0 24 1,0 26 0,0-1-16,50 100 15,-1-25 1,249 446-1,-149-322 1,0-25 0,-1 25-16,51-50 15,-50 0 1,-25-74 0,-75-50-1,26 0 1,-50-74-1,24 25-15,-24-25 32,-25-1-17,50 1 173,24 0-173,0 0 1,75 49-16,0-24 16,49 24-1,596 75 1,-546-99 0,75 49-1,-26-49 1,-24-1-16,-49-24 15,-51 0 1,-24 0 0,-50-25-1,0 0 1,1 0-16,-76 0 234,26 0-234,24 0 16,274-75 0,-150 50-1,1-24 1,24 24-1,-25-25-15,26 1 16,-51-26 0,-24-24-1,0 25 1,-25 24-16,0-24 16,-50 74-1,25-75 1,-49 50-1,0 25 1,-25-49 718,24-1-718,1 1 0,-1-1-16,1-24 15,24 24 1,-49-24 0,50-75-1,-75 124 1,24-25-1,1-24 1,0 24-16,-25-49 16,25 0-1,0-25 1,-1 25 0,1 49-1,0-49 1,25-25-16,-50 74 15,24-24 1,-24 24 0,25 0-1,-25 1 1,25-26 0,-25-98-1,25 74 1,0-50 187,-1-25-187,26 1-16,0-1 15,-26 0 1,26-49-1,49-99 1,-74 98-16,25 26 16,-25-1-1,-1 51 1,1-1 0,-25-99-1,0 198 1,0-24-1,0-1-15,0 1 16,0 49 0,0 0-1,0 0 1,0 1-16,-49-125 219,24 74-204,-50-49-15,-24 0 16,25 50 0,-125-149-1,125 99 1,-25 49-1,24-49 1,26-25-16,24 50 16,-25 0-1,1 25 1,24 24 0,0 0-16,0 1 15,0 24 1,1-25-1,-1 26 1,-25-26-16,50 0 16,-49 1-1,-1 24 1,25-25 0,-25 25-16,-24-24 15,24 24 1,-49 25-1,-25-50-15,25 26 16,-25-1 0,0 0-1,-25 0-15,-25 0 16,-24 25 0,0-24-1,-75-1 1,25 0-16,-100 25 15,51-25 1,49 0 0,-50 1-1,-570-26 1,669 50-16,1 0 16,99 0-1,24 25 1,26 0-1,49 49 1,-50-49 187,1 24-187,-1-24-1,0 0 1,-24 0-16,0 24 16,24-24-1,-49 0 1,74-25 0,25 25-1,-50-25-15,50 25 16,-25-1-1,-24 1 17,49 0-1,-25 0-15,0-25 15,0 25-16,1 0 17,-1-25-32,0 24 15,25 1 1,-25 0 0,0 0-1,1-25-15,-1 49 16,-25-49-1,50 25 1,-25 0 0,1-25-16,24 25 15,-25-25 1,0 25 0,0-25-1</inkml:trace>
  <inkml:trace contextRef="#ctx0" brushRef="#br0" timeOffset="3416.016">18753 1538 0,'-100'74'156,"51"-49"-156,24 50 15,-49-1 1,49-24 0,0-1-1,25 1-15,-25-25 16,25-1 15,0 1-15,25 0 15,0 0-15,24-25-1,1 0 1,0 0-16,24 0 16,-24 0-1,-26 0 1,51 0-1,-50 0 1,0 0 0,-1-25-1,-24 0 32,0 0-31,0 1 15,0-1 0,0 0 16,0 0-31,0 0-1,0 1 17,-24 24-17,24-25 1,0 0 0,-25 0-1,0 0 32,25 1-16,-25-1-15,0 0 31,0 25-16,1 0 172,-1 0-172,0 0-15,0 0 15,0 0 344,1 0-359,-1 0 78,25 74 46,0-49-124,0 0 0,0 25-1,0-26-15,0 1 16,0 0-1,0 25 17,25-50-17,-25 24 1,24-24-16,-24 25 16,0 0-1,25-25 1,-25 25-1,0 0 17,25-25-1,-25 24-15,0 1-1,0 0 32,0 0-16,0 0 1,0-1-1,0 1-16,0 0 79</inkml:trace>
  <inkml:trace contextRef="#ctx0" brushRef="#br0" timeOffset="25155.1574">17240 7069 0,'24'0'313,"1"0"-282,0 0-15,0 0-1,49 0 1,-49 0 0,0 0-16,0 0 15,-1 0 1,1 0-1,0 0 1,0 0 15,-25-24 1,25 24-17</inkml:trace>
  <inkml:trace contextRef="#ctx0" brushRef="#br0" timeOffset="27382.4056">20018 3944 0,'25'0'203,"-1"0"-156,26-25-31,-25 25 15,0 0-15,-1 0-16,26 0 31,-25 0-15,0 0-1,-1-25 1,1 25 0,0 0 46,-25-24-31,25 24-15,0 0 46,-1 0-15</inkml:trace>
  <inkml:trace contextRef="#ctx0" brushRef="#br0" timeOffset="49415.1107">20167 3150 0,'-50'25'234,"25"0"-62,0-25-156,25 25-1,-24-25 16,24 24 1,-25 1-32,0 0 31,0 25-15,0-26-16,1 26 15,-1-25 1,0 24-1,0-24-15,0-25 16,25 50 0,-25-25-1,1-1-15,24 26 16,-25-25 0,0 25-16,0 24 15,25-49 1,-49 49-1,24-24 1,25-1-16,-25 1 16,0 0-1,25-26 1,0 26-16,0-25 16,-25 24-1,25 1 1,-24 24-1,24 1-15,-25-26 16,25 1 0,0-25-1,-25 24-15,0 1 16,0 24 0,25-49 234,-49 0-235,-1 74 1,25-49-1,1 24 1,-1 1 0,0 24-1,0-25-15,25-24 16,-25 0 0,25 24-1,0-24-15,0-1 16,0-24-1,0 25-15,-24-1 16,24-24 15,0 0-15,0 0-16,0-1 16,0 26 15,0-25-31,0 0 15,0 0 1,0 24 0,0-24 15,0 0-15,0 0-16,0-1 15,0 26 1,0-25-1,0 0 1,0-1 0,0 1 31,0 0-47,0 0 15,0 0 16,24-25-31,-24 49 16,0-24 15,0 0-15,0 0 0,0-1-16,25 51 15,-25-50 220,0 24-235,25 1 15,0-1 1,0 26-1,-1-1-15,1 1 16,0-1 0,0 1-1,-25-1-15,25 0 16,-25 1 0,24-1-16,-24-24 15,0 24 1,0-24-1,0-1 1,0-24 0,0 0-16,0 0 15,0 0 1,0-1 31,0 76 203,0-76-235,0 26-15,0 0 16,0-1 0,0-24-1,0 25 1,0-1-16,-24 1 16,24-25 15,0 0-16,0-1 1,0 51 0,0-26-16,0-24 15,0 25 1,0-25 0,0 24-16,0 1 15,0-25 1,0 24-1,0-24-15,0 0 16,0 0 0,0-1 15,0 1 156,0 0-171,0 25 0,0-26-1,0 26 1,24 0 0,-24-1-16,25-24 15,0 25 1,-25 24-1,0-49 1,25 25-16,0-26 16,-25 1-1,0 0 1,0 0-16,0 0 31,0 24-15,0-24 15,0 0-15,24 0 15,-24-1-15,25 1-1,-25 0 1,0 0 15,25 0 16,-25-1 0,74 26 156,-24-25-187,-25 0-1,24-1-15,-24 1 16,25 0-1,0 0 1,-1 24 0,1-49-16,-1 50 15,1-25 1,0 0 0,-1-1-1,1 26-15,-1-25 16,-24 0-1,0 0 1,25-25 250,-1 0-251,26 0 1,49 24 0,24 1-16,76 25 15,98 49 1,1-25-1,49-24 1,99 49 0,-74 0-16,-75 1 15,-49-51 1,0 1-16,-75-25 16,1-1-1,-50 1 1,24 25-1,-73-25-15,24-1 16,-25-24 0,-50 25-1,26-25-15,-1 0 16,1 0 0,24 0-1,-25 50 1,1-25-16,-1-25 15</inkml:trace>
  <inkml:trace contextRef="#ctx0" brushRef="#br0" timeOffset="51923.6255">20043 3274 0,'0'0'0,"24"0"16,-24-25-1,25 25 63,25 0 219,-1-24-281,26 24 0,-1-25-1,1 25 1,247-50-1,-123 25 1,-1 1-16,-24-1 16,-1 0-1,-24 0 1,-50 25 0,-24 0-16,-26 0 15,-24 0 1,25 0 265,24-49-265,1 49-16,49-50 15,99 0 1,50 1 0,74-1-16,-25 25 15,1 1 1,-1 24-1,-49 0-15,25 0 16,-75 0 0,50 0-1,-25 24 1,-50 1-16,-74 0 16,-49-25-1,-1 0 1,-49 0-1,-25-25 17</inkml:trace>
  <inkml:trace contextRef="#ctx0" brushRef="#br0" timeOffset="55542.4491">19894 2629 0,'-25'0'94,"25"25"31,0 0-79,0 0-14,0 0-17,0 24 17,0-24-32,25-25 15,-25 25 1,0 0-1,25-1 1,-25 1 15,24 0-31,1 0 16,0-25 15,-25 25-31,25-25 16,0 24 15,-1-24-15,1 0 15,0 0-15,0 0-1,0-24-15,-1-1 16,26-25-1,-25 25 1,-25 1 31,0-1 15,0 0-30,0 0 46,0 0-47,0 1 0,0-1-15,-25 25-16,0-25 31,0 0 16,1 0-16,24 0-15,-25 25 15,0-24-15,0 24 78,0 0-48,1 0 17,-1 0-47,0 0 15,0 0 0,0 0 16,1 0-16,-1 0 47,25 24 63,0 1-79,25-25-15,-1 25-31,-24 25-16,50-50 16,-50 49-1,25-49 16,-25 25-15,25-25 0,-1 0-1,-24 25 1,25 0 15,0-25-15,0 25-1,0-25 1,-1 24 0,1 1-1,0-25 1,-25 25 0,25-25-1,0 0 32,-1 25-47,1-25 31,0 0 1,-25 25-17,25-1 16,0-24 48,-25 25-79</inkml:trace>
  <inkml:trace contextRef="#ctx0" brushRef="#br0" timeOffset="451171.1492">19844 17338 0,'0'0'0,"0"-24"94,0-1 0,0 50 62,0-1-140,0 1 15,0 0-16,0 0 64,0 0-17,0-50 110,0 0-156,0 0-1,0 0 1,0 1-1,0-1 1,0 0-16,0-25 31,0 26-15,25 48 250,0-24-266,24 50 15,-24-25 1,0 0-16,25-1 15,-26-24 64,-24-24 155,0-1-218,0 0 15,0 0 0,0 0 32,0 1-32,0-1 16</inkml:trace>
  <inkml:trace contextRef="#ctx0" brushRef="#br0" timeOffset="452202.2582">20216 17314 0,'0'49'188,"0"-24"-173,0 0 17</inkml:trace>
  <inkml:trace contextRef="#ctx0" brushRef="#br0" timeOffset="454837.0483">20415 17066 0,'0'-25'16,"24"25"-1,-24 25 251,0-1-235,0 1 32,0 0-32,-24 0 16,24 0-47,-25-25 47,0 0 0,0 24-32,0-24 48,1 0-32,-1 0 47,25-24 16,0-1-94,0 0 109,25 25 48,-1 0-111,26 0-30,-25 0 15,24 0 1,-24 25-1,0-25 31,-25-25 173,0 0-188,0 0 31,0 1-47</inkml:trace>
  <inkml:trace contextRef="#ctx0" brushRef="#br0" timeOffset="461385.83">19398 17314 0,'24'24'265,"1"-24"-249,0 25 15,0 0 0,0 0-15,-25 0 47,24-25-48,-24 24 16,25-24-15,-25 25 15,0 0 126</inkml:trace>
  <inkml:trace contextRef="#ctx0" brushRef="#br0" timeOffset="462915.1113">19571 17264 0,'-25'0'141,"25"25"-110,-24 24 1,-1-24-1,25 0 0,0 0-15,-25-25-16,25 25 31,0-1 188,-25-24-219,25 25 109,-25-25-109,25 25 31,-24-25 1,24 25 61</inkml:trace>
  <inkml:trace contextRef="#ctx0" brushRef="#br0" timeOffset="469542.6832">20092 17562 0,'-25'0'640,"-24"25"-593,24-1-16,25 1 1,0 0-32,-25-25 15,25 25 16,25-25 235,0 0-250,0 0 15,-1 0 0,-24 25-15,25-25 93,0 0-78,-25 24 1,25-24-1,-25 25 78,0 0-31,-25-25-46,0 0-1,25 25-15,-25-25-1,1 0 1,-1 0-1,0 0 32</inkml:trace>
  <inkml:trace contextRef="#ctx0" brushRef="#br0" timeOffset="471093.0183">20266 17760 0,'0'-25'62,"0"50"94,0 0-124,0 0 14,0 0 64</inkml:trace>
  <inkml:trace contextRef="#ctx0" brushRef="#br0" timeOffset="473717.6446">20390 17487 0,'0'25'15,"0"0"17,0 0 30,25-25 344,-1 0-374,1 0 14,0 0-14,0 0-17,0 0 79,-1 0-47,-24 25 125,0-1-94,0 1-47,0 0 16,0 0 78,-24-25-47,-1 25-31,0-25-31,0 0 31,0 0-16,25 24 0</inkml:trace>
  <inkml:trace contextRef="#ctx0" brushRef="#br0" timeOffset="475208.0061">20415 17487 0,'-25'0'31,"25"-25"-31,25 1 250,-1 24-219,1 0-15,0-25 0,0 25 15,0 0 16,-1 0 0,1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5:15:25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4788 3200 0,'0'25'47,"0"-1"-16,0 26-15,0 24-1,0 1-15,0-1 16,0-49 0,0 0-1,0 0 32,0-50 63,0 0-79,0 0 16,0 0 0,0 1-47,0-1 15,0 0 16,0 0-15,0 0 0,0 1-1,0-1 1,0 0 0,0 0 15,0 0 16,49 100 250,1-26-297,-50-24 15,49 0 1,-49 0-1,25-25 17,-25 25-17,25-25 17,-25-25 202,0 0-187,0 0-32,0 0-15,0 1 47,0-1 0,0 0-31,0 0 62,0 0 156</inkml:trace>
  <inkml:trace contextRef="#ctx0" brushRef="#br0" timeOffset="967.0384">5110 3473 0,'0'24'156,"0"1"-140,-25 25-1,25-1 1,0-24 0,-24-25-1,24 25 1</inkml:trace>
  <inkml:trace contextRef="#ctx0" brushRef="#br0" timeOffset="3337.7227">5309 3274 0,'0'50'125,"0"-25"-109,0-1-1,0 1 1,-25-25 15,0 0 94,0 0-62,25-25 62,0 1-94,0-1 0,25 25 188,0 0-172,24 0-47,-24 0 15,0 0 1,25 25 0,-26-25 15,-24 24-31,0-48 203,0-1-172,0 0 16,0 0 0,0 0-47,0 1 31,0-1 1,0 0 14,-24 25-14,24-25-1,-25 25 47,0 0-31,0 0-16,25 25 16,-25 0 0,25 0 0,0 49 109</inkml:trace>
  <inkml:trace contextRef="#ctx0" brushRef="#br0" timeOffset="4546.8806">4366 3349 0,'25'0'187,"0"24"-140,-1 26-47,1-50 16,-25 25-1,0 0 17,25-25-17,-25 24 1,25-24-1,0 25 1,-25 0 15</inkml:trace>
  <inkml:trace contextRef="#ctx0" brushRef="#br0" timeOffset="5524.0099">4540 3299 0,'-25'0'78,"25"25"-62,-25 24 15,25 1-15,-25-25-1,0 24 1,1 1 0,-26 0-16,50-26 15,-25 1 1,0-25-1</inkml:trace>
  <inkml:trace contextRef="#ctx0" brushRef="#br0" timeOffset="7754.1516">4936 2654 0,'-24'0'63,"-1"0"-1,0 0-30,-25 0-17,26 25 1,-1-25 0,25 25-1,-25-25 1,25 25-16,0-1 109,25 1-78,0 0-15,-1 0 0,26 0-1,-25-25 32,-25 24 31,0 1-15,0 0-1,-25-25 95,-25 0-126,26 0-16,-1 0 32,0 0-31,0 0 62</inkml:trace>
  <inkml:trace contextRef="#ctx0" brushRef="#br0" timeOffset="9200.016">4986 2853 0,'25'0'93,"0"0"32,-25 24 63,0 1-172,0 0 46</inkml:trace>
  <inkml:trace contextRef="#ctx0" brushRef="#br0" timeOffset="10713.2306">5185 2604 0,'0'25'94,"0"0"-79,0 0 16,0 25-15,0-26 0,0 1-1,0 0-15,0 0 16,0 0 0,0-1 15,0 1 234</inkml:trace>
  <inkml:trace contextRef="#ctx0" brushRef="#br0" timeOffset="13026.056">5383 2679 0,'0'-25'16,"0"50"249,-25 25-249,25-26 0,0 1 15,0 0 47,0 0-16,0 0-46,25-25 47,0 24-48,0-24 16,-1 0-31,1 0 32,-25-24 93,0-1-110,0 0 48,0 0 15,0 0 31,0 1-15,0-1-63,-25 25 1,1 0 14,24-25-14,-25 25-1,0 0 31,25-25-46,-25 25 31,0 0 31</inkml:trace>
  <inkml:trace contextRef="#ctx0" brushRef="#br0" timeOffset="14559.7045">5011 2877 0,'0'25'79,"0"0"-33,0 0-30,0 0 15,0-1 1,0 1 46</inkml:trace>
  <inkml:trace contextRef="#ctx0" brushRef="#br0" timeOffset="19376.7334">4292 2853 0,'0'24'360,"24"1"-345,26 25-15,-25-25 32,-25-1 46,25-24-63,-1 25 17,1-25 14,-25 25-46,25-25 63</inkml:trace>
  <inkml:trace contextRef="#ctx0" brushRef="#br0" timeOffset="20719.3361">4465 2803 0,'-25'25'31,"25"24"-15,-49-24-16,49 25 15,-25-25 1,0-1-1,25 1 1,-25-25 140,25 25-109,-24-25-16,-1 0 48,25 25-33</inkml:trace>
  <inkml:trace contextRef="#ctx0" brushRef="#br0" timeOffset="26012.2436">4713 2158 0,'0'25'219,"25"0"-172,0-1 78,0-24-63,-1 0-31,1 0 32,0 0-16,-25-24 125,0-1-47,0 0-94,0 0 31,0 0-30,0 50 374,0 0-344,0 0-62,0 0 47,0-1-31,0 1 31,0 0-32,0 0 17,0 0 14,0-1-14,0 1 15,0 0-1,-25-25-14,25 25-1,-25-25 16,1 0-32,-1 0 32,0 0-15,25 25-32,-25-25 31,0 0-16,1 0 48,24-25 78,0 0-79,0 0-15,24 0 94,1 25-141,0-24 15,0 24 1,0 0-1,-1 0 17,1-25-17,0 25 17,0 0-1,-25-25 78,25 25-31,-25-25-15,24 25-1</inkml:trace>
  <inkml:trace contextRef="#ctx0" brushRef="#br0" timeOffset="27368.2961">5085 2257 0,'0'25'125,"0"0"-109,0 0 30,0-1-14,0 1-1,0 0-15,0 0 46</inkml:trace>
  <inkml:trace contextRef="#ctx0" brushRef="#br0" timeOffset="38358.008">5333 2059 0,'-24'0'266,"-1"0"-141,0 0-63,0 25-30,25-1-17,-25 1 63,25 0 1,25-25 186,0 0-249,0 0-1,0 25 17,-1-25-17,1 25 1,0-25 31,0 0 0,0 24-32,-1-24 32,-24 25-16,0 0 126,0 0-64,-24-25-14,-1 0-64,0 0 48,25 25-32,-25-25 0,0 0 16,1 0 16,24-25 108,0 0-124,0 0-15,0 0 14,0 1-14,0-1-1,0 0-15,0 0 15,0 0 0,24 1 0,-24-1-15,0 0 31,0 0 15,0 0-30,25 25-1</inkml:trace>
  <inkml:trace contextRef="#ctx0" brushRef="#br0" timeOffset="103629.0119">9228 10368 0,'0'25'156,"0"0"-125,0 0-15,0 0-1,0 24-15,0-24 32,0 0 14,0-50 95,0 0-94,0 0-16,0 1-15,0-1-1,0 0 1,0 0 0,0 0-1,0 1 1,0-1 31,0 0-47,0 0 47,0 0 31,24 50 156,-24 0-203,25 0-31,0-25 32,-25 25-17,0-1 17,25-24-17,-25 25 16,0 0-31,25-25 16,-25 25 0,25-25 15,-25 25-15,24-1 15,-24 1 0,0-50 157,0 1-142,0-1-30,0-25 15,0 25-15,0 1 0,0-1-1,0 0 1,0 0 15,0 0 0,0 1-31,0-1 32,0 0-1</inkml:trace>
  <inkml:trace contextRef="#ctx0" brushRef="#br0" timeOffset="104815.7665">9649 10492 0,'0'-24'94,"0"48"109,0 26-188,-24 0 1,-1-1 0,-25 1-16,50-1 15,-25-49 1,25 25-1</inkml:trace>
  <inkml:trace contextRef="#ctx0" brushRef="#br0" timeOffset="106632.1418">10046 10120 0,'0'25'62,"0"0"-46,0 0-16,0 24 15,0-24 1,-25 0 0,1 25-1,24-26 1,-25-24 0,0 0-1,25 25 1,-25-25-1,0 0 17,1 0-17,-1 0 17,0 0-17,0 0 32,25-25 16,0 1-32,25 24 47,0 0-62,0-25-1,-1 25 1,1 0-16,0 0 15,0 0 17,0 0-32,-1 0 15,1 0 17,0 0-1,0 0 0,0 0 16,-1 0 0,-24-25 0,0-25 0,0 26-47,0-26 31,0 25-16,0 0 32,0 1 16</inkml:trace>
  <inkml:trace contextRef="#ctx0" brushRef="#br0" timeOffset="109172.0567">8732 10393 0,'-25'0'32,"50"0"108,-25 25-124,49 25 0,1-1-16,24 50 15,1-24 1,-51-50-1,1-1-15,-25 1 16,0-50 218,0 1-187,0-26-31,0 25 15,0 0-15,0 1 15,0-1-31,0 0 16,0 0 15,0-24-15,0 24 30,0 0 48,-25 25 16,25-25-95,-24 25 110,-1 0-78,25 25-31,0 0 15,-25 0-15,25-1-1,-25 26 1,0-25-1,1 24 1,-1-49 0,25 50-1,0-25 1,-50 0-16,50-1 16,-25 1 15,25 0-31,-24-25 31,24 25-15,-25-25 15,25 25 0</inkml:trace>
  <inkml:trace contextRef="#ctx0" brushRef="#br0" timeOffset="114338.879">9352 11137 0,'25'0'141,"-1"25"-110,1 0-16,-25 0 1,25-25 0,0 0-16,-25 25 15,25-25 1,-1 0 0,1 0 15,0 0-16,0 0 17,-25-25 61,0 0-30,0 0-16,0 0 47,0 0 46,0 1 157,0-1-250,0 50 203,0-1-219,0 1 16,0 0-31,0 0-16,0 0 15,25 0 1,-1-1-16,-24 1 31,0 0 0,0 0 1,0 0 15,0-1-1,0 1 17,0 0-32,0 0 0,-24-25 1,-1 0-1,0 25-15,0-25-16,0 0 15,1 0 16,-1 0-15,0 0 15,25-25 79,0 0-48,25 25-46,-25-25-1,25 0 1,-1 1 15,1 24-15,0-25 0,25 0-1,-26 0 16,1 25-15,0-25 31,0 25 15,-25-24 17</inkml:trace>
  <inkml:trace contextRef="#ctx0" brushRef="#br0" timeOffset="115704.7461">9823 11286 0,'0'25'375,"0"0"-328,0 0-31,0-1 62</inkml:trace>
  <inkml:trace contextRef="#ctx0" brushRef="#br0" timeOffset="120047.9538">9972 11038 0,'0'-25'188,"0"0"-126,0 1-31,0-1 32,25 25-32,-25-25-15,24 25 15,1 0 0,0 0 94,0 0-62,0 0-32,-25 25 156,0 0-140,0-1-31,0 1 31,0 0 15,0 0 1,0 0-32,0-1 16,-25 1 62,25 0 1,-25-25-17,25 25-46,25-25 531,0 0-562,-1 0 31,1 0-31,0 0-1,0 0 1,24 0 15,-49-25-15,25 25-1,0 0 17,0 0-1,0 0 16</inkml:trace>
  <inkml:trace contextRef="#ctx0" brushRef="#br0" timeOffset="122671.7939">10121 11088 0,'0'-25'46,"0"50"64,0-1-63,0 1 0,-25-25-47,25 25 15,0 0 1,-25-25-1,25 25 1,0 0 31,0-1 15,-25-24-46,25 25 109,0 0-62,-25-25-17,25 25-46</inkml:trace>
  <inkml:trace contextRef="#ctx0" brushRef="#br0" timeOffset="124375.73">10021 11212 0,'0'-25'15,"-24"25"32,24-25-31,-25 25 31,25-25-16,-25 25 0,25-25 32,25 25 234,0 0-282,-25 25 1,24-25 0,1 0-1,0 0 1,0 0-1,0 0 1,-1 0 15,-24 25 16,25-25-47,0 0 31,0 0 94</inkml:trace>
  <inkml:trace contextRef="#ctx0" brushRef="#br0" timeOffset="126867.2746">9798 10964 0,'25'0'109,"0"0"-78,0 0-15,-1 0 0,1 0-16,0 0 31,0 0-16,0 0 1,-1 0 15,-24-25-15,25 25 31,0 0-32,0 0 95,-25 25 171,0-1-250,0 1-31,0 0 16,0 0 0,0 0 15,0-1 16,0 1-16,-25 0-15,25 0 46,0 0 1,0 0-32,0-1 16,-25 1-32,25 0 48,0 0-16,0 0 15,-25-25-46,25 24 15,0 1 32</inkml:trace>
  <inkml:trace contextRef="#ctx0" brushRef="#br0" timeOffset="262622.5359">19993 10269 0,'-25'0'250,"0"0"-219,100 0 16,148 0-31,-173 0-16,-1 0 15,1 0 1,-1 0 0,-24 0-1,0 0 1,0 0 15,-50 0 313,0 0-329,0 0 1,1 0 0,-1 0-1,0 0 1,0 0 0,0 0-1,1 0 1,-1 0-16,0 0 31,0 0-15,0 0-1,-24 0 1,24 0 0,0 0-1,0 0 1,1 0-1,-1 25-15,0-25 16,0 0 0,0 0-1,1 0 1,-1 0 46,25 25 79,-25-25-32,50 0 173,0 0-235,-1 0-47,1 0 31,25 0 0,-25 0-15,-1 0 31,1 0-16,0 0-16,0 0 64,0 0 46,-1 0-63,1 0-62,0 0 31,25 0-15,-26-25 0,1 25 15,0 0-31,0 0 15,0 0 17,-1 0-17,-24-25 1,25 25 140</inkml:trace>
  <inkml:trace contextRef="#ctx0" brushRef="#br0" timeOffset="332607.0957">19943 9327 0,'-24'24'15,"48"-24"157,1 0-172,0-24 16,0 24 0,0-25-1,49-25 1,-24 50-1,-1-25 17,-24 25-32,0 0 15,0-24 1,-1 24 31,-24-25-32,25 25 1,0 0 15,0 0 1,-50 0 186,0 0-186,-24 25-17,24-1 16,-25-24 1,50 25-17,-25-25 1,25 25 15,-24-25-31,-1 0 47,25 25-31,-25-25-1,0 25 32,0-25 16,25 24-1,-24-24-15,24 25 16,-25-25-32,0 25 31,0-25-15,25 25-31,25-25 234,-25-25-235,25 25 1,0 0-16,-25-25 16,0 0-1,24 25 1,1 0 15,0-24-15,0 24 31,0 0-32,-1-25 1,1 25 0,0 0 15,0-25 16,0 25 46</inkml:trace>
  <inkml:trace contextRef="#ctx0" brushRef="#br0" timeOffset="335034.7954">20712 6995 0,'0'0'0,"-25"0"16,50 0 187,25 0-187,-25-25-1,49 0-15,-24 1 16,-25 24 0,-1 0-1,1 0 16,-50 0 157,1 0-188,-1 0 16,0 0-1,0 24 1,-25 1-16,1 0 15,-1 0 1,25 0 0,1-25-1,-1 0 1,50 0 203,-1-25-219,-24 0 15,25 25 1,0-25-16,0 25 16,-25-25-1,25 25 1,-1 0-1,-24-24 1</inkml:trace>
  <inkml:trace contextRef="#ctx0" brushRef="#br0" timeOffset="339105.2344">20737 7069 0,'0'0'0,"0"25"63,-25 0-17,50-25 204,0-25-218,0 25 61,-1 0-30,-24-25-47,25 25-1,0 0 32,0-24 16,0 24-32,0-25 16,-1 25-16,-24-25-15,25 25-1,0 0 79,-25-25 0,25 25-79</inkml:trace>
  <inkml:trace contextRef="#ctx0" brushRef="#br0" timeOffset="350031.0109">19819 5159 0,'25'0'219,"25"0"-203,-25 0-1,24 0 1,-24 0 0,25 0-16,-26 0 15,1 0 1,25 0-1,-25 0 1,-1 0 0,1 0-1,0 0 1,0 0 15,0 0 0,-1 0-15,1 0 0,0 0 15,0 0 0,0 0 16,-50 0 172,0 0-204,0 0 1,0 0 0,1 0-1,-1 0 1,0 0 0,0 0-1,-24 0 1,24 0 15,0 25-15,0-25 31,0 0-16,1 0-16,-1 0 17,0 0-1,0 0 0,0 0-15,1 0 15,24 25-15,-25-25-1,0 0 32,0 0-47,0 0 31,0 0 1,1 0 15,48 0 234,1 0-219,25 0-15,-25 0-31,24 0-1,26 0 1,-50 0 0,-1 0-1,26 0 1,-25 0-16,0 0 16,-1 0-1,1 0 1,0 0 15,0 0-15,0 0-1,-1 0 17,1 0 30,0 0-46,0 0 77,0 0 17</inkml:trace>
  <inkml:trace contextRef="#ctx0" brushRef="#br0" timeOffset="373970.4743">20563 3225 0,'0'49'235,"0"1"-220,0-25-15,0-1 16,0 1 0,0 0-1,0 0-15,0 0 94,0-50 172,0 0-251,0 0 63,0 0 16,0 1-47,0-1-31,0 0 46,0 0 63,0 0-62,0 1 15,0-1-31,0 50 281,0-1-297,0 1 16,25-25-31,0 25-1,0 0 1,-25 0-1,25-25-15,-1 24 32,-24 1-1,25 0-15,-25-50 296,0 0-296,0 1 15,0-1 31,0 0-46,0 0 15,0 0 16,0 1 0,0-1 47</inkml:trace>
  <inkml:trace contextRef="#ctx0" brushRef="#br0" timeOffset="375237.718">20886 3423 0,'0'25'203,"0"0"-187,0-1 0,0 1-1,0 0-15,-25 0 16,25 0 0</inkml:trace>
  <inkml:trace contextRef="#ctx0" brushRef="#br0" timeOffset="379092.9624">21184 3225 0,'0'49'250,"0"-24"-219,0 0-31,-25-25 16,25 25-1,-25-25 48,0 24-32,0-24 16,1 0-16,-1 0-15,0 0-1,0 0 32,25-24 203,25 24 0,0 0-234,0 0-1,-1 0 32,1 0-15,0 0-1,0 0 16,-25 24-16,25-24 31,-25 25-30,24-25-1,1 0 31,0 0-46,-25-25 359,0 1-312,0-1-48,0 0 16,0 0 63,0 0 156,0 1-125,0-1 125,-25 25-156,0 0 47</inkml:trace>
  <inkml:trace contextRef="#ctx0" brushRef="#br0" timeOffset="382811.19">20043 3299 0,'0'25'235,"49"49"-220,-24-49 1,-25 0 15,25-25-15,0 25 62,-25-1-15,0 1-48,24-25 16,-24-25 407,0 1-360,0-1-15,0 0-17,0 0-14,0 0-1,0 1 16,0-1 172,-24 25 140,-1 0-328,25 25 0,-25-25-15,0 24 15,25 1-31,-25 0 16,1-25 15,24 25-15,-25-25 15,25 25-31,0-1 31,-25-24-15,25 25 78,-25-25-63,0 0 0,25 25-15</inkml:trace>
  <inkml:trace contextRef="#ctx0" brushRef="#br0" timeOffset="401454.9305">20439 2629 0,'0'25'219,"25"0"-188,-25 0-15,0 0-1,25-25 1,0 0-1,0 0 32,-1 0-31,-24-25 218,0 0-140,0 0-16,0 0 16,0 0 125,0 50 109,25 0-328,-25 0 15,25 0 1,-25 0 0,0-1 15,0 1 0,0 0 0,0 0 16,0 0-31,0-1 0,0 1 30,0 0-14,-25-25-1,25 25 0,-25-25 0,25 25-31,-24-25 32,24 24-17,-25-24 17,0 0-1,0 0 16,25-24 0,0-1-1,0 0-14,25 0 77,0 25-78,-25-25-15,25 25 15,-25-24-31,49 24 16,-24 0 15,0-25-31,0 25 16,-1 0 15,-24-25 0,25 25 0</inkml:trace>
  <inkml:trace contextRef="#ctx0" brushRef="#br0" timeOffset="402369.3412">20836 2877 0,'0'25'141,"0"0"-125,0 0-1,-25 0 1,25-1-1,-24-24 1,-1 50-16</inkml:trace>
  <inkml:trace contextRef="#ctx0" brushRef="#br0" timeOffset="403961.9314">20960 2654 0,'0'0'0,"0"-25"141,0 50 125,0 0-235,0 0 0,0 0-15,0 24-16,0-24 15,0 0 1,0 0 0,0-1-1,0 1 17,0 0 46</inkml:trace>
  <inkml:trace contextRef="#ctx0" brushRef="#br0" timeOffset="406785.5336">21159 2555 0,'0'-25'15,"0"0"17,0 50 108,0 0-109,0 0 1,0-1-1,0 1-31,0 0 16,0 0-1,0 0 16,0 0-15,0-1 15,0 1 32,49-25 93,-24 0-125,0 0-15,0 0 0,0 0-1,-25-25 1,0 1 109,0-1-16,0 0-78,0 0 94,0 0-15,0 75 140,0-25-188,0 0-30,0-1-17,0 1-15,0 0 16,0 0 15,0 0 16,0-1-47,0 1 31,0 0 47,0 0 125</inkml:trace>
  <inkml:trace contextRef="#ctx0" brushRef="#br0" timeOffset="408169.9864">19919 2704 0,'49'25'125,"-24"24"-109,25-24-1,-26 25 1,1-50 15,-25 24-15</inkml:trace>
  <inkml:trace contextRef="#ctx0" brushRef="#br0" timeOffset="409200.1809">20092 2729 0,'-25'0'31,"1"24"-15,24 1 0,-25-25-1,0 50 1,0-25-1,25-1-15,-25 1 32,1-25-17,24 25 1,0 0 15,-25-25 79</inkml:trace>
  <inkml:trace contextRef="#ctx0" brushRef="#br0" timeOffset="412859.6132">20439 2183 0,'0'-25'15,"0"0"16,0 0-31,0 1 32,25-1-1,-25 0-15,25 25-1,0-25 1,-25 0 15,0 50 188,0 0-188,0 0-15,-25-25-1,25 25 1,0-1 15,-25 1-15,25 0-1,0-50 501,0 0-469,0 1 47,25 24-79,0-25 1,0 25 0,24-50-1,-24 50 1,0 0 31,0 0-32,24 0 17,-24 0-17,-25 25 126,0 0-141,0 0 15,0-1 1,0 1 15,0 0 1,-50 0-1,26 0 0,24-1-15,-25 1-1,0-25 1,0 25 15,-24 25 0,24-26 1,25 1-1,-25 0-15,75-25 202,-26 0-202,1 0 0,25 0-1,-25 0 1,-1 0 15,1 0 0,0 0 63,-25-25-63</inkml:trace>
  <inkml:trace contextRef="#ctx0" brushRef="#br0" timeOffset="414555.9133">20613 2158 0,'25'0'219,"0"25"-204,-1 0 1,26-1 0,-25 1-1,0-25 1,-25 25 0,24-25-1</inkml:trace>
  <inkml:trace contextRef="#ctx0" brushRef="#br0" timeOffset="415519.7258">20985 2232 0,'0'50'125,"-25"-25"-78,25 0-16,-24-25-31,24 24 63,-25 1-48,25 0 32</inkml:trace>
  <inkml:trace contextRef="#ctx0" brushRef="#br0" timeOffset="416725.7411">21084 2009 0,'0'25'140,"0"0"-124,0 0-16,0 24 16,25-24-1,-25 25 1,0-26 0,25-24-16,-25 25 15</inkml:trace>
  <inkml:trace contextRef="#ctx0" brushRef="#br0" timeOffset="422724.5311">21283 1935 0,'0'25'687,"0"-1"-562,0-48 375,0-1-469,0 0 16,25 25-16,-1-25 1,1 25-17,0 0 1,0 0 78,0 0-79,-1 0 17,-24 25 30,0 0-15,0 0-16,25-25-15,-25 24 46,0 1-46,0 0 15,0 0 16,-25 0 0,1-25 15,-1 24-46,0-24 47,50 0 233,0 0-280,-1 0 0,1 0 15,0 0-15,0 0 15,0 0 47,-1 0 0,-24 25-31,0 0 0,0 0 0,0 0 0,0-1 93,-24-24-124,-1 0 31,25 25-16,-25-25-15,0 0-16,0 0 31,1 0 31,-1 0 16</inkml:trace>
  <inkml:trace contextRef="#ctx0" brushRef="#br0" timeOffset="661112.8478">19844 2183 0,'0'-25'16,"-25"25"-16,75 25 234,0 49-218,-26-49-16,51 25 16,-75-26-1,25-24 1,-25 25-16</inkml:trace>
  <inkml:trace contextRef="#ctx0" brushRef="#br0" timeOffset="662408.842">20018 2183 0,'-25'0'109,"25"25"-93,-25-1-16,25 1 63,-25 0-32,25 0 16,-24-25-32,24 25 17,0-1-17,-25-24 32,25 25-31,-25-25 46,0 0 188</inkml:trace>
  <inkml:trace contextRef="#ctx0" brushRef="#br0" timeOffset="666451.8907">20439 1091 0,'0'50'219,"0"24"-204,0-24 1,0 0 0,0-26-1,0 26-15,0 0 31,0-26-15,0 1 31,0 0-16,0 0 0,0 0-31,25-25 94,0 0 0,0 0-47,0 0 0,-1 0 46</inkml:trace>
  <inkml:trace contextRef="#ctx0" brushRef="#br0" timeOffset="667527.029">20315 1265 0,'25'0'156,"25"0"-140,-1 0 0,1 0-1,0 25 1,-26-25 0,1 0-16,25 0 15,-25 0 32</inkml:trace>
  <inkml:trace contextRef="#ctx0" brushRef="#br0" timeOffset="668550.6235">20762 1587 0,'25'0'15,"-25"-24"17,0 48 124,0 1-140,-25 0-1,25 25 1,-25-25-16,0-1 15</inkml:trace>
  <inkml:trace contextRef="#ctx0" brushRef="#br0" timeOffset="671695.8108">21208 1141 0,'0'25'47,"-24"0"-16,-1-1-15,25 1-1,-25-25 1,0 0 15,0 0-15,1 0 31,-1 0-1,0 0-14,0 0-17,25-25 1,-25 25 15,25-24 0,0-1 16,0 0 31,0 0-15,25 25-32,0 0 16,-25-25-16,25 25-15,0 0-16,-1 0 16,1 0-1,25-24 16,-25 24-15,-1 0 31,-24 24 78,25-24-109,-25 25 15,25-25-31,-25 25 31,0 0-15,0 0-1,0-1 17,0 1-17,0 0 1,0 0 15,0 0 0,0-1 1,0 1-32,0 0 31,0 0 0,-25 0 0,25-1-15,-25-24 15,25 25-15,-24-25 62,24 25 63,-25-25-95,0 0-14,25 25-17,0 0 17,-25-25-17,25 24 48</inkml:trace>
  <inkml:trace contextRef="#ctx0" brushRef="#br0" timeOffset="758155.5281">21704 8062 0,'-24'0'188,"-1"0"-172,-25 24-16,25 1 15,-49 25 1,49-25-1,0-1-15,-24 26 16,49-25 15,0 0-15,25-1 62,-1-24-62,51 25-1,-50 0 1,24-25 0,-24 25-16,25-25 15,-26 0 1,1 0-1,-25 25 95,0-1-63,-49 26 0,-26-25-32,26-25-15,-26 25 16,-74 24-1,125-49 1,-1 0 0,0 0-1,50 0 157,24 0-172</inkml:trace>
  <inkml:trace contextRef="#ctx0" brushRef="#br0" timeOffset="760353.5884">21878 8210 0,'0'25'203,"0"0"-188,0 25 1,0 24 0,25-49-16,-25 24 15,0-24 1,25 0-16,-25 0 15,0 0 1,0-1 109,0-48 16,0-1-110,0 0-31,0 0 31,0 0-15,-25 1-1,25-1-15,0-25 16,0 25 0,0 1-1,0-1 1,0-25 0,0 25-1,-25 25 1,25-49-16,0 24 31,0 0 0,0 0 1,0 1 14,25 24 64,0 0-95,-1 0 1,26 0-16,-25 0 31,-25 24-15,25 1 31,0 0-32,-25 0 32,0 0-31,0-1 15,0 1-15,0 0 15,0 0-15,0 0 31,-25-25-16,25 24-16,-25-24 1,0 0-16,0 0 16,0 0-1,1 0 1,-1 0-16</inkml:trace>
  <inkml:trace contextRef="#ctx0" brushRef="#br0" timeOffset="762780.7852">22349 7739 0,'0'25'172,"0"0"-141,0-1-31,-24 1 16,24 25 0,-25-50-1,25 25 1,0-1-1,0 1 17,0 0-17,-25-25 1,25 25-16,0 0 16,0 0 15,0-1-16,0 1 1,0 0 0,0 0-1,0 24-15,0-24 32,0 0 30,0 0-31,0 0-15,0-1 15,0 1-15,0 0 15,0 0-15,25-25 15,-25 25-15,25-25-16,-25 24 31,24-24-16,-24 25-15,0 0 16,25-25 0,0 25 15,0-25-15,0 0 15,-1 0 0,-24 25-15,25-25 46,0 0 1</inkml:trace>
  <inkml:trace contextRef="#ctx0" brushRef="#br0" timeOffset="765873.9859">22672 8062 0,'-25'0'219,"0"0"-141,0 0-31,1 0-16,24 24-15,-25-24-1,25 25-15,-25-25 31,25 25 1,0 0 46,25-25 156,0 0-218,-25 25-1,24-25 1,1 24 0,0-24-1,0 0 17,-25 25 46,0 0-31,25-25-32,-25 25 48,0 0-1,0-1-15,0 1-31,-25-25-1,0 0 17,0 0-17,0 25 16,1-25 1,-1 0-1,0 0-15,25-25 171</inkml:trace>
  <inkml:trace contextRef="#ctx0" brushRef="#br0" timeOffset="768351.4331">22945 8334 0,'-25'0'359,"25"25"-343,0 0 0,0 0-1,-25 24-15,25-24 16,-25 0 0,25 0-1,0 0 1,-25-25-1</inkml:trace>
  <inkml:trace contextRef="#ctx0" brushRef="#br0" timeOffset="773237.5389">23069 8062 0,'0'-25'31,"0"0"0,0 0-15,25 0-1,-1 0 1,26 25 0,-25 0-1,0 0 1,-25-24-1,0 48 298,0 1-297,0 0 15,-25-25 31,25 25-15,0 0 63,0 0-79,-25-25-31,25 24 47,0 1-32,-25-25 1,25 25 0,0 0-1,0 0 110,-25-25-125,25 24 78,0-48 141,0-1-188,25 0-15,0 0 0,0 0-1,0 1 1,-1-1-1,1 0 1,-25 0 0,25 25-1,-25-25 1,25 25 0,0-25-16,-1 1 46,-24-1-30,0 50 297,-49 24-313,24-24 31,25 0 16,0 0 15,0 0-46,0-1 15,0 1-15,0 25 46,0-25-31,0-1 1,25 1-17,0 0 17,-1-25-17,-24 25-15,25-25 16,0 0 31,0 0 0,0 0-1</inkml:trace>
  <inkml:trace contextRef="#ctx0" brushRef="#br0" timeOffset="774823.8707">23317 7665 0,'49'0'63,"1"24"-48,0 26 1,123 99-1,-123-100-15,-25-24 16,24 25 0,-49-25-1,0 0-15,50 24 16,-50 1 0,25-1-1,-25-24-15,0 25 16,0-1-1,0-24 1,0 0 0,0 0-1,0 0 1,0-1 0,0 26-1,-25-25-15,0 0 16,25-1-1,-25-24-15,25 25 16,-25 0 0,1-25 62</inkml:trace>
  <inkml:trace contextRef="#ctx0" brushRef="#br0" timeOffset="777324.1628">23962 7913 0</inkml:trace>
  <inkml:trace contextRef="#ctx0" brushRef="#br0" timeOffset="778158.413">24011 8161 0</inkml:trace>
  <inkml:trace contextRef="#ctx0" brushRef="#br0" timeOffset="781424.4834">24706 9004 0,'25'0'250,"-1"0"-219,1 25-15,-25 0 15,25 0 32,-25-1-32,0 1-31,0 0 16,0 0 15,0 0-31,0-1 31,0 1-15,0 25 15,0-25-15,0-1 15,-25-24-15,0 0-1,25 25 1,0-50 203,0 1-188,0-1-16,25 0 1,-25 0 0,25 25-16,-25-25 15,25 25 1,-25-24 0,25 24-1,-25-25-15,0 0 47,24 25-16,-24-25 16,25 25-47,-25-25 16,25 1-1,0 24-15,-50 0 313,25 24-297,-25 1 15,25 0 31,0 0-46,0 0 31,0-1-16,0 1 32,0 0 30,0 0-77,25-25 46,0 0-15,-25 25-31,25-25-16,-1 0 47</inkml:trace>
  <inkml:trace contextRef="#ctx0" brushRef="#br0" timeOffset="783353.9789">24433 9376 0,'0'25'343,"25"0"-311,-25 0-17,0-1 1,0 1 15,0 0 16,0 0-31,-25 0-1,0-25-15,0 24 16,25 1 15,-24-25 32</inkml:trace>
  <inkml:trace contextRef="#ctx0" brushRef="#br0" timeOffset="788438.0448">20365 1935 0,'25'0'156,"0"0"-125,-1-25 0,1 25-15,0 0 0,0 0 30,0-25 1,-1 25-31,1 0 0,-50 0 155,25-25-171,-24 25 16,-1 0 0,0 0 15,-25-24-31,26 24 16,-1 0-1,0 0 1,25-25-16,-25 25 15,0 0 48,50 0 156,0 0-204,0 0 1,0 0 0,-1 0-16,-48 0 281,-1 0-266,0 0 32,25 25 31,25-25 110,0-25-172,-1 25-1,1 0 79,0 0-63,-25-25 32</inkml:trace>
  <inkml:trace contextRef="#ctx0" brushRef="#br0" timeOffset="791996.6524">24036 9004 0,'0'0'0,"0"25"281,0 0-250,0 0-15,0-1 46,0 1-46,0 0-16,0 0 15,0 0 1,0-1 15,0 1 1,0 0-1,0 0-16,0 0 1,0-1 47,25 1-48,-25 0 1,0 0 62,25-25 0,-25 25-62,25-25 15,-1 0-15,-24 24-1,25-24 48,0 0-16,0 0-1</inkml:trace>
  <inkml:trace contextRef="#ctx0" brushRef="#br0" timeOffset="793384.7246">23887 9277 0,'0'-25'31,"25"25"47,0 0-78,0-25 31,24 25-15,-24 0 0,0-24-1,0 24 1,0 0 0,-1 0 15,1 0 125</inkml:trace>
  <inkml:trace contextRef="#ctx0" brushRef="#br0" timeOffset="794950.3197">23887 9500 0,'0'-25'125,"0"50"63,0 0-173,0 0 1,0 24 0,0-24-1,0 0 1,0 0 46,-25-25 16,25 25-62,-24-25 15,24 24 126</inkml:trace>
  <inkml:trace contextRef="#ctx0" brushRef="#br0" timeOffset="806905.1478">4589 2580 0,'25'0'172,"0"0"-125,0 0-16,-1 0-15,1 0-1,0 0 1,0 0-16,0 0 15,-1 0 1,-24-25 0,50 25-1,-25 0-15,0 0 32,-1 0-17,1-25-15,25 25 31,-25 0 1,0 0-32,-1-25 15,1 25 1,0 0-16,0-25 16,0 25-1,-1 0 1,1 0-1,0 0 1,0 0 0,0 0-1,-1 0 1,1 0-16,0 0 16,0-24-1,0 24 16,-1 0-31,1 0 16,0 0 31,0 0 15,0 0-30</inkml:trace>
  <inkml:trace contextRef="#ctx0" brushRef="#br0" timeOffset="812036.7019">23342 9327 0,'0'0'0,"0"24"203,24-24-187,26 75-1,-25-50 1,0-1 0,-1-24-1,1 0 48,0 0-32,0 0-15,0 0-1,-1-24 1,1-1-16,0 0 16,0 25-1,-25-25 1,0 0 46,0 1 1,0-1 140,-25 25-187,0 0 109,25 25 171,0-1-249,0 1-47,0 0 16,25 0 0,-25 74-16,0-49 15,25-1 1,-25-24-1,25 0-15,-25 0 16,0-1 0,0 1 15,0 0 16,0 0 15,0 0-46,0-1 15,0 1 0,-25 0 1,0-25-17,25 25 1,-25-25 0,0 0 15,1 0 16,-1 0-32,25-25 63,-25 25-46,25-25 15,0 0-16,0 1 0,0-1 0,0 0 16,0 0-31,25 0-16,0 1 31,-25-1-15,49 0-16,-49-25 15,25 50 1,0-24 0,-25-1-1,25 25-15,-25-25 31,24 0 282,-24 0-126,25 25-171</inkml:trace>
  <inkml:trace contextRef="#ctx0" brushRef="#br0" timeOffset="819385.7778">23242 9674 0,'25'0'141,"-25"25"-126,0-1 1,25-24-1,-25 25-15,0 0 47,0 0 0,0 0-16,-25-25-15,25 24 0</inkml:trace>
  <inkml:trace contextRef="#ctx0" brushRef="#br0" timeOffset="821964.6736">22870 9475 0,'-25'0'266,"25"25"-251,-24 0 1,-1 0-1,25 0-15,0-1 47,25 1 94,-1-25-125,51 25-1,-50-25 16,-1 25 48,1-25-48,-25 25-16,0-1 32,0 1-15,0 0 14,0 0 17,-25 0-16,1-25-16,-1 0 0,0 0-15,0 0 0</inkml:trace>
  <inkml:trace contextRef="#ctx0" brushRef="#br0" timeOffset="823889.0422">22622 9351 0,'0'0'0,"0"25"141,0 0-110,0 0-15,-25-25-1,25 25 1,-24-1 0,-1 26-1,0-50 1,0 50-16,0-1 15,1 26 1,-26-26 0,25 1-1,0-1-15,1-24 16,-1 0 0,25 0 30,49-25 189,-24 0-220,0 0 1,25 0 0,98 25-1,-123-1-15,25-24 16,-25 25 0,-1-25-1,1 0 48</inkml:trace>
  <inkml:trace contextRef="#ctx0" brushRef="#br0" timeOffset="826397.142">25003 8880 0,'25'0'141,"25"50"-79,-1-50-46,1 24-1,-25 1-15,25 0 16,-26 0 0,1-25-1,0 0 1,-25 25 15,0 0 188,0-1-110,-25 26-46,25 0-63,-49-50 15,49 49 1,-50-49 0,50 25-1,-50 25 1,25-50-1,25 24 1,-24 1-16,24 0 31,-25-25-15,0 25 0,0-25 30,25 25-46,0-1 16,-25-24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B7A5-40AD-4813-A25A-401D9543BE5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8EAFC-C5DD-43F8-ADDA-EE91D18B685A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60885-B5A3-42F9-996D-8DC6D57249E4}" type="slidenum">
              <a:rPr lang="en-US"/>
              <a:pPr/>
              <a:t>18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36B-5FA2-4D1A-A17B-6F315CF42AD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A361-DDEC-4399-9D8B-5B5A5C55F5F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7053-B15B-4E4A-B9B4-15204503727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C150310-FB7C-4E50-A190-AC132925E56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FFA5-47F4-4993-AB6B-79358A03FBBB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94E-1094-4F91-AC53-F74C0DAF194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A234-80E8-4692-A5CE-329C2305378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CCFA-16E2-48A1-B864-B698E8D304A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C429-44A3-409E-8E73-8BD25ADC412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D77-B442-40F5-8BE1-5CB582ADCD1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4F8-4AFD-453F-9D54-4468A81A931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3D32-C816-4A43-A804-ADF2BB9780A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7CCB-D5AF-44B1-81C8-AC5B4171ED8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3AE-5448-48C1-A236-C844FB6196F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RELAX(u, v, w)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if </a:t>
            </a:r>
            <a:r>
              <a:rPr lang="en-US" altLang="en-US" smtClean="0">
                <a:latin typeface="Comic Sans MS" panose="030F0702030302020204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  then </a:t>
            </a:r>
            <a:r>
              <a:rPr lang="en-US" altLang="en-US" smtClean="0">
                <a:latin typeface="Comic Sans MS" panose="030F0702030302020204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           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 smtClean="0">
                <a:latin typeface="Comic Sans MS" panose="030F0702030302020204" pitchFamily="66" charset="0"/>
              </a:rPr>
              <a:t>[v] ← u</a:t>
            </a:r>
          </a:p>
          <a:p>
            <a:pPr marL="533400" indent="-533400" eaLnBrk="1" hangingPunct="1"/>
            <a:endParaRPr lang="en-US" altLang="en-US" smtClean="0"/>
          </a:p>
          <a:p>
            <a:pPr marL="533400" indent="-533400" eaLnBrk="1" hangingPunct="1"/>
            <a:r>
              <a:rPr lang="en-US" altLang="en-US" smtClean="0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 smtClean="0"/>
              <a:t>start by calling INIT-SINGLE-SOURCE</a:t>
            </a:r>
          </a:p>
          <a:p>
            <a:pPr marL="914400" lvl="1" indent="-457200" eaLnBrk="1" hangingPunct="1"/>
            <a:r>
              <a:rPr lang="en-US" altLang="en-US" smtClean="0"/>
              <a:t>then relax edges</a:t>
            </a:r>
          </a:p>
          <a:p>
            <a:pPr marL="533400" indent="-533400" eaLnBrk="1" hangingPunct="1"/>
            <a:r>
              <a:rPr lang="en-US" altLang="en-US" smtClean="0"/>
              <a:t>The algorithms differ in the order and how many times they relax each edge</a:t>
            </a:r>
          </a:p>
        </p:txBody>
      </p:sp>
    </p:spTree>
    <p:extLst>
      <p:ext uri="{BB962C8B-B14F-4D97-AF65-F5344CB8AC3E}">
        <p14:creationId xmlns:p14="http://schemas.microsoft.com/office/powerpoint/2010/main" val="2571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Solves Single-source Shortest Path (SSSP)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When there is no negative-weight edges</a:t>
            </a:r>
            <a:r>
              <a:rPr lang="en-US" altLang="en-US" dirty="0" smtClean="0"/>
              <a:t>: w(u, v) &gt; 0 </a:t>
            </a:r>
            <a:r>
              <a:rPr lang="en-US" altLang="en-US" dirty="0" smtClean="0">
                <a:sym typeface="Symbol" panose="05050102010706020507" pitchFamily="18" charset="2"/>
              </a:rPr>
              <a:t>(u,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K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/>
              <a:t>Q = vertices in V – K (Q is a min-priority queue)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 smtClean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/>
              <a:t>Repeatedly select a vertex u </a:t>
            </a:r>
            <a:r>
              <a:rPr lang="en-US" altLang="en-US" dirty="0" smtClean="0">
                <a:sym typeface="Symbol" panose="05050102010706020507" pitchFamily="18" charset="2"/>
              </a:rPr>
              <a:t> V – K, with the minimum shortest-path estimate </a:t>
            </a:r>
            <a:r>
              <a:rPr lang="en-US" altLang="en-US" dirty="0" smtClean="0"/>
              <a:t>d[v] and RELAXs its incident edges.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67" y="64456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latin typeface="Agency FB" pitchFamily="34" charset="0"/>
                <a:cs typeface="Times New Roman" pitchFamily="18" charset="0"/>
              </a:rPr>
              <a:t>(pronounced “DIKE-</a:t>
            </a:r>
            <a:r>
              <a:rPr lang="en-US" dirty="0" err="1" smtClean="0">
                <a:latin typeface="Agency FB" pitchFamily="34" charset="0"/>
                <a:cs typeface="Times New Roman" pitchFamily="18" charset="0"/>
              </a:rPr>
              <a:t>stra</a:t>
            </a:r>
            <a:r>
              <a:rPr lang="en-US" dirty="0" smtClean="0">
                <a:latin typeface="Agency FB" pitchFamily="34" charset="0"/>
                <a:cs typeface="Times New Roman" pitchFamily="18" charset="0"/>
              </a:rPr>
              <a:t>”)</a:t>
            </a:r>
            <a:endParaRPr lang="en-US" dirty="0">
              <a:latin typeface="Agency FB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INITIALIZE-SINGLE-SOURCE(</a:t>
            </a:r>
            <a:r>
              <a:rPr lang="en-US" altLang="en-US" dirty="0" smtClean="0">
                <a:latin typeface="Comic Sans MS" panose="030F0702030302020204" pitchFamily="66" charset="0"/>
              </a:rPr>
              <a:t>V, s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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endParaRPr lang="en-US" altLang="en-US" b="1" dirty="0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 ← EXTRACT-MIN(Q)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 smtClean="0"/>
              <a:t>		for </a:t>
            </a:r>
            <a:r>
              <a:rPr lang="en-US" altLang="en-US" dirty="0" smtClean="0"/>
              <a:t>each vertex </a:t>
            </a:r>
            <a:r>
              <a:rPr lang="en-US" altLang="en-US" dirty="0" smtClean="0">
                <a:latin typeface="Comic Sans MS" panose="030F0702030302020204" pitchFamily="66" charset="0"/>
              </a:rPr>
              <a:t>v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Adj</a:t>
            </a:r>
            <a:r>
              <a:rPr lang="en-US" altLang="en-US" dirty="0" smtClean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      	</a:t>
            </a:r>
            <a:r>
              <a:rPr lang="en-US" altLang="en-US" b="1" dirty="0" smtClean="0"/>
              <a:t>do </a:t>
            </a:r>
            <a:r>
              <a:rPr lang="en-US" altLang="en-US" dirty="0" smtClean="0"/>
              <a:t>RELAX(</a:t>
            </a:r>
            <a:r>
              <a:rPr lang="en-US" altLang="en-US" dirty="0" smtClean="0">
                <a:latin typeface="Comic Sans MS" panose="030F0702030302020204" pitchFamily="66" charset="0"/>
              </a:rPr>
              <a:t>u, v, w</a:t>
            </a:r>
            <a:r>
              <a:rPr lang="en-US" altLang="en-US" dirty="0" smtClean="0"/>
              <a:t>)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88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0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91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92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93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94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9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00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401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02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06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07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4349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4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57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58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61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62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63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64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65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9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70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71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72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76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77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434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56200" y="553680"/>
              <a:ext cx="3340080" cy="586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840" y="544320"/>
                <a:ext cx="3358800" cy="58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5493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494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495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5496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497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98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501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02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03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04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05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506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507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508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5509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13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514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515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516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20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21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549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54150" y="1893888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5489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5487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8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5453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5456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57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58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5459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0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1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64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65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66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67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68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69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70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71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72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76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77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78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79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83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84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5451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5420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21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22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5423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4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5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7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28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29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30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31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32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33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34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35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36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40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41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42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43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47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48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5415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5379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5384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85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386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5387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8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9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92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393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394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95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96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397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398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399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00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04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05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06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07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11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12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0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5381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36120" y="384120"/>
              <a:ext cx="7581600" cy="3750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760" y="374760"/>
                <a:ext cx="760032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Practice</a:t>
            </a:r>
          </a:p>
        </p:txBody>
      </p:sp>
      <p:pic>
        <p:nvPicPr>
          <p:cNvPr id="21506" name="Picture 2" descr="Image result for dijkstra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0" y="1388700"/>
            <a:ext cx="7945488" cy="3310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Dijkstra</a:t>
            </a:r>
            <a:r>
              <a:rPr lang="en-US" altLang="en-US" dirty="0" smtClean="0"/>
              <a:t> (G, w, s) – Time Complexity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174129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INITIALIZE-SINGLE-SOURCE(</a:t>
            </a:r>
            <a:r>
              <a:rPr lang="en-US" altLang="en-US" dirty="0" smtClean="0">
                <a:latin typeface="Comic Sans MS" panose="030F0702030302020204" pitchFamily="66" charset="0"/>
              </a:rPr>
              <a:t>V, s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K ←  </a:t>
            </a:r>
            <a:r>
              <a:rPr lang="en-US" altLang="en-US" dirty="0" smtClean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Q </a:t>
            </a:r>
            <a:r>
              <a:rPr lang="en-US" altLang="en-US" dirty="0" smtClean="0">
                <a:sym typeface="Symbol" panose="05050102010706020507" pitchFamily="18" charset="2"/>
              </a:rPr>
              <a:t>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endParaRPr lang="en-US" altLang="en-US" b="1" dirty="0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K ← K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r>
              <a:rPr lang="en-US" altLang="en-US" dirty="0" smtClean="0"/>
              <a:t> {</a:t>
            </a:r>
            <a:r>
              <a:rPr lang="en-US" altLang="en-US" dirty="0" smtClean="0">
                <a:latin typeface="Comic Sans MS" panose="030F0702030302020204" pitchFamily="66" charset="0"/>
              </a:rPr>
              <a:t>u</a:t>
            </a:r>
            <a:r>
              <a:rPr lang="en-US" altLang="en-US" dirty="0" smtClean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</a:t>
            </a:r>
            <a:r>
              <a:rPr lang="en-US" altLang="en-US" b="1" dirty="0" smtClean="0"/>
              <a:t>for </a:t>
            </a:r>
            <a:r>
              <a:rPr lang="en-US" altLang="en-US" dirty="0" smtClean="0"/>
              <a:t>each vertex </a:t>
            </a:r>
            <a:r>
              <a:rPr lang="en-US" altLang="en-US" dirty="0" smtClean="0">
                <a:latin typeface="Comic Sans MS" panose="030F0702030302020204" pitchFamily="66" charset="0"/>
              </a:rPr>
              <a:t>v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Adj</a:t>
            </a:r>
            <a:r>
              <a:rPr lang="en-US" altLang="en-US" dirty="0" smtClean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/>
              <a:t>                 </a:t>
            </a:r>
            <a:r>
              <a:rPr lang="en-US" altLang="en-US" b="1" dirty="0" smtClean="0"/>
              <a:t>do </a:t>
            </a:r>
            <a:r>
              <a:rPr lang="en-US" altLang="en-US" dirty="0" smtClean="0"/>
              <a:t>RELAX(</a:t>
            </a:r>
            <a:r>
              <a:rPr lang="en-US" altLang="en-US" dirty="0" smtClean="0">
                <a:latin typeface="Comic Sans MS" panose="030F0702030302020204" pitchFamily="66" charset="0"/>
              </a:rPr>
              <a:t>u, v, w</a:t>
            </a:r>
            <a:r>
              <a:rPr lang="en-US" altLang="en-US" dirty="0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Total running time: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V + V</a:t>
            </a:r>
            <a:r>
              <a:rPr lang="en-US" dirty="0" smtClean="0">
                <a:sym typeface="Symbol" pitchFamily="18" charset="2"/>
              </a:rPr>
              <a:t>  T</a:t>
            </a:r>
            <a:r>
              <a:rPr lang="en-US" baseline="-25000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 T</a:t>
            </a:r>
            <a:r>
              <a:rPr lang="en-US" baseline="-25000" dirty="0" smtClean="0">
                <a:sym typeface="Symbol" pitchFamily="18" charset="2"/>
              </a:rPr>
              <a:t>D 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949950" y="990601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5476875" y="122078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889250" y="2124074"/>
            <a:ext cx="393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time to build 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16175" y="234949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257822" y="2673348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Executed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784747" y="28987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384006" y="3260932"/>
            <a:ext cx="3591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V times,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sym typeface="Symbol" pitchFamily="18" charset="2"/>
              </a:rPr>
              <a:t>T</a:t>
            </a:r>
            <a:r>
              <a:rPr lang="en-US" sz="2600" baseline="-25000" dirty="0" smtClean="0">
                <a:solidFill>
                  <a:srgbClr val="0070C0"/>
                </a:solidFill>
                <a:latin typeface="Calibri"/>
                <a:sym typeface="Symbol" pitchFamily="18" charset="2"/>
              </a:rPr>
              <a:t>E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  <a:endParaRPr lang="en-US" altLang="en-US" sz="2400" dirty="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4910931" y="3486357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5098942" y="4943679"/>
            <a:ext cx="400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E) 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times, </a:t>
            </a:r>
            <a:r>
              <a:rPr lang="en-US" sz="2400" dirty="0" smtClean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Symbol" pitchFamily="18" charset="2"/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  <a:sym typeface="Symbol" pitchFamily="18" charset="2"/>
              </a:rPr>
              <a:t>D</a:t>
            </a:r>
            <a:r>
              <a:rPr lang="en-US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  <a:endParaRPr lang="en-US" altLang="en-US" sz="2400" dirty="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706892" y="51691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6129" y="6068557"/>
            <a:ext cx="4492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baseline="-25000" dirty="0" smtClean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 = time taken by an EXTRACT-MIN operation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baseline="-25000" dirty="0" smtClean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 = time taken by a DECREASE-KEY operation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err="1" smtClean="0"/>
              <a:t>Dijkstra’s</a:t>
            </a:r>
            <a:r>
              <a:rPr lang="en-US" dirty="0" smtClean="0"/>
              <a:t> Time complexity (cont</a:t>
            </a:r>
            <a:r>
              <a:rPr lang="en-US" dirty="0"/>
              <a:t>.)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  <a:noFill/>
          <a:ln/>
        </p:spPr>
        <p:txBody>
          <a:bodyPr/>
          <a:lstStyle/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1. Priority queue is an array.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 smtClean="0"/>
              <a:t>(V) </a:t>
            </a:r>
            <a:r>
              <a:rPr lang="en-US" sz="2400" dirty="0"/>
              <a:t>time, DECREASE-KEY in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/>
              <a:t>(1)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 </a:t>
            </a:r>
            <a:r>
              <a:rPr lang="en-US" sz="2400" dirty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VV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2. (“Modified </a:t>
            </a:r>
            <a:r>
              <a:rPr lang="en-US" sz="2400" dirty="0" err="1"/>
              <a:t>Dijkstra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Priority queue is a binary (standard) heap.</a:t>
            </a:r>
            <a:br>
              <a:rPr lang="en-US" sz="2400" dirty="0"/>
            </a:br>
            <a:r>
              <a:rPr lang="en-US" sz="2400" dirty="0"/>
              <a:t>EXTRACT-MIN </a:t>
            </a:r>
            <a:r>
              <a:rPr lang="en-US" sz="2400" dirty="0" smtClean="0"/>
              <a:t>and DECREASE-KEY takes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 smtClean="0"/>
              <a:t>lgV</a:t>
            </a:r>
            <a:r>
              <a:rPr lang="en-US" sz="2400" dirty="0" smtClean="0"/>
              <a:t>) time each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 =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err="1" smtClean="0">
                <a:sym typeface="Symbol" pitchFamily="18" charset="2"/>
              </a:rPr>
              <a:t>E</a:t>
            </a:r>
            <a:r>
              <a:rPr lang="en-US" sz="2400" dirty="0" err="1" smtClean="0">
                <a:sym typeface="Symbol" pitchFamily="18" charset="2"/>
              </a:rPr>
              <a:t>lg</a:t>
            </a:r>
            <a:r>
              <a:rPr lang="en-US" sz="2400" i="1" dirty="0" err="1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>
              <a:sym typeface="Symbol" pitchFamily="18" charset="2"/>
            </a:endParaRP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3. </a:t>
            </a:r>
            <a:r>
              <a:rPr lang="en-US" sz="2400" dirty="0"/>
              <a:t>Priority queue is Fibonacci heap. (Of theoretical interest only.)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 smtClean="0"/>
              <a:t>lg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),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DECREASE-KEY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(1) (amortized)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 err="1"/>
              <a:t>V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 err="1"/>
              <a:t>+</a:t>
            </a:r>
            <a:r>
              <a:rPr lang="en-US" sz="2400" i="1" dirty="0" err="1"/>
              <a:t>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961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8458200" cy="923365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smtClean="0"/>
              <a:t>Why Does </a:t>
            </a:r>
            <a:r>
              <a:rPr lang="en-US" dirty="0" err="1" smtClean="0"/>
              <a:t>Dijkstra’s</a:t>
            </a:r>
            <a:r>
              <a:rPr lang="en-US" dirty="0" smtClean="0"/>
              <a:t> Algorithm Work?</a:t>
            </a:r>
            <a:endParaRPr lang="en-US" dirty="0"/>
          </a:p>
        </p:txBody>
      </p:sp>
      <p:sp>
        <p:nvSpPr>
          <p:cNvPr id="169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 It works when </a:t>
            </a:r>
            <a:r>
              <a:rPr lang="en-US" dirty="0"/>
              <a:t>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</a:t>
            </a:r>
            <a:r>
              <a:rPr lang="en-US" dirty="0" smtClean="0"/>
              <a:t>.</a:t>
            </a:r>
          </a:p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 smtClean="0"/>
              <a:t> It maintains a set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containing all vertices whose shortest paths from </a:t>
            </a:r>
            <a:r>
              <a:rPr lang="en-US" dirty="0" smtClean="0"/>
              <a:t>the source vertex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 smtClean="0"/>
              <a:t>K</a:t>
            </a:r>
            <a:r>
              <a:rPr lang="en-US" dirty="0" smtClean="0"/>
              <a:t>).</a:t>
            </a:r>
            <a:endParaRPr lang="en-US" dirty="0"/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</a:t>
            </a:r>
            <a:r>
              <a:rPr lang="en-US" dirty="0" smtClean="0"/>
              <a:t>”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 smtClean="0"/>
              <a:t>K — i.e., </a:t>
            </a:r>
            <a:r>
              <a:rPr lang="en-US" dirty="0" smtClean="0"/>
              <a:t>all </a:t>
            </a:r>
            <a:r>
              <a:rPr lang="en-US" dirty="0"/>
              <a:t>vertices adjacent to a vertex in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57047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4268787" y="4787900"/>
            <a:ext cx="1226577" cy="70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s</a:t>
            </a: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Oval 27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Oval 30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5494618" y="4637928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974725" y="4581525"/>
            <a:ext cx="42479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i="1" dirty="0" smtClean="0">
                <a:latin typeface="Times New Roman" pitchFamily="18" charset="0"/>
              </a:rPr>
              <a:t>K</a:t>
            </a:r>
            <a:endParaRPr lang="en-US" sz="2800" i="1" dirty="0">
              <a:latin typeface="Times New Roman" pitchFamily="18" charset="0"/>
            </a:endParaRPr>
          </a:p>
        </p:txBody>
      </p:sp>
      <p:cxnSp>
        <p:nvCxnSpPr>
          <p:cNvPr id="170021" name="AutoShape 37"/>
          <p:cNvCxnSpPr>
            <a:cxnSpLocks noChangeShapeType="1"/>
            <a:stCxn id="170016" idx="7"/>
            <a:endCxn id="170012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2" name="AutoShape 38"/>
          <p:cNvCxnSpPr>
            <a:cxnSpLocks noChangeShapeType="1"/>
            <a:stCxn id="170018" idx="6"/>
            <a:endCxn id="170015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3" name="AutoShape 39"/>
          <p:cNvCxnSpPr>
            <a:cxnSpLocks noChangeShapeType="1"/>
            <a:stCxn id="170018" idx="6"/>
            <a:endCxn id="169994" idx="2"/>
          </p:cNvCxnSpPr>
          <p:nvPr/>
        </p:nvCxnSpPr>
        <p:spPr bwMode="auto">
          <a:xfrm>
            <a:off x="4870450" y="5581651"/>
            <a:ext cx="1086597" cy="8953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4" name="AutoShape 40"/>
          <p:cNvCxnSpPr>
            <a:cxnSpLocks noChangeShapeType="1"/>
            <a:stCxn id="170019" idx="6"/>
            <a:endCxn id="170015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5" name="AutoShape 41"/>
          <p:cNvCxnSpPr>
            <a:cxnSpLocks noChangeShapeType="1"/>
            <a:stCxn id="170019" idx="6"/>
            <a:endCxn id="169994" idx="2"/>
          </p:cNvCxnSpPr>
          <p:nvPr/>
        </p:nvCxnSpPr>
        <p:spPr bwMode="auto">
          <a:xfrm>
            <a:off x="4641850" y="6304757"/>
            <a:ext cx="1315197" cy="1722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3" name="Oval 42"/>
          <p:cNvSpPr/>
          <p:nvPr/>
        </p:nvSpPr>
        <p:spPr>
          <a:xfrm>
            <a:off x="5307108" y="4123763"/>
            <a:ext cx="1541929" cy="26894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95592" y="3701533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2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Oval 2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Theorem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06184" y="784404"/>
            <a:ext cx="4419604" cy="6073596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dirty="0" smtClean="0"/>
              <a:t>After the end of each iteration of while loop in </a:t>
            </a:r>
            <a:r>
              <a:rPr lang="en-US" dirty="0" err="1" smtClean="0"/>
              <a:t>Dijkstra’s</a:t>
            </a:r>
            <a:r>
              <a:rPr lang="en-US" dirty="0" smtClean="0"/>
              <a:t> algorithm the following is true for each </a:t>
            </a:r>
            <a:r>
              <a:rPr lang="en-US" dirty="0"/>
              <a:t>frontier vertex </a:t>
            </a:r>
            <a:r>
              <a:rPr lang="en-US" i="1" dirty="0" smtClean="0"/>
              <a:t>u</a:t>
            </a:r>
            <a:r>
              <a:rPr lang="en-US" dirty="0" smtClean="0"/>
              <a:t>: </a:t>
            </a:r>
            <a:r>
              <a:rPr lang="en-US" i="1" dirty="0" smtClean="0"/>
              <a:t>d[u] </a:t>
            </a:r>
            <a:r>
              <a:rPr lang="en-US" dirty="0" smtClean="0"/>
              <a:t>is the weight of the shortest path to </a:t>
            </a:r>
            <a:r>
              <a:rPr lang="en-US" i="1" dirty="0" smtClean="0"/>
              <a:t>u</a:t>
            </a:r>
            <a:r>
              <a:rPr lang="en-US" dirty="0" smtClean="0"/>
              <a:t> going through </a:t>
            </a:r>
            <a:r>
              <a:rPr lang="en-US" u="sng" dirty="0" smtClean="0"/>
              <a:t>only</a:t>
            </a:r>
            <a:r>
              <a:rPr lang="en-US" dirty="0" smtClean="0"/>
              <a:t> vertices in </a:t>
            </a:r>
            <a:r>
              <a:rPr lang="en-US" i="1" dirty="0" smtClean="0"/>
              <a:t>K.</a:t>
            </a:r>
            <a:endParaRPr lang="en-US" dirty="0"/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The algorithm picks </a:t>
            </a:r>
            <a:r>
              <a:rPr lang="en-US" dirty="0"/>
              <a:t>the frontier vertex 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with the smallest value of </a:t>
            </a:r>
            <a:r>
              <a:rPr lang="en-US" i="1" dirty="0" smtClean="0"/>
              <a:t>d[u] </a:t>
            </a:r>
            <a:r>
              <a:rPr lang="en-US" dirty="0" smtClean="0"/>
              <a:t>in the next iteration.</a:t>
            </a:r>
            <a:endParaRPr lang="en-US" dirty="0"/>
          </a:p>
          <a:p>
            <a:pPr eaLnBrk="0" hangingPunct="0"/>
            <a:endParaRPr lang="en-US" dirty="0" smtClean="0">
              <a:solidFill>
                <a:srgbClr val="FF0000"/>
              </a:solidFill>
            </a:endParaRPr>
          </a:p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Claim</a:t>
            </a:r>
            <a:r>
              <a:rPr lang="en-US" dirty="0" smtClean="0"/>
              <a:t>: If u is chosen (via the Extract-Min </a:t>
            </a:r>
            <a:r>
              <a:rPr lang="en-US" dirty="0" err="1" smtClean="0"/>
              <a:t>opertaion</a:t>
            </a:r>
            <a:r>
              <a:rPr lang="en-US" dirty="0" smtClean="0"/>
              <a:t> in line 5) in the beginning of an iteration then </a:t>
            </a:r>
            <a:r>
              <a:rPr lang="en-US" b="1" i="1" dirty="0"/>
              <a:t>d[u] = </a:t>
            </a:r>
            <a:r>
              <a:rPr lang="en-US" b="1" i="1" dirty="0">
                <a:latin typeface="Symbol" pitchFamily="18" charset="2"/>
              </a:rPr>
              <a:t>d</a:t>
            </a:r>
            <a:r>
              <a:rPr lang="en-US" b="1" i="1" dirty="0"/>
              <a:t>(</a:t>
            </a:r>
            <a:r>
              <a:rPr lang="en-US" b="1" i="1" dirty="0" err="1"/>
              <a:t>s,u</a:t>
            </a:r>
            <a:r>
              <a:rPr lang="en-US" b="1" i="1" dirty="0"/>
              <a:t>)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4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895920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7048313" y="28557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7036828" y="4052328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32" name="Shape 31"/>
          <p:cNvCxnSpPr>
            <a:stCxn id="172049" idx="6"/>
            <a:endCxn id="172050" idx="1"/>
          </p:cNvCxnSpPr>
          <p:nvPr/>
        </p:nvCxnSpPr>
        <p:spPr>
          <a:xfrm flipV="1">
            <a:off x="5022850" y="2073377"/>
            <a:ext cx="862114" cy="744436"/>
          </a:xfrm>
          <a:prstGeom prst="curvedConnector4">
            <a:avLst>
              <a:gd name="adj1" fmla="val 38691"/>
              <a:gd name="adj2" fmla="val 13281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2049" idx="6"/>
            <a:endCxn id="172053" idx="3"/>
          </p:cNvCxnSpPr>
          <p:nvPr/>
        </p:nvCxnSpPr>
        <p:spPr>
          <a:xfrm>
            <a:off x="5022850" y="2817813"/>
            <a:ext cx="785914" cy="973036"/>
          </a:xfrm>
          <a:prstGeom prst="curvedConnector4">
            <a:avLst>
              <a:gd name="adj1" fmla="val 44439"/>
              <a:gd name="adj2" fmla="val 1234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94683" y="148725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7773" y="2528044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9332" y="2545972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550145" y="1985958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17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 animBg="1"/>
      <p:bldP spid="172059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By construction, d[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dirty="0" smtClean="0"/>
              <a:t>weight of </a:t>
            </a:r>
            <a:r>
              <a:rPr lang="en-US" dirty="0"/>
              <a:t>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 smtClean="0"/>
              <a:t>K</a:t>
            </a:r>
            <a:r>
              <a:rPr lang="en-US" dirty="0" smtClean="0"/>
              <a:t>. </a:t>
            </a:r>
          </a:p>
          <a:p>
            <a:pPr eaLnBrk="0" hangingPunct="0"/>
            <a:r>
              <a:rPr lang="en-US" dirty="0" smtClean="0"/>
              <a:t>If there exist another path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u</a:t>
            </a:r>
            <a:r>
              <a:rPr lang="en-US" dirty="0" smtClean="0"/>
              <a:t> that contains some vertices not in </a:t>
            </a:r>
            <a:r>
              <a:rPr lang="en-US" i="1" dirty="0" smtClean="0"/>
              <a:t>K,</a:t>
            </a:r>
            <a:r>
              <a:rPr lang="en-US" dirty="0" smtClean="0"/>
              <a:t> then that path must leave </a:t>
            </a:r>
            <a:r>
              <a:rPr lang="en-US" i="1" dirty="0" smtClean="0"/>
              <a:t>K</a:t>
            </a:r>
            <a:r>
              <a:rPr lang="en-US" dirty="0" smtClean="0"/>
              <a:t>, go to a node </a:t>
            </a:r>
            <a:r>
              <a:rPr lang="en-US" i="1" dirty="0" smtClean="0"/>
              <a:t>v</a:t>
            </a:r>
            <a:r>
              <a:rPr lang="en-US" dirty="0" smtClean="0"/>
              <a:t> on the frontier and then reach </a:t>
            </a:r>
            <a:r>
              <a:rPr lang="en-US" i="1" dirty="0" smtClean="0"/>
              <a:t>u </a:t>
            </a:r>
            <a:r>
              <a:rPr lang="en-US" dirty="0" smtClean="0"/>
              <a:t>from there (via a sub-path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dirty="0" smtClean="0"/>
              <a:t>). </a:t>
            </a:r>
          </a:p>
          <a:p>
            <a:pPr eaLnBrk="0" hangingPunct="0"/>
            <a:endParaRPr lang="en-US" dirty="0" smtClean="0">
              <a:sym typeface="Wingdings" pitchFamily="2" charset="2"/>
            </a:endParaRPr>
          </a:p>
        </p:txBody>
      </p:sp>
      <p:grpSp>
        <p:nvGrpSpPr>
          <p:cNvPr id="23" name="Group 21"/>
          <p:cNvGrpSpPr/>
          <p:nvPr/>
        </p:nvGrpSpPr>
        <p:grpSpPr>
          <a:xfrm>
            <a:off x="1021997" y="3554486"/>
            <a:ext cx="7066056" cy="2279650"/>
            <a:chOff x="950277" y="4433056"/>
            <a:chExt cx="7066056" cy="227965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 smtClean="0">
                  <a:latin typeface="Times New Roman" pitchFamily="18" charset="0"/>
                </a:rPr>
                <a:t>K</a:t>
              </a:r>
              <a:endParaRPr lang="en-US" sz="2400" i="1" dirty="0">
                <a:latin typeface="Times New Roman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803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Modeling problems as graph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 dirty="0" smtClean="0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 dirty="0" smtClean="0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 dirty="0" smtClean="0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Goal: find a shortest path between two vertices (cities)</a:t>
            </a:r>
          </a:p>
        </p:txBody>
      </p:sp>
    </p:spTree>
    <p:extLst>
      <p:ext uri="{BB962C8B-B14F-4D97-AF65-F5344CB8AC3E}">
        <p14:creationId xmlns:p14="http://schemas.microsoft.com/office/powerpoint/2010/main" val="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</a:t>
            </a:r>
            <a:r>
              <a:rPr lang="en-US" dirty="0" smtClean="0"/>
              <a:t>Proof (Contd.)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 smtClean="0"/>
              <a:t>The weight of this path, w(</a:t>
            </a:r>
            <a:r>
              <a:rPr lang="en-US" i="1" dirty="0" smtClean="0"/>
              <a:t>p)</a:t>
            </a:r>
            <a:r>
              <a:rPr lang="en-US" dirty="0" smtClean="0"/>
              <a:t> </a:t>
            </a:r>
            <a:r>
              <a:rPr lang="en-US" i="1" dirty="0" smtClean="0"/>
              <a:t>= d[v]+w(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i="1" dirty="0" smtClean="0"/>
              <a:t>)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d[v],</a:t>
            </a:r>
            <a:r>
              <a:rPr lang="en-US" dirty="0" smtClean="0"/>
              <a:t> since </a:t>
            </a:r>
            <a:r>
              <a:rPr lang="en-US" i="1" dirty="0" smtClean="0"/>
              <a:t>w(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vu</a:t>
            </a:r>
            <a:r>
              <a:rPr lang="en-US" i="1" dirty="0" smtClean="0"/>
              <a:t>)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0 </a:t>
            </a:r>
            <a:r>
              <a:rPr lang="en-US" dirty="0" smtClean="0"/>
              <a:t>(because edge weights are non-negative). </a:t>
            </a:r>
          </a:p>
          <a:p>
            <a:pPr eaLnBrk="0" hangingPunct="0"/>
            <a:endParaRPr lang="en-US" sz="1800" dirty="0" smtClean="0"/>
          </a:p>
          <a:p>
            <a:pPr eaLnBrk="0" hangingPunct="0"/>
            <a:r>
              <a:rPr lang="en-US" dirty="0" smtClean="0"/>
              <a:t>But </a:t>
            </a:r>
            <a:r>
              <a:rPr lang="en-US" i="1" dirty="0" smtClean="0"/>
              <a:t>d[v]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</a:t>
            </a:r>
            <a:r>
              <a:rPr lang="en-US" i="1" dirty="0" smtClean="0"/>
              <a:t>], </a:t>
            </a:r>
            <a:r>
              <a:rPr lang="en-US" dirty="0" smtClean="0"/>
              <a:t>otherwise </a:t>
            </a:r>
            <a:r>
              <a:rPr lang="en-US" i="1" dirty="0" smtClean="0"/>
              <a:t>u </a:t>
            </a:r>
            <a:r>
              <a:rPr lang="en-US" dirty="0" smtClean="0"/>
              <a:t>wouldn’t be chosen in line 5. </a:t>
            </a:r>
          </a:p>
          <a:p>
            <a:pPr eaLnBrk="0" hangingPunct="0"/>
            <a:endParaRPr lang="en-US" sz="1600" i="1" dirty="0" smtClean="0">
              <a:latin typeface="Symbol" pitchFamily="18" charset="2"/>
            </a:endParaRPr>
          </a:p>
          <a:p>
            <a:pPr eaLnBrk="0" hangingPunct="0">
              <a:buFont typeface="Symbol" pitchFamily="18" charset="2"/>
              <a:buChar char="\"/>
            </a:pPr>
            <a:r>
              <a:rPr lang="en-US" dirty="0" smtClean="0"/>
              <a:t>w(</a:t>
            </a:r>
            <a:r>
              <a:rPr lang="en-US" i="1" dirty="0" smtClean="0"/>
              <a:t>p)</a:t>
            </a:r>
            <a:r>
              <a:rPr lang="en-US" dirty="0" smtClean="0"/>
              <a:t> </a:t>
            </a:r>
            <a:r>
              <a:rPr lang="en-US" i="1" dirty="0" smtClean="0">
                <a:latin typeface="Symbol" pitchFamily="18" charset="2"/>
              </a:rPr>
              <a:t>³</a:t>
            </a:r>
            <a:r>
              <a:rPr lang="en-US" i="1" dirty="0" smtClean="0"/>
              <a:t> d[u]</a:t>
            </a:r>
            <a:r>
              <a:rPr lang="en-US" dirty="0" smtClean="0"/>
              <a:t>. So there is no path to u which is shorter than </a:t>
            </a:r>
            <a:r>
              <a:rPr lang="en-US" i="1" dirty="0" smtClean="0"/>
              <a:t>d[u],</a:t>
            </a:r>
            <a:r>
              <a:rPr lang="en-US" b="1" i="1" dirty="0" smtClean="0"/>
              <a:t> </a:t>
            </a:r>
            <a:r>
              <a:rPr lang="en-US" i="1" dirty="0" smtClean="0"/>
              <a:t>i.e., d[u]</a:t>
            </a:r>
            <a:r>
              <a:rPr lang="en-US" dirty="0" smtClean="0"/>
              <a:t> is the shortest path distance of </a:t>
            </a:r>
            <a:r>
              <a:rPr lang="en-US" i="1" dirty="0" smtClean="0"/>
              <a:t>u</a:t>
            </a:r>
            <a:r>
              <a:rPr lang="en-US" dirty="0" smtClean="0"/>
              <a:t> from </a:t>
            </a:r>
            <a:r>
              <a:rPr lang="en-US" i="1" dirty="0" smtClean="0"/>
              <a:t>s,</a:t>
            </a:r>
            <a:r>
              <a:rPr lang="en-US" dirty="0" smtClean="0"/>
              <a:t> </a:t>
            </a:r>
            <a:r>
              <a:rPr lang="en-US" i="1" dirty="0" smtClean="0"/>
              <a:t>i.e., </a:t>
            </a:r>
          </a:p>
          <a:p>
            <a:pPr algn="ctr" eaLnBrk="0" hangingPunct="0"/>
            <a:r>
              <a:rPr lang="en-US" i="1" dirty="0" smtClean="0"/>
              <a:t>d[u]</a:t>
            </a:r>
            <a:r>
              <a:rPr lang="en-US" dirty="0" smtClean="0"/>
              <a:t> = </a:t>
            </a:r>
            <a:r>
              <a:rPr lang="en-US" i="1" dirty="0" smtClean="0">
                <a:latin typeface="Symbol" pitchFamily="18" charset="2"/>
              </a:rPr>
              <a:t>d</a:t>
            </a:r>
            <a:r>
              <a:rPr lang="en-US" i="1" dirty="0" smtClean="0"/>
              <a:t>(</a:t>
            </a:r>
            <a:r>
              <a:rPr lang="en-US" i="1" dirty="0" err="1" smtClean="0"/>
              <a:t>s,u</a:t>
            </a:r>
            <a:r>
              <a:rPr lang="en-US" i="1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eaLnBrk="0" hangingPunct="0"/>
            <a:endParaRPr lang="en-US" dirty="0" smtClean="0">
              <a:sym typeface="Wingdings" pitchFamily="2" charset="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950277" y="4522706"/>
            <a:ext cx="7066056" cy="2279650"/>
            <a:chOff x="950277" y="4433056"/>
            <a:chExt cx="7066056" cy="227965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31877" y="4874381"/>
              <a:ext cx="15869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d[u] </a:t>
              </a:r>
              <a:r>
                <a:rPr lang="en-US" sz="2400" i="1" dirty="0">
                  <a:latin typeface="Symbol" pitchFamily="18" charset="2"/>
                </a:rPr>
                <a:t>£</a:t>
              </a:r>
              <a:r>
                <a:rPr lang="en-US" sz="2400" i="1" dirty="0">
                  <a:latin typeface="Times New Roman" pitchFamily="18" charset="0"/>
                </a:rPr>
                <a:t> d[v]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 smtClean="0">
                  <a:latin typeface="Times New Roman" pitchFamily="18" charset="0"/>
                </a:rPr>
                <a:t>K</a:t>
              </a:r>
              <a:endParaRPr lang="en-US" sz="2400" i="1" dirty="0"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274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b="1" dirty="0" smtClean="0">
                <a:solidFill>
                  <a:schemeClr val="tx2"/>
                </a:solidFill>
              </a:rPr>
              <a:t> </a:t>
            </a:r>
            <a:r>
              <a:rPr lang="tr-TR" altLang="en-US" b="1" dirty="0" smtClean="0">
                <a:solidFill>
                  <a:srgbClr val="FF3300"/>
                </a:solidFill>
              </a:rPr>
              <a:t>What is s</a:t>
            </a:r>
            <a:r>
              <a:rPr lang="en-US" altLang="en-US" b="1" dirty="0" err="1" smtClean="0">
                <a:solidFill>
                  <a:srgbClr val="FF3300"/>
                </a:solidFill>
              </a:rPr>
              <a:t>hortest</a:t>
            </a:r>
            <a:r>
              <a:rPr lang="en-US" altLang="en-US" b="1" dirty="0" smtClean="0">
                <a:solidFill>
                  <a:srgbClr val="FF3300"/>
                </a:solidFill>
              </a:rPr>
              <a:t> path </a:t>
            </a:r>
            <a:r>
              <a:rPr lang="tr-TR" altLang="en-US" b="1" dirty="0" smtClean="0">
                <a:solidFill>
                  <a:srgbClr val="FF3300"/>
                </a:solidFill>
              </a:rPr>
              <a:t>?</a:t>
            </a:r>
            <a:endParaRPr lang="en-US" altLang="en-US" b="1" dirty="0" smtClean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 smtClean="0">
                <a:solidFill>
                  <a:schemeClr val="tx2"/>
                </a:solidFill>
              </a:rPr>
              <a:t>shortest </a:t>
            </a:r>
            <a:r>
              <a:rPr lang="en-US" altLang="en-US" u="sng" dirty="0" smtClean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 smtClean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 smtClean="0">
                <a:solidFill>
                  <a:schemeClr val="tx2"/>
                </a:solidFill>
              </a:rPr>
              <a:t> </a:t>
            </a:r>
            <a:r>
              <a:rPr lang="tr-TR" altLang="en-US" dirty="0" smtClean="0">
                <a:solidFill>
                  <a:schemeClr val="tx2"/>
                </a:solidFill>
              </a:rPr>
              <a:t>for </a:t>
            </a:r>
            <a:r>
              <a:rPr lang="en-US" altLang="en-US" dirty="0" smtClean="0">
                <a:solidFill>
                  <a:schemeClr val="tx2"/>
                </a:solidFill>
              </a:rPr>
              <a:t>an </a:t>
            </a:r>
            <a:r>
              <a:rPr lang="en-US" altLang="en-US" dirty="0" err="1" smtClean="0">
                <a:solidFill>
                  <a:schemeClr val="tx2"/>
                </a:solidFill>
              </a:rPr>
              <a:t>unweighted</a:t>
            </a:r>
            <a:r>
              <a:rPr lang="en-US" altLang="en-US" dirty="0" smtClean="0">
                <a:solidFill>
                  <a:schemeClr val="tx2"/>
                </a:solidFill>
              </a:rPr>
              <a:t>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 smtClean="0">
                <a:solidFill>
                  <a:schemeClr val="tx2"/>
                </a:solidFill>
              </a:rPr>
              <a:t>smallest </a:t>
            </a:r>
            <a:r>
              <a:rPr lang="en-US" altLang="en-US" b="1" u="sng" dirty="0" smtClean="0">
                <a:solidFill>
                  <a:schemeClr val="tx2"/>
                </a:solidFill>
              </a:rPr>
              <a:t>cost</a:t>
            </a:r>
            <a:r>
              <a:rPr lang="en-US" altLang="en-US" u="sng" dirty="0" smtClean="0">
                <a:solidFill>
                  <a:schemeClr val="tx2"/>
                </a:solidFill>
              </a:rPr>
              <a:t> between two vertices</a:t>
            </a:r>
            <a:r>
              <a:rPr lang="tr-TR" altLang="en-US" i="1" dirty="0" smtClean="0">
                <a:solidFill>
                  <a:schemeClr val="tx2"/>
                </a:solidFill>
              </a:rPr>
              <a:t> for</a:t>
            </a:r>
            <a:r>
              <a:rPr lang="en-US" altLang="en-US" dirty="0" smtClean="0">
                <a:solidFill>
                  <a:schemeClr val="tx2"/>
                </a:solidFill>
              </a:rPr>
              <a:t> a weighted graph: </a:t>
            </a:r>
            <a:endParaRPr lang="en-US" altLang="en-US" b="1" dirty="0" smtClean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87777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2792051" y="52132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1725251" y="45274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25251" y="32320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88626" y="546403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3058751" y="3016114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2158638" y="2727189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177688" y="3676514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V="1">
            <a:off x="1982426" y="375588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1222013" y="4994139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230076" y="492746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32"/>
          <p:cNvSpPr>
            <a:spLocks noChangeArrowheads="1"/>
          </p:cNvSpPr>
          <p:nvPr/>
        </p:nvSpPr>
        <p:spPr bwMode="auto">
          <a:xfrm>
            <a:off x="647822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1" name="Oval 33"/>
          <p:cNvSpPr>
            <a:spLocks noChangeArrowheads="1"/>
          </p:cNvSpPr>
          <p:nvPr/>
        </p:nvSpPr>
        <p:spPr bwMode="auto">
          <a:xfrm>
            <a:off x="6365513" y="52322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2" name="Oval 34"/>
          <p:cNvSpPr>
            <a:spLocks noChangeArrowheads="1"/>
          </p:cNvSpPr>
          <p:nvPr/>
        </p:nvSpPr>
        <p:spPr bwMode="auto">
          <a:xfrm>
            <a:off x="5298713" y="45464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3" name="Oval 35"/>
          <p:cNvSpPr>
            <a:spLocks noChangeArrowheads="1"/>
          </p:cNvSpPr>
          <p:nvPr/>
        </p:nvSpPr>
        <p:spPr bwMode="auto">
          <a:xfrm>
            <a:off x="5298713" y="32510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4" name="Oval 36"/>
          <p:cNvSpPr>
            <a:spLocks noChangeArrowheads="1"/>
          </p:cNvSpPr>
          <p:nvPr/>
        </p:nvSpPr>
        <p:spPr bwMode="auto">
          <a:xfrm>
            <a:off x="4317638" y="5464039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5" name="Line 37"/>
          <p:cNvSpPr>
            <a:spLocks noChangeShapeType="1"/>
          </p:cNvSpPr>
          <p:nvPr/>
        </p:nvSpPr>
        <p:spPr bwMode="auto">
          <a:xfrm flipV="1">
            <a:off x="6632213" y="3016114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38"/>
          <p:cNvSpPr>
            <a:spLocks noChangeShapeType="1"/>
          </p:cNvSpPr>
          <p:nvPr/>
        </p:nvSpPr>
        <p:spPr bwMode="auto">
          <a:xfrm flipV="1">
            <a:off x="5732101" y="2800214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9"/>
          <p:cNvSpPr>
            <a:spLocks noChangeShapeType="1"/>
          </p:cNvSpPr>
          <p:nvPr/>
        </p:nvSpPr>
        <p:spPr bwMode="auto">
          <a:xfrm>
            <a:off x="5751151" y="3695564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40"/>
          <p:cNvSpPr>
            <a:spLocks noChangeShapeType="1"/>
          </p:cNvSpPr>
          <p:nvPr/>
        </p:nvSpPr>
        <p:spPr bwMode="auto">
          <a:xfrm flipV="1">
            <a:off x="5555888" y="377493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41"/>
          <p:cNvSpPr>
            <a:spLocks noChangeShapeType="1"/>
          </p:cNvSpPr>
          <p:nvPr/>
        </p:nvSpPr>
        <p:spPr bwMode="auto">
          <a:xfrm flipV="1">
            <a:off x="4749438" y="5013189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42"/>
          <p:cNvSpPr>
            <a:spLocks noChangeShapeType="1"/>
          </p:cNvSpPr>
          <p:nvPr/>
        </p:nvSpPr>
        <p:spPr bwMode="auto">
          <a:xfrm>
            <a:off x="5803538" y="494651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43"/>
          <p:cNvSpPr txBox="1">
            <a:spLocks noChangeArrowheads="1"/>
          </p:cNvSpPr>
          <p:nvPr/>
        </p:nvSpPr>
        <p:spPr bwMode="auto">
          <a:xfrm>
            <a:off x="4606563" y="503223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4122" name="Text Box 44"/>
          <p:cNvSpPr txBox="1">
            <a:spLocks noChangeArrowheads="1"/>
          </p:cNvSpPr>
          <p:nvPr/>
        </p:nvSpPr>
        <p:spPr bwMode="auto">
          <a:xfrm>
            <a:off x="5147901" y="4016239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4123" name="Text Box 45"/>
          <p:cNvSpPr txBox="1">
            <a:spLocks noChangeArrowheads="1"/>
          </p:cNvSpPr>
          <p:nvPr/>
        </p:nvSpPr>
        <p:spPr bwMode="auto">
          <a:xfrm>
            <a:off x="5665426" y="51020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4124" name="Text Box 46"/>
          <p:cNvSpPr txBox="1">
            <a:spLocks noChangeArrowheads="1"/>
          </p:cNvSpPr>
          <p:nvPr/>
        </p:nvSpPr>
        <p:spPr bwMode="auto">
          <a:xfrm>
            <a:off x="5982926" y="392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6706826" y="3638414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4126" name="Text Box 48"/>
          <p:cNvSpPr txBox="1">
            <a:spLocks noChangeArrowheads="1"/>
          </p:cNvSpPr>
          <p:nvPr/>
        </p:nvSpPr>
        <p:spPr bwMode="auto">
          <a:xfrm>
            <a:off x="5771788" y="265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4127" name="Text Box 49"/>
          <p:cNvSpPr txBox="1">
            <a:spLocks noChangeArrowheads="1"/>
          </p:cNvSpPr>
          <p:nvPr/>
        </p:nvSpPr>
        <p:spPr bwMode="auto">
          <a:xfrm>
            <a:off x="6910026" y="460043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128" name="Text Box 50"/>
          <p:cNvSpPr txBox="1">
            <a:spLocks noChangeArrowheads="1"/>
          </p:cNvSpPr>
          <p:nvPr/>
        </p:nvSpPr>
        <p:spPr bwMode="auto">
          <a:xfrm>
            <a:off x="3238138" y="4600439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268000"/>
              <a:ext cx="2072160" cy="227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258640"/>
                <a:ext cx="209088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4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1122363"/>
            <a:ext cx="8574087" cy="5505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smtClean="0"/>
              <a:t>Weight function w : E → </a:t>
            </a:r>
            <a:r>
              <a:rPr lang="en-US" altLang="en-US" sz="2000" b="1" dirty="0" smtClean="0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Weight of path </a:t>
            </a:r>
            <a:r>
              <a:rPr lang="en-US" altLang="en-US" sz="2400" dirty="0" smtClean="0"/>
              <a:t>p = </a:t>
            </a:r>
            <a:r>
              <a:rPr lang="en-US" altLang="en-US" sz="2400" dirty="0" smtClean="0">
                <a:sym typeface="Symbol" panose="05050102010706020507" pitchFamily="18" charset="2"/>
              </a:rPr>
              <a:t></a:t>
            </a:r>
            <a:r>
              <a:rPr lang="en-US" altLang="en-US" sz="2400" dirty="0" smtClean="0"/>
              <a:t>v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 v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. . . , </a:t>
            </a:r>
            <a:r>
              <a:rPr lang="en-US" altLang="en-US" sz="2400" dirty="0" err="1" smtClean="0"/>
              <a:t>v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Shortest-path weight </a:t>
            </a:r>
            <a:r>
              <a:rPr lang="en-US" altLang="en-US" sz="2400" dirty="0" smtClean="0"/>
              <a:t>from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4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δ(u, v)</a:t>
            </a:r>
            <a:r>
              <a:rPr lang="en-US" altLang="en-US" sz="2400" dirty="0" smtClean="0"/>
              <a:t> = min  w(p) :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      v</a:t>
            </a:r>
            <a:r>
              <a:rPr lang="en-US" altLang="en-US" sz="2400" dirty="0" smtClean="0"/>
              <a:t>  if there exists a path from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u</a:t>
            </a:r>
            <a:r>
              <a:rPr lang="en-US" altLang="en-US" sz="2400" dirty="0" smtClean="0"/>
              <a:t> to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4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		     ∞                   otherwise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 Path Problems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45352"/>
              </p:ext>
            </p:extLst>
          </p:nvPr>
        </p:nvGraphicFramePr>
        <p:xfrm>
          <a:off x="3071020" y="3284538"/>
          <a:ext cx="2324100" cy="79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269449" imgH="431613" progId="Equation.3">
                  <p:embed/>
                </p:oleObj>
              </mc:Choice>
              <mc:Fallback>
                <p:oleObj name="Equation" r:id="rId3" imgW="1269449" imgH="431613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20" y="3284538"/>
                        <a:ext cx="2324100" cy="79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2108" y="4923064"/>
            <a:ext cx="1577975" cy="1081088"/>
            <a:chOff x="1606" y="2964"/>
            <a:chExt cx="994" cy="681"/>
          </a:xfrm>
        </p:grpSpPr>
        <p:sp>
          <p:nvSpPr>
            <p:cNvPr id="618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618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6706" y="1697129"/>
            <a:ext cx="2998788" cy="2528888"/>
            <a:chOff x="5540375" y="1122363"/>
            <a:chExt cx="2998788" cy="2528888"/>
          </a:xfrm>
        </p:grpSpPr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821363" y="2187576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65024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78232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65024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78232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6921500" y="1647826"/>
              <a:ext cx="922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V="1">
              <a:off x="6149975" y="1809751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6151563" y="2552701"/>
              <a:ext cx="406400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116638" y="17573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227888" y="13319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6134100" y="26590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8" name="Text Box 26"/>
            <p:cNvSpPr txBox="1">
              <a:spLocks noChangeArrowheads="1"/>
            </p:cNvSpPr>
            <p:nvPr/>
          </p:nvSpPr>
          <p:spPr bwMode="auto">
            <a:xfrm>
              <a:off x="8242300" y="23939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7237413" y="31035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5540375" y="22066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6589713" y="1122363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7894638" y="11223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6564313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7920038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6931025" y="3151188"/>
              <a:ext cx="908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 flipV="1">
              <a:off x="6821488" y="1795463"/>
              <a:ext cx="1063625" cy="1150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6513513" y="184626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7808913" y="186372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 rot="10800000">
              <a:off x="8118475" y="184467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38"/>
            <p:cNvSpPr>
              <a:spLocks/>
            </p:cNvSpPr>
            <p:nvPr/>
          </p:nvSpPr>
          <p:spPr bwMode="auto">
            <a:xfrm rot="10800000">
              <a:off x="6778625" y="183991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9"/>
            <p:cNvSpPr>
              <a:spLocks noChangeShapeType="1"/>
            </p:cNvSpPr>
            <p:nvPr/>
          </p:nvSpPr>
          <p:spPr bwMode="auto">
            <a:xfrm flipH="1" flipV="1">
              <a:off x="6221413" y="2474913"/>
              <a:ext cx="1636713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40"/>
            <p:cNvSpPr txBox="1">
              <a:spLocks noChangeArrowheads="1"/>
            </p:cNvSpPr>
            <p:nvPr/>
          </p:nvSpPr>
          <p:spPr bwMode="auto">
            <a:xfrm>
              <a:off x="7575550" y="2390776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3" name="Text Box 41"/>
            <p:cNvSpPr txBox="1">
              <a:spLocks noChangeArrowheads="1"/>
            </p:cNvSpPr>
            <p:nvPr/>
          </p:nvSpPr>
          <p:spPr bwMode="auto">
            <a:xfrm>
              <a:off x="6281738" y="2114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4" name="Text Box 42"/>
            <p:cNvSpPr txBox="1">
              <a:spLocks noChangeArrowheads="1"/>
            </p:cNvSpPr>
            <p:nvPr/>
          </p:nvSpPr>
          <p:spPr bwMode="auto">
            <a:xfrm>
              <a:off x="6831013" y="210343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85" name="Text Box 43"/>
            <p:cNvSpPr txBox="1">
              <a:spLocks noChangeArrowheads="1"/>
            </p:cNvSpPr>
            <p:nvPr/>
          </p:nvSpPr>
          <p:spPr bwMode="auto">
            <a:xfrm>
              <a:off x="7278688" y="19621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86" name="Text Box 44"/>
            <p:cNvSpPr txBox="1">
              <a:spLocks noChangeArrowheads="1"/>
            </p:cNvSpPr>
            <p:nvPr/>
          </p:nvSpPr>
          <p:spPr bwMode="auto">
            <a:xfrm>
              <a:off x="7299325" y="2622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919800" y="5366880"/>
              <a:ext cx="3304440" cy="63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440" y="5357520"/>
                <a:ext cx="332316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5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Given G = (V, E), </a:t>
            </a:r>
            <a:r>
              <a:rPr lang="en-US" altLang="en-US" sz="2000" dirty="0" smtClean="0">
                <a:sym typeface="Symbol" panose="05050102010706020507" pitchFamily="18" charset="2"/>
              </a:rPr>
              <a:t>find a shortest path from a given source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 dirty="0" smtClean="0">
                <a:sym typeface="Symbol" panose="05050102010706020507" pitchFamily="18" charset="2"/>
              </a:rPr>
              <a:t> to each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 dirty="0" smtClean="0">
                <a:sym typeface="Symbol" panose="05050102010706020507" pitchFamily="18" charset="2"/>
              </a:rPr>
              <a:t>t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from each vertex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 smtClean="0">
                <a:sym typeface="Symbol" panose="05050102010706020507" pitchFamily="18" charset="2"/>
              </a:rPr>
              <a:t> for given vertices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and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 smtClean="0">
                <a:sym typeface="Symbol" panose="05050102010706020507" pitchFamily="18" charset="2"/>
              </a:rPr>
              <a:t> for every pair of vertices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 smtClean="0">
                <a:sym typeface="Symbol" panose="05050102010706020507" pitchFamily="18" charset="2"/>
              </a:rPr>
              <a:t> and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 dirty="0" smtClean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2840" y="1339560"/>
              <a:ext cx="3348720" cy="39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80" y="1330200"/>
                <a:ext cx="336744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5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A weight function w: E </a:t>
            </a:r>
            <a:r>
              <a:rPr lang="en-US" altLang="en-US" sz="2000" dirty="0" smtClean="0">
                <a:sym typeface="Symbol" panose="05050102010706020507" pitchFamily="18" charset="2"/>
              </a:rPr>
              <a:t> </a:t>
            </a:r>
            <a:r>
              <a:rPr lang="en-US" altLang="en-US" sz="2000" dirty="0" smtClean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 smtClean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 shortest path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1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2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 smtClean="0">
                <a:sym typeface="Symbol" panose="05050102010706020507" pitchFamily="18" charset="2"/>
              </a:rPr>
              <a:t> from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 smtClean="0">
                <a:sym typeface="Symbol" panose="05050102010706020507" pitchFamily="18" charset="2"/>
              </a:rPr>
              <a:t> to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A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subpath</a:t>
            </a:r>
            <a:r>
              <a:rPr lang="en-US" altLang="en-US" sz="2000" dirty="0" smtClean="0">
                <a:sym typeface="Symbol" panose="05050102010706020507" pitchFamily="18" charset="2"/>
              </a:rPr>
              <a:t> of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 smtClean="0">
                <a:sym typeface="Symbol" panose="05050102010706020507" pitchFamily="18" charset="2"/>
              </a:rPr>
              <a:t>: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 smtClean="0">
                <a:latin typeface="Comic Sans MS" panose="030F0702030302020204" pitchFamily="66" charset="0"/>
              </a:rPr>
              <a:t>i+1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 smtClean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 smtClean="0">
                <a:latin typeface="Comic Sans MS" panose="030F0702030302020204" pitchFamily="66" charset="0"/>
              </a:rPr>
              <a:t>j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 smtClean="0">
                <a:sym typeface="Symbol" panose="05050102010706020507" pitchFamily="18" charset="2"/>
              </a:rPr>
              <a:t>, with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Then: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to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Proof</a:t>
            </a:r>
            <a:r>
              <a:rPr lang="en-US" altLang="en-US" sz="2400" dirty="0" smtClean="0">
                <a:sym typeface="Symbol" panose="05050102010706020507" pitchFamily="18" charset="2"/>
              </a:rPr>
              <a:t>: Let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 = 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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w(p) = w(p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  Assume 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en-US" sz="2400" dirty="0" smtClean="0">
                <a:sym typeface="Symbol" panose="05050102010706020507" pitchFamily="18" charset="2"/>
              </a:rPr>
              <a:t> from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to 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 smtClean="0">
                <a:sym typeface="Symbol" panose="05050102010706020507" pitchFamily="18" charset="2"/>
              </a:rPr>
              <a:t> with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’) &lt;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Adding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in both sides of this inequality: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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w(p’) = w(p</a:t>
            </a:r>
            <a:r>
              <a:rPr lang="en-US" alt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’) + w(</a:t>
            </a:r>
            <a:r>
              <a:rPr lang="en-US" alt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&lt;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= w(p)</a:t>
            </a:r>
            <a:r>
              <a:rPr lang="en-US" altLang="en-US" sz="2400" dirty="0" smtClean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130000"/>
              </a:lnSpc>
            </a:pP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So there is a path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 from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smtClean="0">
                <a:solidFill>
                  <a:srgbClr val="DD011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000" i="1" dirty="0" err="1" smtClean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err="1" smtClean="0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which is shorter than the shortest path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between them; but this contradicts our initial assumption that </a:t>
            </a:r>
            <a:r>
              <a:rPr lang="en-US" altLang="en-US" sz="2000" i="1" dirty="0" smtClean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 smtClean="0">
                <a:solidFill>
                  <a:srgbClr val="DD0111"/>
                </a:solidFill>
                <a:sym typeface="Symbol" panose="05050102010706020507" pitchFamily="18" charset="2"/>
              </a:rPr>
              <a:t>is the shortest path.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1706" y="3283379"/>
            <a:ext cx="2263775" cy="495299"/>
            <a:chOff x="1377" y="2574"/>
            <a:chExt cx="1426" cy="312"/>
          </a:xfrm>
        </p:grpSpPr>
        <p:sp>
          <p:nvSpPr>
            <p:cNvPr id="8214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1377" y="257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1i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6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ij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jk</a:t>
              </a: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0161188 h 103"/>
              <a:gd name="T2" fmla="*/ 259575100 w 409"/>
              <a:gd name="T3" fmla="*/ 10080594 h 103"/>
              <a:gd name="T4" fmla="*/ 350300655 w 409"/>
              <a:gd name="T5" fmla="*/ 32761137 h 103"/>
              <a:gd name="T6" fmla="*/ 418345615 w 409"/>
              <a:gd name="T7" fmla="*/ 78123811 h 103"/>
              <a:gd name="T8" fmla="*/ 476308371 w 409"/>
              <a:gd name="T9" fmla="*/ 123486485 h 103"/>
              <a:gd name="T10" fmla="*/ 486388988 w 409"/>
              <a:gd name="T11" fmla="*/ 156249210 h 103"/>
              <a:gd name="T12" fmla="*/ 894653986 w 409"/>
              <a:gd name="T13" fmla="*/ 236893963 h 103"/>
              <a:gd name="T14" fmla="*/ 1030742319 w 409"/>
              <a:gd name="T15" fmla="*/ 259574506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55443388 w 351"/>
              <a:gd name="T1" fmla="*/ 897175625 h 356"/>
              <a:gd name="T2" fmla="*/ 0 w 351"/>
              <a:gd name="T3" fmla="*/ 725805000 h 356"/>
              <a:gd name="T4" fmla="*/ 10080616 w 351"/>
              <a:gd name="T5" fmla="*/ 556953738 h 356"/>
              <a:gd name="T6" fmla="*/ 340219995 w 351"/>
              <a:gd name="T7" fmla="*/ 398184688 h 356"/>
              <a:gd name="T8" fmla="*/ 441026154 w 351"/>
              <a:gd name="T9" fmla="*/ 352821875 h 356"/>
              <a:gd name="T10" fmla="*/ 531751698 w 351"/>
              <a:gd name="T11" fmla="*/ 262096250 h 356"/>
              <a:gd name="T12" fmla="*/ 703122169 w 351"/>
              <a:gd name="T13" fmla="*/ 90725625 h 356"/>
              <a:gd name="T14" fmla="*/ 884573256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803931431 h 319"/>
              <a:gd name="T2" fmla="*/ 249496509 w 319"/>
              <a:gd name="T3" fmla="*/ 748487939 h 319"/>
              <a:gd name="T4" fmla="*/ 317540001 w 319"/>
              <a:gd name="T5" fmla="*/ 680442859 h 319"/>
              <a:gd name="T6" fmla="*/ 362902858 w 319"/>
              <a:gd name="T7" fmla="*/ 612399367 h 319"/>
              <a:gd name="T8" fmla="*/ 463709208 w 319"/>
              <a:gd name="T9" fmla="*/ 418346351 h 319"/>
              <a:gd name="T10" fmla="*/ 567036510 w 319"/>
              <a:gd name="T11" fmla="*/ 362902858 h 319"/>
              <a:gd name="T12" fmla="*/ 667842859 w 319"/>
              <a:gd name="T13" fmla="*/ 304940001 h 319"/>
              <a:gd name="T14" fmla="*/ 713205717 w 319"/>
              <a:gd name="T15" fmla="*/ 249496509 h 319"/>
              <a:gd name="T16" fmla="*/ 771168574 w 319"/>
              <a:gd name="T17" fmla="*/ 113407937 h 319"/>
              <a:gd name="T18" fmla="*/ 803931431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26813889 w 411"/>
              <a:gd name="T3" fmla="*/ 32761173 h 159"/>
              <a:gd name="T4" fmla="*/ 317539444 w 411"/>
              <a:gd name="T5" fmla="*/ 100806050 h 159"/>
              <a:gd name="T6" fmla="*/ 567033928 w 411"/>
              <a:gd name="T7" fmla="*/ 259574786 h 159"/>
              <a:gd name="T8" fmla="*/ 940016767 w 411"/>
              <a:gd name="T9" fmla="*/ 317539058 h 159"/>
              <a:gd name="T10" fmla="*/ 962698950 w 411"/>
              <a:gd name="T11" fmla="*/ 350300231 h 159"/>
              <a:gd name="T12" fmla="*/ 997981110 w 411"/>
              <a:gd name="T13" fmla="*/ 362901781 h 159"/>
              <a:gd name="T14" fmla="*/ 1020661705 w 411"/>
              <a:gd name="T15" fmla="*/ 395662954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1i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  <a:r>
              <a:rPr lang="en-US" altLang="en-US" sz="1800">
                <a:solidFill>
                  <a:schemeClr val="tx1"/>
                </a:solidFill>
              </a:rPr>
              <a:t>’</a:t>
            </a:r>
            <a:endParaRPr lang="en-US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jk</a:t>
            </a:r>
          </a:p>
        </p:txBody>
      </p:sp>
    </p:spTree>
    <p:extLst>
      <p:ext uri="{BB962C8B-B14F-4D97-AF65-F5344CB8AC3E}">
        <p14:creationId xmlns:p14="http://schemas.microsoft.com/office/powerpoint/2010/main" val="150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Shortest-Path Idea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5494" y="1030941"/>
            <a:ext cx="8655423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/>
              <a:t> Recall: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u,v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weight/cost of the shortest path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SSSP algorithms maintain a field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for every vertex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be an estimate 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As the algorithm progresses, we will refine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until, at termination, </a:t>
            </a:r>
          </a:p>
          <a:p>
            <a:pPr marL="0" marR="0" lvl="0" indent="0" algn="ctr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we discover a new shortest path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update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fact,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always be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overestimate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³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We’ll use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to point to the parent (or predecessor)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shortest path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We update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when we update d[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 smtClean="0"/>
              <a:t> At the end, </a:t>
            </a:r>
            <a:r>
              <a:rPr lang="en-US" sz="2400" dirty="0" smtClean="0">
                <a:latin typeface="Symbol" pitchFamily="18" charset="2"/>
              </a:rPr>
              <a:t>p </a:t>
            </a:r>
            <a:r>
              <a:rPr lang="en-US" sz="2400" dirty="0" smtClean="0"/>
              <a:t>will induce a tree, called </a:t>
            </a:r>
            <a:r>
              <a:rPr lang="en-US" sz="2400" b="1" dirty="0" smtClean="0"/>
              <a:t>shortest path tree</a:t>
            </a:r>
            <a:r>
              <a:rPr lang="en-US" sz="2400" dirty="0" smtClean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Initialization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 </a:t>
            </a:r>
            <a:r>
              <a:rPr lang="en-US" altLang="en-US" smtClean="0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 smtClean="0"/>
              <a:t> for </a:t>
            </a:r>
            <a:r>
              <a:rPr lang="en-US" altLang="en-US" smtClean="0"/>
              <a:t>each v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 smtClean="0"/>
              <a:t>       do </a:t>
            </a:r>
            <a:r>
              <a:rPr lang="en-US" altLang="en-US" smtClean="0"/>
              <a:t>d[v] ← </a:t>
            </a:r>
            <a:r>
              <a:rPr lang="en-US" altLang="en-US" smtClean="0"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mtClean="0">
                <a:sym typeface="Symbol" panose="05050102010706020507" pitchFamily="18" charset="2"/>
              </a:rPr>
              <a:t>             </a:t>
            </a:r>
            <a:r>
              <a:rPr lang="en-US" altLang="en-US" smtClean="0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mtClean="0"/>
              <a:t>All the shortest-paths algorithms start with INITIALIZE-SINGLE-SOURCE</a:t>
            </a:r>
          </a:p>
        </p:txBody>
      </p:sp>
    </p:spTree>
    <p:extLst>
      <p:ext uri="{BB962C8B-B14F-4D97-AF65-F5344CB8AC3E}">
        <p14:creationId xmlns:p14="http://schemas.microsoft.com/office/powerpoint/2010/main" val="37734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Relaxing </a:t>
            </a:r>
            <a:r>
              <a:rPr lang="en-US" altLang="en-US" smtClean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If </a:t>
            </a:r>
            <a:r>
              <a:rPr lang="en-US" altLang="en-US" smtClean="0">
                <a:latin typeface="Comic Sans MS" panose="030F0702030302020204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 </a:t>
            </a:r>
            <a:r>
              <a:rPr lang="en-US" altLang="en-US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update d[v] and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smtClean="0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627" y="3458913"/>
            <a:ext cx="1743075" cy="747712"/>
            <a:chOff x="717" y="2115"/>
            <a:chExt cx="1098" cy="471"/>
          </a:xfrm>
        </p:grpSpPr>
        <p:sp>
          <p:nvSpPr>
            <p:cNvPr id="11304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05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6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8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9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32627" y="4974975"/>
            <a:ext cx="1743075" cy="747713"/>
            <a:chOff x="717" y="2115"/>
            <a:chExt cx="1098" cy="471"/>
          </a:xfrm>
        </p:grpSpPr>
        <p:sp>
          <p:nvSpPr>
            <p:cNvPr id="11298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3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700134" y="4516981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78790" y="446221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36190" y="3468438"/>
            <a:ext cx="1743075" cy="747712"/>
            <a:chOff x="717" y="2115"/>
            <a:chExt cx="1098" cy="471"/>
          </a:xfrm>
        </p:grpSpPr>
        <p:sp>
          <p:nvSpPr>
            <p:cNvPr id="11292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3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436190" y="4984500"/>
            <a:ext cx="1743075" cy="747713"/>
            <a:chOff x="717" y="2115"/>
            <a:chExt cx="1098" cy="471"/>
          </a:xfrm>
        </p:grpSpPr>
        <p:sp>
          <p:nvSpPr>
            <p:cNvPr id="11286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87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803696" y="4526506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82352" y="44717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1762714" y="6007505"/>
            <a:ext cx="5881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After </a:t>
            </a:r>
            <a:r>
              <a:rPr lang="en-US" altLang="en-US" sz="2400" dirty="0" smtClean="0">
                <a:solidFill>
                  <a:schemeClr val="tx1"/>
                </a:solidFill>
              </a:rPr>
              <a:t>relaxation: </a:t>
            </a:r>
            <a:r>
              <a:rPr lang="en-US" altLang="en-US" dirty="0" smtClean="0">
                <a:latin typeface="Comic Sans MS" panose="030F0702030302020204" pitchFamily="66" charset="0"/>
              </a:rPr>
              <a:t>d[v</a:t>
            </a:r>
            <a:r>
              <a:rPr lang="en-US" altLang="en-US" dirty="0">
                <a:latin typeface="Comic Sans MS" panose="030F0702030302020204" pitchFamily="66" charset="0"/>
              </a:rPr>
              <a:t>]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Comic Sans MS" panose="030F0702030302020204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61140" y="3136650"/>
            <a:ext cx="1908175" cy="684213"/>
            <a:chOff x="163" y="2242"/>
            <a:chExt cx="1202" cy="431"/>
          </a:xfrm>
        </p:grpSpPr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4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590" y="3136650"/>
            <a:ext cx="1908175" cy="684213"/>
            <a:chOff x="163" y="2242"/>
            <a:chExt cx="1202" cy="431"/>
          </a:xfrm>
        </p:grpSpPr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1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</TotalTime>
  <Words>1424</Words>
  <Application>Microsoft Office PowerPoint</Application>
  <PresentationFormat>On-screen Show (4:3)</PresentationFormat>
  <Paragraphs>383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Agency FB</vt:lpstr>
      <vt:lpstr>Aharoni</vt:lpstr>
      <vt:lpstr>Arial</vt:lpstr>
      <vt:lpstr>Arial Black</vt:lpstr>
      <vt:lpstr>Britannic Bold</vt:lpstr>
      <vt:lpstr>Calibri</vt:lpstr>
      <vt:lpstr>Calibri Light</vt:lpstr>
      <vt:lpstr>Comic Sans MS</vt:lpstr>
      <vt:lpstr>Gungsuh</vt:lpstr>
      <vt:lpstr>Impact</vt:lpstr>
      <vt:lpstr>Monotype Corsiva</vt:lpstr>
      <vt:lpstr>Symbol</vt:lpstr>
      <vt:lpstr>Times New Roman</vt:lpstr>
      <vt:lpstr>TimesNewRomanPSMT;TimesNewRoman</vt:lpstr>
      <vt:lpstr>Verdana</vt:lpstr>
      <vt:lpstr>Wingdings</vt:lpstr>
      <vt:lpstr>Office Theme</vt:lpstr>
      <vt:lpstr>Equation</vt:lpstr>
      <vt:lpstr>Lecture 12 Graph-Based 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Idea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Practice</vt:lpstr>
      <vt:lpstr>Dijkstra (G, w, s) – Time Complexity</vt:lpstr>
      <vt:lpstr>Dijkstra’s Time complexity (cont.)</vt:lpstr>
      <vt:lpstr>Why Does Dijkstra’s Algorithm Work?</vt:lpstr>
      <vt:lpstr>Dijkstra’s: Theorem</vt:lpstr>
      <vt:lpstr>Dijkstra’s: Proof</vt:lpstr>
      <vt:lpstr>Dijkstra’s: Proof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188</cp:revision>
  <dcterms:created xsi:type="dcterms:W3CDTF">2014-09-11T18:03:18Z</dcterms:created>
  <dcterms:modified xsi:type="dcterms:W3CDTF">2021-06-09T11:46:59Z</dcterms:modified>
</cp:coreProperties>
</file>