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1CB7-287F-4A90-A9CF-E622D56B2206}" type="datetimeFigureOut">
              <a:rPr lang="ru-RU" smtClean="0"/>
              <a:pPr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Сэмюэл</a:t>
            </a:r>
            <a:r>
              <a:rPr lang="ru-RU" dirty="0" smtClean="0"/>
              <a:t> </a:t>
            </a:r>
            <a:r>
              <a:rPr lang="ru-RU" dirty="0" err="1" smtClean="0"/>
              <a:t>Филлипс</a:t>
            </a:r>
            <a:r>
              <a:rPr lang="ru-RU" dirty="0" smtClean="0"/>
              <a:t> </a:t>
            </a:r>
            <a:r>
              <a:rPr lang="ru-RU" dirty="0" err="1" smtClean="0"/>
              <a:t>Хантингтон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 fontScale="92500"/>
          </a:bodyPr>
          <a:lstStyle/>
          <a:p>
            <a:r>
              <a:rPr lang="ru-RU" dirty="0"/>
              <a:t>Родился в семье писательницы </a:t>
            </a:r>
            <a:r>
              <a:rPr lang="ru-RU" dirty="0" err="1"/>
              <a:t>Дороти</a:t>
            </a:r>
            <a:r>
              <a:rPr lang="ru-RU" dirty="0"/>
              <a:t> </a:t>
            </a:r>
            <a:r>
              <a:rPr lang="ru-RU" dirty="0" err="1"/>
              <a:t>Санборн-Филлипс</a:t>
            </a:r>
            <a:r>
              <a:rPr lang="ru-RU" dirty="0"/>
              <a:t> и издателя Ричарда Томаса </a:t>
            </a:r>
            <a:r>
              <a:rPr lang="ru-RU" dirty="0" err="1" smtClean="0"/>
              <a:t>Хантингтона</a:t>
            </a:r>
            <a:r>
              <a:rPr lang="ru-RU" dirty="0" smtClean="0"/>
              <a:t> в 1927 году.</a:t>
            </a:r>
            <a:endParaRPr lang="ru-RU" dirty="0"/>
          </a:p>
          <a:p>
            <a:r>
              <a:rPr lang="ru-RU" dirty="0"/>
              <a:t>В 1946 г. окончил </a:t>
            </a:r>
            <a:r>
              <a:rPr lang="ru-RU" dirty="0" err="1"/>
              <a:t>бакалавриат</a:t>
            </a:r>
            <a:r>
              <a:rPr lang="ru-RU" dirty="0"/>
              <a:t> Йельского университета, в 1948 г. – магистратуру Чикагского университета</a:t>
            </a:r>
            <a:r>
              <a:rPr lang="ru-RU" i="1" dirty="0"/>
              <a:t>. </a:t>
            </a:r>
            <a:r>
              <a:rPr lang="ru-RU" dirty="0"/>
              <a:t>В 1951 г. получил степень доктора политических наук в Гарвардском университете, где проработал на разных должностях </a:t>
            </a:r>
            <a:r>
              <a:rPr lang="ru-RU" dirty="0" smtClean="0"/>
              <a:t>до </a:t>
            </a:r>
            <a:r>
              <a:rPr lang="ru-RU" dirty="0"/>
              <a:t>выхода на пенсию в 2007 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1977—1978 годах </a:t>
            </a:r>
            <a:r>
              <a:rPr lang="ru-RU" dirty="0" smtClean="0"/>
              <a:t> работал </a:t>
            </a:r>
            <a:r>
              <a:rPr lang="ru-RU" dirty="0"/>
              <a:t>координатором отдела планирования в Совете национальной безопасности </a:t>
            </a:r>
            <a:r>
              <a:rPr lang="ru-RU" dirty="0" smtClean="0"/>
              <a:t>США</a:t>
            </a:r>
            <a:r>
              <a:rPr lang="ru-RU" dirty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1984—1985 </a:t>
            </a:r>
            <a:r>
              <a:rPr lang="ru-RU" dirty="0" smtClean="0"/>
              <a:t>годах был избран </a:t>
            </a:r>
            <a:r>
              <a:rPr lang="ru-RU" dirty="0"/>
              <a:t>вице-президентом, а в 1986—1987 годах — президентом Американской Ассоциации политических наук</a:t>
            </a:r>
            <a:r>
              <a:rPr lang="ru-RU" dirty="0" smtClean="0"/>
              <a:t>.</a:t>
            </a:r>
          </a:p>
          <a:p>
            <a:r>
              <a:rPr lang="ru-RU" dirty="0"/>
              <a:t>По мнению почетного профессора Гарвардского университета и коллеги </a:t>
            </a:r>
            <a:r>
              <a:rPr lang="ru-RU" dirty="0" err="1"/>
              <a:t>Хантингтона</a:t>
            </a:r>
            <a:r>
              <a:rPr lang="ru-RU" dirty="0"/>
              <a:t> Генри </a:t>
            </a:r>
            <a:r>
              <a:rPr lang="ru-RU" dirty="0" err="1"/>
              <a:t>Росовски</a:t>
            </a:r>
            <a:r>
              <a:rPr lang="ru-RU" dirty="0"/>
              <a:t> (</a:t>
            </a:r>
            <a:r>
              <a:rPr lang="ru-RU" dirty="0" err="1"/>
              <a:t>Henry</a:t>
            </a:r>
            <a:r>
              <a:rPr lang="ru-RU" dirty="0"/>
              <a:t> </a:t>
            </a:r>
            <a:r>
              <a:rPr lang="ru-RU" dirty="0" err="1"/>
              <a:t>Rosovsky</a:t>
            </a:r>
            <a:r>
              <a:rPr lang="ru-RU" dirty="0"/>
              <a:t>), </a:t>
            </a:r>
            <a:r>
              <a:rPr lang="ru-RU" dirty="0" err="1"/>
              <a:t>Хантингтон</a:t>
            </a:r>
            <a:r>
              <a:rPr lang="ru-RU" dirty="0"/>
              <a:t> "был одним из наиболее влиятельных </a:t>
            </a:r>
            <a:r>
              <a:rPr lang="ru-RU" dirty="0" err="1"/>
              <a:t>политоголов</a:t>
            </a:r>
            <a:r>
              <a:rPr lang="ru-RU" dirty="0"/>
              <a:t> в мире на протяжении последних 50 лет".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Научные труды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/>
          <a:p>
            <a:r>
              <a:rPr lang="ru-RU" dirty="0"/>
              <a:t>За свою жизнь </a:t>
            </a:r>
            <a:r>
              <a:rPr lang="ru-RU" dirty="0" err="1"/>
              <a:t>Хантингтон</a:t>
            </a:r>
            <a:r>
              <a:rPr lang="ru-RU" dirty="0"/>
              <a:t> поучаствовал в работе в общей сложности над 17 книгами, часть из которых он написал сам, а часть - в соавторстве с другими учеными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Среди них: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«Солдат и государство: теория и политика гражданско-военных отношений» (1957);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«Политический порядок в изменяющихся обществах» (1968);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«Кризис демократии. Отчёт для Трёхсторонней комиссии об управляемости демократических систем» (1975)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«Третья волна: Демократизация в конце XX столетия» (1991);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«Столкновение цивилизаций» (1993);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«Кто мы? Вызовы американской национальной идентичности» (2004).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Политические взгляды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/>
          <a:p>
            <a:r>
              <a:rPr lang="ru-RU" dirty="0" err="1" smtClean="0"/>
              <a:t>Хантингтон</a:t>
            </a:r>
            <a:r>
              <a:rPr lang="ru-RU" dirty="0" smtClean="0"/>
              <a:t> </a:t>
            </a:r>
            <a:r>
              <a:rPr lang="ru-RU" dirty="0" smtClean="0"/>
              <a:t>был человеком с националистическими </a:t>
            </a:r>
            <a:r>
              <a:rPr lang="ru-RU" dirty="0" smtClean="0"/>
              <a:t>взглядами. </a:t>
            </a:r>
            <a:r>
              <a:rPr lang="ru-RU" dirty="0" smtClean="0"/>
              <a:t>Он всегда придавал большое значение деятельности военных, большая часть его книг посвящена именно участию военных в обществе. Ему принадлежит идея, что необходимо разграничение полномочий между военными и гражданскими силами, чтобы не было проникновения одной силы в другую. </a:t>
            </a:r>
          </a:p>
          <a:p>
            <a:r>
              <a:rPr lang="ru-RU" dirty="0" smtClean="0"/>
              <a:t>Последняя его книга 2004 года посвящена теме </a:t>
            </a:r>
            <a:r>
              <a:rPr lang="ru-RU" dirty="0" smtClean="0"/>
              <a:t>иммиграции. </a:t>
            </a:r>
            <a:r>
              <a:rPr lang="ru-RU" dirty="0" err="1" smtClean="0"/>
              <a:t>Хантингтон</a:t>
            </a:r>
            <a:r>
              <a:rPr lang="ru-RU" dirty="0" smtClean="0"/>
              <a:t> считал </a:t>
            </a:r>
            <a:r>
              <a:rPr lang="ru-RU" dirty="0" smtClean="0"/>
              <a:t>нелегальную мексиканскую иммиграцию самой главной угрозой национальной безопасности Соединённых Штатов. </a:t>
            </a:r>
            <a:r>
              <a:rPr lang="ru-RU" dirty="0" smtClean="0"/>
              <a:t>Он </a:t>
            </a:r>
            <a:r>
              <a:rPr lang="ru-RU" dirty="0" smtClean="0"/>
              <a:t>считал, что либерализм ни в коем случае не подменяет защиту национальных интересов. Кроме того, он жёстко критиковал космополитические подходы в политике.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Цивилизационная</a:t>
            </a:r>
            <a:r>
              <a:rPr lang="ru-RU" dirty="0" smtClean="0"/>
              <a:t> теория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/>
          <a:p>
            <a:r>
              <a:rPr lang="ru-RU" dirty="0" smtClean="0"/>
              <a:t>Широкую известность ему принесла разработанная им теория «столкновения цивилизаций» </a:t>
            </a:r>
            <a:r>
              <a:rPr lang="ru-RU" dirty="0" smtClean="0"/>
              <a:t>. </a:t>
            </a:r>
            <a:r>
              <a:rPr lang="ru-RU" dirty="0" smtClean="0"/>
              <a:t>О</a:t>
            </a:r>
            <a:r>
              <a:rPr lang="ru-RU" dirty="0" smtClean="0"/>
              <a:t>н </a:t>
            </a:r>
            <a:r>
              <a:rPr lang="ru-RU" dirty="0" smtClean="0"/>
              <a:t>сделал и обосновал предположение о том, что главной движущей силой современной истории является конкуренция цивилизаций – общностей, объединённых культурой и религией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мнению </a:t>
            </a:r>
            <a:r>
              <a:rPr lang="ru-RU" dirty="0" err="1" smtClean="0"/>
              <a:t>Хантингтона</a:t>
            </a:r>
            <a:r>
              <a:rPr lang="ru-RU" dirty="0" smtClean="0"/>
              <a:t>, </a:t>
            </a:r>
            <a:r>
              <a:rPr lang="ru-RU" dirty="0" smtClean="0"/>
              <a:t>единственное реальное различие, оставшееся между народами после завершения </a:t>
            </a:r>
            <a:r>
              <a:rPr lang="ru-RU" u="sng" dirty="0" smtClean="0"/>
              <a:t>холодной войны</a:t>
            </a:r>
            <a:r>
              <a:rPr lang="ru-RU" dirty="0" smtClean="0"/>
              <a:t>, — культурная </a:t>
            </a:r>
            <a:r>
              <a:rPr lang="ru-RU" dirty="0" smtClean="0"/>
              <a:t>принадлежность. </a:t>
            </a:r>
            <a:r>
              <a:rPr lang="ru-RU" dirty="0" err="1" smtClean="0"/>
              <a:t>Хантингтон</a:t>
            </a:r>
            <a:r>
              <a:rPr lang="ru-RU" dirty="0" smtClean="0"/>
              <a:t> высказал мнение о неизбежности в недалёком будущем противостояния между исламским и западным мирами, которое будет напоминать советско-американское противоборство во времена холодной войны.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Выделяемые цивилизации: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Специфические черты теории:</a:t>
            </a:r>
          </a:p>
          <a:p>
            <a:r>
              <a:rPr lang="ru-RU" dirty="0" smtClean="0"/>
              <a:t>Высокая доля </a:t>
            </a:r>
            <a:r>
              <a:rPr lang="ru-RU" dirty="0" err="1" smtClean="0"/>
              <a:t>западоцентризма</a:t>
            </a:r>
            <a:endParaRPr lang="ru-RU" dirty="0" smtClean="0"/>
          </a:p>
          <a:p>
            <a:r>
              <a:rPr lang="ru-RU" dirty="0" smtClean="0"/>
              <a:t>Цивилизации не всегда были главными действующими субъектами исторического процесса.</a:t>
            </a:r>
          </a:p>
          <a:p>
            <a:r>
              <a:rPr lang="ru-RU" dirty="0" smtClean="0"/>
              <a:t>Различие</a:t>
            </a:r>
            <a:r>
              <a:rPr lang="ru-RU" dirty="0" smtClean="0"/>
              <a:t> цивилизаций по прогрессивности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Западная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Индуистская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Исламская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Конфуцианская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 smtClean="0"/>
              <a:t>Латино-американская</a:t>
            </a:r>
            <a:r>
              <a:rPr lang="ru-RU" dirty="0" smtClean="0"/>
              <a:t>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Православно-славянская цивилизация (к ней относится и Россия)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Японская цивилизация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Африканская цивилизация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69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/>
          <a:p>
            <a:r>
              <a:rPr lang="ru-RU" dirty="0" err="1" smtClean="0"/>
              <a:t>Хантингтона</a:t>
            </a:r>
            <a:r>
              <a:rPr lang="ru-RU" dirty="0" smtClean="0"/>
              <a:t> обвиняют в том, что он </a:t>
            </a:r>
            <a:r>
              <a:rPr lang="ru-RU" dirty="0" smtClean="0"/>
              <a:t>не учитывает социально-экономический фактор, пытаясь свести всё к «культурным различиям», и упрощает политическую картину мира, деля его на «добрую» (западную) и «злую» (</a:t>
            </a:r>
            <a:r>
              <a:rPr lang="ru-RU" dirty="0" err="1" smtClean="0"/>
              <a:t>не-западную</a:t>
            </a:r>
            <a:r>
              <a:rPr lang="ru-RU" dirty="0" smtClean="0"/>
              <a:t>, прежде всего исламскую) половины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концепцию </a:t>
            </a:r>
            <a:r>
              <a:rPr lang="ru-RU" dirty="0" err="1" smtClean="0"/>
              <a:t>Хантигтона</a:t>
            </a:r>
            <a:r>
              <a:rPr lang="ru-RU" dirty="0" smtClean="0"/>
              <a:t> при этом не укладывается противостояние между Ираком и Ираном или между Египтом и Сирией (как мусульманские страны они должны по </a:t>
            </a:r>
            <a:r>
              <a:rPr lang="ru-RU" dirty="0" err="1" smtClean="0"/>
              <a:t>Хантингтону</a:t>
            </a:r>
            <a:r>
              <a:rPr lang="ru-RU" dirty="0" smtClean="0"/>
              <a:t> демонстрировать единство). </a:t>
            </a:r>
            <a:endParaRPr lang="ru-RU" dirty="0" smtClean="0"/>
          </a:p>
          <a:p>
            <a:r>
              <a:rPr lang="ru-RU" dirty="0" smtClean="0"/>
              <a:t>По данным </a:t>
            </a:r>
            <a:r>
              <a:rPr lang="ru-RU" dirty="0" smtClean="0"/>
              <a:t>этнологов, </a:t>
            </a:r>
            <a:r>
              <a:rPr lang="ru-RU" dirty="0" err="1" smtClean="0"/>
              <a:t>цивилизационная</a:t>
            </a:r>
            <a:r>
              <a:rPr lang="ru-RU" dirty="0" smtClean="0"/>
              <a:t> теория </a:t>
            </a:r>
            <a:r>
              <a:rPr lang="ru-RU" dirty="0" err="1" smtClean="0"/>
              <a:t>Хантингтона</a:t>
            </a:r>
            <a:r>
              <a:rPr lang="ru-RU" dirty="0" smtClean="0"/>
              <a:t> не поддерживается и опровергается в западной академической </a:t>
            </a:r>
            <a:r>
              <a:rPr lang="ru-RU" dirty="0" smtClean="0"/>
              <a:t>литературе, хотя она распространена в обществе.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425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Сэмюэл Филлипс Хантингтон</vt:lpstr>
      <vt:lpstr>Биография</vt:lpstr>
      <vt:lpstr>Научные труды</vt:lpstr>
      <vt:lpstr>Политические взгляды</vt:lpstr>
      <vt:lpstr>Цивилизационная теория</vt:lpstr>
      <vt:lpstr>Выделяемые цивилизации:</vt:lpstr>
      <vt:lpstr>Критика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Ilusha</dc:creator>
  <cp:lastModifiedBy>Ilusha</cp:lastModifiedBy>
  <cp:revision>13</cp:revision>
  <dcterms:created xsi:type="dcterms:W3CDTF">2024-11-04T15:43:19Z</dcterms:created>
  <dcterms:modified xsi:type="dcterms:W3CDTF">2024-11-05T18:17:28Z</dcterms:modified>
</cp:coreProperties>
</file>