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9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28"/>
  </p:normalViewPr>
  <p:slideViewPr>
    <p:cSldViewPr snapToGrid="0">
      <p:cViewPr>
        <p:scale>
          <a:sx n="93" d="100"/>
          <a:sy n="93" d="100"/>
        </p:scale>
        <p:origin x="114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68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15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3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61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58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7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3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01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4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443FF0D-7E7E-3748-9A30-403E05AA8D98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4F4179-8004-3F4B-BAED-4F133B5ECF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75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A6FEC-0BCB-DDBD-5DCF-1E8C870B9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Door 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1A4E32-D918-BFCB-BAF3-24FC1A05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6582809" cy="200079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Презентацию подготовили студенты 1-го курса Института Интеллектуальной Робототехники</a:t>
            </a:r>
          </a:p>
          <a:p>
            <a:r>
              <a:rPr lang="ru-RU" dirty="0"/>
              <a:t>Мироненко Павел</a:t>
            </a:r>
          </a:p>
          <a:p>
            <a:r>
              <a:rPr lang="ru-RU" dirty="0"/>
              <a:t>Калашников Илья</a:t>
            </a:r>
          </a:p>
          <a:p>
            <a:r>
              <a:rPr lang="ru-RU" dirty="0"/>
              <a:t>Ильиных Татьяна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D6E371-3C8E-FFE9-8B2B-FD6FCDFC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217" y="3860800"/>
            <a:ext cx="3556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CD90DC-154F-4B57-9CCC-47C5000B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Lives count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C97D0-3B39-45EB-B48C-E54BE24F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778424" cy="405079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Life_count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считать количество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Потраченных жизней.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делается путём сравнения на компараторе предыдущего и настоящего значений регистра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они совпадают, значит ни одна буква не была угадана.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173539-6AEC-43AE-8C7F-6A134547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045" y="1880971"/>
            <a:ext cx="4725059" cy="3096057"/>
          </a:xfrm>
          <a:prstGeom prst="rect">
            <a:avLst/>
          </a:prstGeom>
        </p:spPr>
      </p:pic>
      <p:sp>
        <p:nvSpPr>
          <p:cNvPr id="6" name="Управляющая кнопка: возврат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8BA50E-55D6-42E3-ADB2-4D1ED35E32B7}"/>
              </a:ext>
            </a:extLst>
          </p:cNvPr>
          <p:cNvSpPr/>
          <p:nvPr/>
        </p:nvSpPr>
        <p:spPr>
          <a:xfrm>
            <a:off x="11303540" y="6070754"/>
            <a:ext cx="593388" cy="6241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4B09B-4219-E9BF-3245-BD06C880C71A}"/>
              </a:ext>
            </a:extLst>
          </p:cNvPr>
          <p:cNvSpPr txBox="1"/>
          <p:nvPr/>
        </p:nvSpPr>
        <p:spPr>
          <a:xfrm>
            <a:off x="7938654" y="5112948"/>
            <a:ext cx="1979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13 счетчик жизней</a:t>
            </a:r>
          </a:p>
        </p:txBody>
      </p:sp>
    </p:spTree>
    <p:extLst>
      <p:ext uri="{BB962C8B-B14F-4D97-AF65-F5344CB8AC3E}">
        <p14:creationId xmlns:p14="http://schemas.microsoft.com/office/powerpoint/2010/main" val="391945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93311-FD5F-4F76-A80B-E676C036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65695"/>
            <a:ext cx="10058400" cy="1609344"/>
          </a:xfrm>
        </p:spPr>
        <p:txBody>
          <a:bodyPr/>
          <a:lstStyle/>
          <a:p>
            <a:r>
              <a:rPr lang="en-US" dirty="0"/>
              <a:t>keyboard</a:t>
            </a:r>
            <a:endParaRPr lang="ru-RU" dirty="0"/>
          </a:p>
        </p:txBody>
      </p:sp>
      <p:sp>
        <p:nvSpPr>
          <p:cNvPr id="10" name="Управляющая кнопка: возврат 9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D424D9B-B523-4A04-A93F-C1A24902BD46}"/>
              </a:ext>
            </a:extLst>
          </p:cNvPr>
          <p:cNvSpPr/>
          <p:nvPr/>
        </p:nvSpPr>
        <p:spPr>
          <a:xfrm>
            <a:off x="11303540" y="6070754"/>
            <a:ext cx="593388" cy="6241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67B54-A90C-44C8-83CA-DF045E5E16CF}"/>
              </a:ext>
            </a:extLst>
          </p:cNvPr>
          <p:cNvSpPr txBox="1"/>
          <p:nvPr/>
        </p:nvSpPr>
        <p:spPr>
          <a:xfrm>
            <a:off x="535021" y="1546698"/>
            <a:ext cx="6604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проекте так же реализована клавиатура, с помощью которой происходит взаимодействие между пользователем и аппаратной частью.</a:t>
            </a:r>
          </a:p>
          <a:p>
            <a:endParaRPr lang="ru-RU" dirty="0"/>
          </a:p>
          <a:p>
            <a:r>
              <a:rPr lang="ru-RU" dirty="0"/>
              <a:t>При нажатии на клавиатуре буквы, через тоннель подаётся сигнал и в регистре записывается определённая константа – номер буквы в алфавите.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DACEBC-6E7B-7D12-FC42-933FE85E3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105" y="4144763"/>
            <a:ext cx="3141943" cy="1971125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360D040B-5D2B-30CE-F7D0-19B15C5FD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00808" y="742112"/>
            <a:ext cx="3988826" cy="2686888"/>
          </a:xfr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AAA3DD-BA3F-AF8E-A433-BCF3C8CA9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893" y="4272636"/>
            <a:ext cx="1990685" cy="17153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86C1D7-F5B4-F209-7DC6-361E21B2AA81}"/>
              </a:ext>
            </a:extLst>
          </p:cNvPr>
          <p:cNvSpPr txBox="1"/>
          <p:nvPr/>
        </p:nvSpPr>
        <p:spPr>
          <a:xfrm>
            <a:off x="7639137" y="6069085"/>
            <a:ext cx="346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Рис.</a:t>
            </a:r>
            <a:r>
              <a:rPr lang="en-GB" sz="1400" dirty="0"/>
              <a:t>1</a:t>
            </a:r>
            <a:r>
              <a:rPr lang="ru-RU" sz="1400" dirty="0"/>
              <a:t>4 Клавиатура для ввода букв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61604-8B5C-137F-2478-8F8AFDC50737}"/>
              </a:ext>
            </a:extLst>
          </p:cNvPr>
          <p:cNvSpPr txBox="1"/>
          <p:nvPr/>
        </p:nvSpPr>
        <p:spPr>
          <a:xfrm>
            <a:off x="7763160" y="3551853"/>
            <a:ext cx="336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Рис.13 реализация кнопок клавиатуры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A4AF36-6095-29DA-016C-0A525FC7F284}"/>
              </a:ext>
            </a:extLst>
          </p:cNvPr>
          <p:cNvSpPr txBox="1"/>
          <p:nvPr/>
        </p:nvSpPr>
        <p:spPr>
          <a:xfrm>
            <a:off x="1208250" y="6069085"/>
            <a:ext cx="326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15 контроллер клавиатуры</a:t>
            </a:r>
          </a:p>
        </p:txBody>
      </p:sp>
    </p:spTree>
    <p:extLst>
      <p:ext uri="{BB962C8B-B14F-4D97-AF65-F5344CB8AC3E}">
        <p14:creationId xmlns:p14="http://schemas.microsoft.com/office/powerpoint/2010/main" val="162002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FED3D-E1E3-20A1-F839-24E1B8CB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доделать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E36F5-4408-8BA9-994E-404ACD581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Баг с жизнью</a:t>
            </a:r>
          </a:p>
          <a:p>
            <a:r>
              <a:rPr lang="ru-RU" dirty="0"/>
              <a:t>Движение человечка</a:t>
            </a:r>
          </a:p>
          <a:p>
            <a:r>
              <a:rPr lang="ru-RU" dirty="0"/>
              <a:t>Свитчи для закрытой и открытой двери</a:t>
            </a:r>
          </a:p>
          <a:p>
            <a:r>
              <a:rPr lang="ru-RU" dirty="0"/>
              <a:t>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59386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6B790-7AFB-DD6B-6356-5D093ED2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53562-0C44-1BC6-EF75-8D2B64D0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425" y="1762180"/>
            <a:ext cx="7195457" cy="40507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Представляем вашему вниманию игру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“Door Game”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является аналогом игры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Виселица</a:t>
            </a:r>
            <a:r>
              <a:rPr lang="en-GB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"Виселица" (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Hangman) —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классическая словесная головоломка, в которой игрок пытается угадать загаданное слово, вводя буквы по одной. За каждую ошибку, когда выбранная буква отсутствует в слове, игрок теряет "жизнь" или приближается к проигрышу, что изображается в виде нарисованной виселицы. Цель игры — угадать слово до того, как закончатся попытки.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Корни игры уходят в викторианскую Англию. Первые упоминания о ней датируются концом 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XIX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века, когда она появилась как бумажная игра, в которой игроки угадывали слово, записывая буквы, а за ошибки рисовали части виселицы. Официально игра была описана в книгах по развлечениям в начале 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века, а её популярность выросла в 1970-х годах благодаря телевизионным шоу и компьютерным адаптациям.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Виселица - подробные правила игры">
            <a:extLst>
              <a:ext uri="{FF2B5EF4-FFF2-40B4-BE49-F238E27FC236}">
                <a16:creationId xmlns:a16="http://schemas.microsoft.com/office/drawing/2014/main" id="{9D551D7A-9DC0-1E0E-41BE-68DB8FA4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882" y="668818"/>
            <a:ext cx="3563967" cy="529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3B8C1-39DE-4BAA-7D3F-35721B064122}"/>
              </a:ext>
            </a:extLst>
          </p:cNvPr>
          <p:cNvSpPr txBox="1"/>
          <p:nvPr/>
        </p:nvSpPr>
        <p:spPr>
          <a:xfrm>
            <a:off x="8951504" y="5965115"/>
            <a:ext cx="2176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Рис.1 Игра «Виселица»</a:t>
            </a:r>
          </a:p>
        </p:txBody>
      </p:sp>
    </p:spTree>
    <p:extLst>
      <p:ext uri="{BB962C8B-B14F-4D97-AF65-F5344CB8AC3E}">
        <p14:creationId xmlns:p14="http://schemas.microsoft.com/office/powerpoint/2010/main" val="426740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4068E-8BEE-C396-256F-CB5B746B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12340"/>
            <a:ext cx="10058400" cy="1609344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game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4D638-DF03-F061-A7BF-1052A475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89294"/>
            <a:ext cx="10058400" cy="4050792"/>
          </a:xfrm>
        </p:spPr>
        <p:txBody>
          <a:bodyPr>
            <a:normAutofit/>
          </a:bodyPr>
          <a:lstStyle/>
          <a:p>
            <a:pPr rtl="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представляем уникальную адаптацию этой концепции, реализованную в виде цифровой микросхемы в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Logisim.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нашей игре игроку предстоит помочь виртуальному человечку пройти путь через серию дверей, за которыми спрятано загаданное слово из шести букв, выбранное из словаря. Каждая дверь символизирует шаг к разгадке: если игрок угадывает букву, входящую в слово, дверь открывается, и человечек продвигается вперёд. Если же буква неверная, дверь остаётся закрытой, а игрок теряет одну из трёх доступных жизней. Цель — открыть все двери, угадав слово, прежде чем закончатся жизни.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F93B00-2D3D-980D-2864-8D54D1C06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512"/>
          <a:stretch/>
        </p:blipFill>
        <p:spPr>
          <a:xfrm>
            <a:off x="1774371" y="2791795"/>
            <a:ext cx="8778705" cy="37736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0FD2B-4C74-E48F-571B-84DD791068BE}"/>
              </a:ext>
            </a:extLst>
          </p:cNvPr>
          <p:cNvSpPr txBox="1"/>
          <p:nvPr/>
        </p:nvSpPr>
        <p:spPr>
          <a:xfrm>
            <a:off x="4354285" y="6411561"/>
            <a:ext cx="2108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Рис.2 игра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GAME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5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537CA-7A61-E0BC-8571-AC25B96E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ru-RU" sz="4400" dirty="0"/>
              <a:t>Концепция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A1B747-8E3A-F9F3-D2A4-163D5C0D7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139952"/>
            <a:ext cx="10058400" cy="4050792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структура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включает несколько ключевых компонентов: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Дисплей и индикаторы: Вверху отображается название "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GAME",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и отображаются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жизней ("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LIVES: 6"),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человечка и дверей.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букв: Клавиатура (ниже дисплея) с буквами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A-Z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кнопка "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halt"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подтверждения выбора.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 (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ROM):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загаданное слово.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сравнения: Проверяет, есть ли введённая буква в слове.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Счётчики: Отслеживают жизни и позицию человечка.</a:t>
            </a:r>
          </a:p>
          <a:p>
            <a:pPr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 Обновляет состояние игры (двери, жизни, позицию).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4B3A2C-8DB3-4EAC-91EF-221BED61FB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27" t="27923" r="33305" b="56842"/>
          <a:stretch/>
        </p:blipFill>
        <p:spPr>
          <a:xfrm>
            <a:off x="4457227" y="4594821"/>
            <a:ext cx="3344415" cy="1366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53EAC6-7CC8-049D-5C10-895D8FD2259F}"/>
              </a:ext>
            </a:extLst>
          </p:cNvPr>
          <p:cNvSpPr txBox="1"/>
          <p:nvPr/>
        </p:nvSpPr>
        <p:spPr>
          <a:xfrm>
            <a:off x="-107423" y="6069086"/>
            <a:ext cx="439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Рис.3 Матрицы для отображения загаданных букв, движения человечка и индикатор жизней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C572E0-2BB9-0C4E-71AF-206FCFF26C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5" r="15364" b="70453"/>
          <a:stretch/>
        </p:blipFill>
        <p:spPr>
          <a:xfrm>
            <a:off x="0" y="4499608"/>
            <a:ext cx="4175514" cy="1573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17B4FA-DE73-9065-45E9-029D4BCD29E1}"/>
              </a:ext>
            </a:extLst>
          </p:cNvPr>
          <p:cNvSpPr txBox="1"/>
          <p:nvPr/>
        </p:nvSpPr>
        <p:spPr>
          <a:xfrm>
            <a:off x="4362123" y="5962594"/>
            <a:ext cx="346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Рис.4 Клавиатура для ввода букв и кнопка для подтверждения ввода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F19780-4BE9-C81C-2913-36847382E7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5933" r="66240" b="41681"/>
          <a:stretch/>
        </p:blipFill>
        <p:spPr>
          <a:xfrm>
            <a:off x="7801642" y="3447447"/>
            <a:ext cx="3835768" cy="2514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792098-E7EA-24BB-33DA-5A02ED3198CC}"/>
              </a:ext>
            </a:extLst>
          </p:cNvPr>
          <p:cNvSpPr txBox="1"/>
          <p:nvPr/>
        </p:nvSpPr>
        <p:spPr>
          <a:xfrm>
            <a:off x="8525434" y="5960935"/>
            <a:ext cx="2737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Рис.5 </a:t>
            </a:r>
            <a:r>
              <a:rPr lang="ru-RU" sz="1400" dirty="0" err="1"/>
              <a:t>Рандомайзер</a:t>
            </a:r>
            <a:r>
              <a:rPr lang="ru-RU" sz="1400" dirty="0"/>
              <a:t> со словарем</a:t>
            </a:r>
          </a:p>
        </p:txBody>
      </p:sp>
    </p:spTree>
    <p:extLst>
      <p:ext uri="{BB962C8B-B14F-4D97-AF65-F5344CB8AC3E}">
        <p14:creationId xmlns:p14="http://schemas.microsoft.com/office/powerpoint/2010/main" val="311520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5F7C3-611C-4DD2-956A-CA964BD7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Функциональные характеристики – программная часть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333755-F0A2-9695-03E1-872458ABC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613" y="2200910"/>
            <a:ext cx="4630057" cy="4051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47A2B1-920E-D4C3-DDF4-1B9878E02D4E}"/>
              </a:ext>
            </a:extLst>
          </p:cNvPr>
          <p:cNvSpPr txBox="1"/>
          <p:nvPr/>
        </p:nvSpPr>
        <p:spPr>
          <a:xfrm>
            <a:off x="6096000" y="6252210"/>
            <a:ext cx="20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Рис.6 Код на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cdm-8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88E6B-D8EB-E1D1-75E5-17C27C7AAB8D}"/>
              </a:ext>
            </a:extLst>
          </p:cNvPr>
          <p:cNvSpPr txBox="1"/>
          <p:nvPr/>
        </p:nvSpPr>
        <p:spPr>
          <a:xfrm>
            <a:off x="1069848" y="2413337"/>
            <a:ext cx="2914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часть проекта реализована на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CDM-8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программе мы используем стек для хранения адреса текущей буквы и маску для записи результата в регистр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2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67D28-FF7F-444E-A3B5-C7A10FD3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29" y="241441"/>
            <a:ext cx="10058400" cy="1609344"/>
          </a:xfrm>
        </p:spPr>
        <p:txBody>
          <a:bodyPr>
            <a:normAutofit/>
          </a:bodyPr>
          <a:lstStyle/>
          <a:p>
            <a:r>
              <a:rPr lang="ru-RU" sz="4400" dirty="0"/>
              <a:t>Технические характеристики проекта – аппаратная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7660C-BC9C-49BF-B350-25AFA664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94170"/>
            <a:ext cx="10058400" cy="4178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этом разделе будут приведены описания схем, используемых в проекте.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Switch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Adresses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Lives count ang Game over flag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Keyboard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</a:p>
        </p:txBody>
      </p:sp>
    </p:spTree>
    <p:extLst>
      <p:ext uri="{BB962C8B-B14F-4D97-AF65-F5344CB8AC3E}">
        <p14:creationId xmlns:p14="http://schemas.microsoft.com/office/powerpoint/2010/main" val="49826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24E2D-C3A5-46E7-A072-C7B6228B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AA8E04-DB85-4E4F-B843-A70BDF647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1790" y="1799887"/>
            <a:ext cx="5982804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D52FA-49F4-42B5-87D1-C348CD7E0D79}"/>
              </a:ext>
            </a:extLst>
          </p:cNvPr>
          <p:cNvSpPr txBox="1"/>
          <p:nvPr/>
        </p:nvSpPr>
        <p:spPr>
          <a:xfrm>
            <a:off x="369651" y="1799887"/>
            <a:ext cx="54521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модуль отвечает за трансляцию буквы из алфавита, заранее заданного константами.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схемы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входов и 9 выходов.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входов отвечают за: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игры - закончена ли 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 слова – угадана ли буква на этой позиции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Буква слова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Буква для вывода конца игры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A6453-D140-886E-A495-0719C4106B7C}"/>
              </a:ext>
            </a:extLst>
          </p:cNvPr>
          <p:cNvSpPr txBox="1"/>
          <p:nvPr/>
        </p:nvSpPr>
        <p:spPr>
          <a:xfrm>
            <a:off x="8041186" y="585118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Рис.7 Свитчи</a:t>
            </a:r>
          </a:p>
        </p:txBody>
      </p:sp>
    </p:spTree>
    <p:extLst>
      <p:ext uri="{BB962C8B-B14F-4D97-AF65-F5344CB8AC3E}">
        <p14:creationId xmlns:p14="http://schemas.microsoft.com/office/powerpoint/2010/main" val="30660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24E2D-C3A5-46E7-A072-C7B6228B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3119"/>
            <a:ext cx="10058400" cy="1609344"/>
          </a:xfrm>
        </p:spPr>
        <p:txBody>
          <a:bodyPr/>
          <a:lstStyle/>
          <a:p>
            <a:r>
              <a:rPr lang="en-US" dirty="0"/>
              <a:t>Switch</a:t>
            </a:r>
            <a:endParaRPr lang="ru-RU" dirty="0"/>
          </a:p>
        </p:txBody>
      </p:sp>
      <p:sp>
        <p:nvSpPr>
          <p:cNvPr id="16" name="Управляющая кнопка: возврат 1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331A84E-2FBD-4AE8-A320-E8FFB374CEBA}"/>
              </a:ext>
            </a:extLst>
          </p:cNvPr>
          <p:cNvSpPr/>
          <p:nvPr/>
        </p:nvSpPr>
        <p:spPr>
          <a:xfrm>
            <a:off x="11303540" y="6070754"/>
            <a:ext cx="593388" cy="6241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AA082-30AC-4AFE-B2F4-E0B9A51A5848}"/>
              </a:ext>
            </a:extLst>
          </p:cNvPr>
          <p:cNvSpPr txBox="1"/>
          <p:nvPr/>
        </p:nvSpPr>
        <p:spPr>
          <a:xfrm>
            <a:off x="2125231" y="1450949"/>
            <a:ext cx="3069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часть предназначена для выбора между буквой и закрытой дверью.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ED7DAB-B2DB-4C4F-86D1-C62937CA55FC}"/>
              </a:ext>
            </a:extLst>
          </p:cNvPr>
          <p:cNvSpPr txBox="1"/>
          <p:nvPr/>
        </p:nvSpPr>
        <p:spPr>
          <a:xfrm>
            <a:off x="1994170" y="3730281"/>
            <a:ext cx="2987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определяет константы двери и открывает транзисторы, если буква не угадана.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FBB71-6345-4E4D-BD6E-C2E04E2B1C57}"/>
              </a:ext>
            </a:extLst>
          </p:cNvPr>
          <p:cNvSpPr txBox="1"/>
          <p:nvPr/>
        </p:nvSpPr>
        <p:spPr>
          <a:xfrm>
            <a:off x="9482880" y="810707"/>
            <a:ext cx="2401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позволяет выбрать между буквой слова и конца игры.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1008BE-8871-463A-89CF-8BD6C4D4E374}"/>
              </a:ext>
            </a:extLst>
          </p:cNvPr>
          <p:cNvSpPr txBox="1"/>
          <p:nvPr/>
        </p:nvSpPr>
        <p:spPr>
          <a:xfrm>
            <a:off x="9597985" y="3610309"/>
            <a:ext cx="2211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Мультиплексор позволяет выбрать нужную букву по номеру в алфавите.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6696AE-A20B-2833-A2C5-A32FD69AE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031" y="3295578"/>
            <a:ext cx="3498194" cy="31483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FD21D7-4725-1ED6-0E05-478133B37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359" y="568484"/>
            <a:ext cx="3823866" cy="20168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BF2DAB-1B89-99AE-2576-AAFA28A24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15" y="1407643"/>
            <a:ext cx="1666455" cy="122791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B9BD8F5-5DD0-E9FE-BE11-8861DB078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4965" y="2823892"/>
            <a:ext cx="828412" cy="39734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98793E-1CC7-81F3-1214-BBA6266A9867}"/>
              </a:ext>
            </a:extLst>
          </p:cNvPr>
          <p:cNvSpPr txBox="1"/>
          <p:nvPr/>
        </p:nvSpPr>
        <p:spPr>
          <a:xfrm>
            <a:off x="440122" y="2493808"/>
            <a:ext cx="1932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Рис.8 мультиплексор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5D57F2-0C52-F0F1-105B-0AF54C541D46}"/>
              </a:ext>
            </a:extLst>
          </p:cNvPr>
          <p:cNvSpPr txBox="1"/>
          <p:nvPr/>
        </p:nvSpPr>
        <p:spPr>
          <a:xfrm>
            <a:off x="639920" y="6558652"/>
            <a:ext cx="15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Рис.9 константы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1F8F8E-2E26-923F-3B4D-ACF3A448EA92}"/>
              </a:ext>
            </a:extLst>
          </p:cNvPr>
          <p:cNvSpPr txBox="1"/>
          <p:nvPr/>
        </p:nvSpPr>
        <p:spPr>
          <a:xfrm>
            <a:off x="6677442" y="2493808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Рис.10 контроллер свитча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74BF1-767A-DA50-1E38-E622C4F4CABC}"/>
              </a:ext>
            </a:extLst>
          </p:cNvPr>
          <p:cNvSpPr txBox="1"/>
          <p:nvPr/>
        </p:nvSpPr>
        <p:spPr>
          <a:xfrm>
            <a:off x="6677442" y="6531711"/>
            <a:ext cx="199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Рис.11 мультиплексор</a:t>
            </a:r>
          </a:p>
        </p:txBody>
      </p:sp>
    </p:spTree>
    <p:extLst>
      <p:ext uri="{BB962C8B-B14F-4D97-AF65-F5344CB8AC3E}">
        <p14:creationId xmlns:p14="http://schemas.microsoft.com/office/powerpoint/2010/main" val="364072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EE3C2-D8BF-452E-A262-0D0CD5BE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adresses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7E4041-CC5D-4B2E-8F5C-BE40744D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775" y="2121408"/>
            <a:ext cx="3502152" cy="405079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Сопоставляем адрес текущей буквы с образцом, затем пропускаем такт при совпадении, который идёт идёт на свитчи</a:t>
            </a:r>
          </a:p>
        </p:txBody>
      </p:sp>
      <p:sp>
        <p:nvSpPr>
          <p:cNvPr id="6" name="Управляющая кнопка: возврат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A920924-C509-4298-BF64-DFEA9FD8223E}"/>
              </a:ext>
            </a:extLst>
          </p:cNvPr>
          <p:cNvSpPr/>
          <p:nvPr/>
        </p:nvSpPr>
        <p:spPr>
          <a:xfrm>
            <a:off x="11303540" y="6070754"/>
            <a:ext cx="593388" cy="624127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3B7A8D-442D-B200-1EE8-29BC3381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998" y="1377387"/>
            <a:ext cx="2077458" cy="4330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2E3AC8-2A63-4D14-E49C-8080D0275BB3}"/>
              </a:ext>
            </a:extLst>
          </p:cNvPr>
          <p:cNvSpPr txBox="1"/>
          <p:nvPr/>
        </p:nvSpPr>
        <p:spPr>
          <a:xfrm>
            <a:off x="5994458" y="5802868"/>
            <a:ext cx="338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Рис.12 Один из модулей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adresses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3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{6CD2003C-7090-DC49-959F-41EC21EB9BAD}tf10001070</Template>
  <TotalTime>510</TotalTime>
  <Words>734</Words>
  <Application>Microsoft Macintosh PowerPoint</Application>
  <PresentationFormat>Широкоэкранный</PresentationFormat>
  <Paragraphs>76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</vt:lpstr>
      <vt:lpstr>Rockwell</vt:lpstr>
      <vt:lpstr>Rockwell Condensed</vt:lpstr>
      <vt:lpstr>Rockwell Extra Bold</vt:lpstr>
      <vt:lpstr>Times New Roman</vt:lpstr>
      <vt:lpstr>Wingdings</vt:lpstr>
      <vt:lpstr>Дерево</vt:lpstr>
      <vt:lpstr>Door Game</vt:lpstr>
      <vt:lpstr>Введение</vt:lpstr>
      <vt:lpstr>Игра door game</vt:lpstr>
      <vt:lpstr>Концепция игры</vt:lpstr>
      <vt:lpstr>Функциональные характеристики – программная часть проекта</vt:lpstr>
      <vt:lpstr>Технические характеристики проекта – аппаратная часть</vt:lpstr>
      <vt:lpstr>Switch</vt:lpstr>
      <vt:lpstr>Switch</vt:lpstr>
      <vt:lpstr>adresses</vt:lpstr>
      <vt:lpstr>Lives count</vt:lpstr>
      <vt:lpstr>keyboard</vt:lpstr>
      <vt:lpstr>Планы доделать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 Game</dc:title>
  <dc:creator>Александр Мироненко</dc:creator>
  <cp:lastModifiedBy>Александр Мироненко</cp:lastModifiedBy>
  <cp:revision>35</cp:revision>
  <dcterms:created xsi:type="dcterms:W3CDTF">2025-04-22T04:53:42Z</dcterms:created>
  <dcterms:modified xsi:type="dcterms:W3CDTF">2025-04-28T04:21:22Z</dcterms:modified>
</cp:coreProperties>
</file>