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3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18E8A8-06B3-6B15-6399-094889B10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518CC7-84C1-30E5-C66B-06079E2047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BAFD8C-88EF-8CE5-6BC8-E9901ACA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6CA2-783F-4E7F-8D3A-63D4D56366CA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522F2D-60A3-4877-D46F-381177989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B72A7D-F291-C949-E1AB-55C18E8B0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972B-5E4D-4E1B-B50B-6C4224A7E8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408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BBF3C1-34F8-C081-5D6F-8CDFE916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A8C84C-2A74-F5E2-C284-32F81CDA4B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2F6961-78B5-2BF5-5CAA-AAE1566AF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6CA2-783F-4E7F-8D3A-63D4D56366CA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277917-1D85-D3FC-0F51-C046F11A9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A0A581-A849-0EEF-00E2-D65097B72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972B-5E4D-4E1B-B50B-6C4224A7E8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67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CDB61D8-8221-177C-0683-87A7342798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9BCA9E-8C2E-7224-1A3E-2D0041F78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3528BB-FACA-E1E0-D80A-AA0E6E26E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6CA2-783F-4E7F-8D3A-63D4D56366CA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156514-E02B-C929-EF29-497BCD96D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AA3932-320B-FB79-997F-CECB0CE25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972B-5E4D-4E1B-B50B-6C4224A7E8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539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119A1F-19DA-0E92-E609-B6639024F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2F576B-3282-467B-D08F-52A620621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1A0659-055E-6E0D-1A6D-B2B98D288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6CA2-783F-4E7F-8D3A-63D4D56366CA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FD74BA-3F83-4C5D-F350-A3402ED74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051084-10E3-7771-2A86-B55BCBBE0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972B-5E4D-4E1B-B50B-6C4224A7E8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383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03A25F-2F87-A1FB-2E47-55997D0EF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5E3CA1-5994-75D9-9070-1998DDF3B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542BA7-5C58-3119-2394-A19F7260C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6CA2-783F-4E7F-8D3A-63D4D56366CA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BF033B-F994-AE77-F95E-9724B61D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71C512-A1D8-D0DC-17BD-5FF9EC23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972B-5E4D-4E1B-B50B-6C4224A7E8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301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9083DF-82C0-10F5-230C-3711DD4AD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AE1ADB-55C1-02E1-80CF-D3D2CB121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B78E66-B7E7-5A2B-2508-D97FA6035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466363-2A88-8992-B964-A5EAC77C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6CA2-783F-4E7F-8D3A-63D4D56366CA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9E77A21-C2EF-0799-4A76-FB368AE57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D1D472-2007-BDB3-6C63-5D8F5FFA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972B-5E4D-4E1B-B50B-6C4224A7E8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728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282F2B-5BC3-331B-FEE9-98BF3EBD9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9913B6-3FEC-D3BB-D7E8-B6BCB36469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2E61177-710D-88C0-F936-39A4B4A4F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2479C6A-9D9A-483C-3B05-A102454D2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0B6153E-8DC7-9FB0-7F38-EF1EB15CC2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A965672-49C5-008A-CEBA-F6A135D95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6CA2-783F-4E7F-8D3A-63D4D56366CA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03A338C-B8F7-0E59-ECC6-398E5AAB6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521FD46-EE8A-1809-8DD8-C9504FF5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972B-5E4D-4E1B-B50B-6C4224A7E8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501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5DF664-82D9-2D72-7CB6-1AFBDFAE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66FD80-280F-3C47-E8D4-278907FC4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6CA2-783F-4E7F-8D3A-63D4D56366CA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797869D-C409-419C-1AA7-441400FC5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AD8AE6C-181D-C2F8-F848-8D41E88C6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972B-5E4D-4E1B-B50B-6C4224A7E8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75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BD03857-E312-202E-D6BA-F16999CF0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6CA2-783F-4E7F-8D3A-63D4D56366CA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1CE3F5B-CB25-E0D1-F021-F8E777691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BFEE0BF-F40F-FA6B-594A-3C8C81CA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972B-5E4D-4E1B-B50B-6C4224A7E8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083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9E32C9-A39C-045F-67F2-64F4BD0BC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9DF477-1896-D5CE-82AB-80345E44A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855044-703A-DA06-7A5B-697D59153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5593A5-D8B1-8BA5-EB0F-C7BCB60BE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6CA2-783F-4E7F-8D3A-63D4D56366CA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71A95C-A142-A925-FA77-148734FB9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3F33A0-0729-E2B7-9D15-4A701260D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972B-5E4D-4E1B-B50B-6C4224A7E8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2356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0BB0D2-BFD2-838A-ACF7-6C6B8132B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078BD21-9BBC-827A-A1AE-85B169291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3146B6D-2930-C612-18D0-F979A3C732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D2B97E1-C761-1FC3-5E16-7FBE3A0E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E6CA2-783F-4E7F-8D3A-63D4D56366CA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B8AAB5-0510-9023-43B1-550A3A36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DAF75D-A526-E55B-EE9C-090D6D4E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2972B-5E4D-4E1B-B50B-6C4224A7E8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920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AAD534-ADBB-FDDA-D64F-9812267B3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58E827-FE8C-6A7E-638D-2C5418227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310242-E2B5-3E7A-A348-F2DDD557C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E6CA2-783F-4E7F-8D3A-63D4D56366CA}" type="datetimeFigureOut">
              <a:rPr lang="ru-RU" smtClean="0"/>
              <a:t>26.05.2025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24062C-8A4F-C534-9AEC-B0DB35631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97C1D8-BB1E-E1F6-638E-CF2C6844C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2972B-5E4D-4E1B-B50B-6C4224A7E8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07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4057D-C6E9-8C80-5130-3653BCDC5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Защищённый протокол передачи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708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6E7154-E66F-6B41-6203-A3BB2CC23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614855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от чего защищать то?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3BADE4-6EA1-1181-5276-A2D23F9CF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273983"/>
            <a:ext cx="4597236" cy="41219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Прямой перехват сообщений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Подмена сообщений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“Man-in-the-Middle”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Переотправка перехваченных сообщений</a:t>
            </a:r>
          </a:p>
          <a:p>
            <a:endParaRPr lang="ru-RU" dirty="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2C121A1B-5127-821F-86BD-A23EC4A3DC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9950" y="1273983"/>
            <a:ext cx="5944115" cy="3767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7107060-F88A-6A5F-C046-BAAA41C82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916" y="3429000"/>
            <a:ext cx="4550979" cy="1516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976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F731B-717F-EE0F-82AC-BEAD30C5B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69C73F-714A-E6B1-D872-2FA0B9D20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614855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Основы защищённой передачи данных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64E968-EA74-5366-2731-C06EA6726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95848" y="1366346"/>
            <a:ext cx="4945917" cy="4771696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конфиденциальности: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Симметричное/асимметричное шифрование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Одноразовые ключи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целостности: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Контрольные суммы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Коды аутентификации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Цифровые подписи</a:t>
            </a:r>
          </a:p>
          <a:p>
            <a:pPr lvl="1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Защита аутентичности: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Цифровые сертификаты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Цифровые подписи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Заранее определённые пароли и токены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Обмен ключами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D1AD9733-B196-9039-67D7-CBEFDAAAD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36" y="1366346"/>
            <a:ext cx="5912671" cy="2524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6BCFE7-DE9C-10F9-9964-B7BA7318E59D}"/>
              </a:ext>
            </a:extLst>
          </p:cNvPr>
          <p:cNvSpPr txBox="1"/>
          <p:nvPr/>
        </p:nvSpPr>
        <p:spPr>
          <a:xfrm>
            <a:off x="767254" y="4350548"/>
            <a:ext cx="169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НЕ УДАЛСЯ</a:t>
            </a:r>
          </a:p>
        </p:txBody>
      </p:sp>
      <p:pic>
        <p:nvPicPr>
          <p:cNvPr id="4100" name="Picture 4" descr="Picture background">
            <a:extLst>
              <a:ext uri="{FF2B5EF4-FFF2-40B4-BE49-F238E27FC236}">
                <a16:creationId xmlns:a16="http://schemas.microsoft.com/office/drawing/2014/main" id="{79B014A3-0DBC-5416-B8E5-4DFF07A12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53" y="3429000"/>
            <a:ext cx="48768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99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35AFD-CA3B-0364-3810-6D2A2E827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47B818-4C60-4FA7-8C88-6C0DD59E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41283"/>
            <a:ext cx="10515600" cy="6148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ECDH 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(Elliptic Curve Diffie-Hellman)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Picture background">
            <a:extLst>
              <a:ext uri="{FF2B5EF4-FFF2-40B4-BE49-F238E27FC236}">
                <a16:creationId xmlns:a16="http://schemas.microsoft.com/office/drawing/2014/main" id="{A3EB3D38-9DAD-61A4-DE62-A3D2C1A7B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00" y="1323482"/>
            <a:ext cx="6330841" cy="372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icture background">
            <a:extLst>
              <a:ext uri="{FF2B5EF4-FFF2-40B4-BE49-F238E27FC236}">
                <a16:creationId xmlns:a16="http://schemas.microsoft.com/office/drawing/2014/main" id="{782E2130-CC75-05B4-4903-B7BF4B1921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348" y="3248849"/>
            <a:ext cx="5393626" cy="3250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Picture background">
            <a:extLst>
              <a:ext uri="{FF2B5EF4-FFF2-40B4-BE49-F238E27FC236}">
                <a16:creationId xmlns:a16="http://schemas.microsoft.com/office/drawing/2014/main" id="{AD36F231-A21A-19B0-8AA4-E906F3768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9392" y="1072107"/>
            <a:ext cx="3755807" cy="2112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046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9E21D-B300-AA71-8584-0D21272A3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D4774-2893-2830-D309-1D3FE1E8B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6148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HKDF </a:t>
            </a:r>
            <a:b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(HMAC-based Key Derivation Function)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Рис 2. Схема работы HKDF [4]">
            <a:extLst>
              <a:ext uri="{FF2B5EF4-FFF2-40B4-BE49-F238E27FC236}">
                <a16:creationId xmlns:a16="http://schemas.microsoft.com/office/drawing/2014/main" id="{9DE22109-38F8-88DD-D5D9-A4172F7721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307" y="1236987"/>
            <a:ext cx="6172200" cy="3659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388A0C4-834F-594C-880A-0E8C6A9BED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455" y="3374601"/>
            <a:ext cx="4034933" cy="3026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025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121C4-2FC3-3E80-0993-2E818949C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6E1A49-9636-2D19-C967-D18F0A74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61485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AES-256 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режиме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GCM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(Galois/Counter Mode)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152E9A27-BE68-5CF8-C5B4-B6B2EE8952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8" y="1141555"/>
            <a:ext cx="6528576" cy="2032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473DFA5-FE4E-704E-D2E4-4F652E8C69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9324" y="3174124"/>
            <a:ext cx="4633112" cy="354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86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117B7-8AA9-74A5-A66D-512855DC9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E1C411-EF23-C256-96DE-A24DA337F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5600" cy="90389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ECDSA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(Elliptic Curve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Signature Algorithm)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56F9529-DAB5-BAA7-C4AE-2B8A49232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16" y="4445000"/>
            <a:ext cx="5365531" cy="178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Picture background">
            <a:extLst>
              <a:ext uri="{FF2B5EF4-FFF2-40B4-BE49-F238E27FC236}">
                <a16:creationId xmlns:a16="http://schemas.microsoft.com/office/drawing/2014/main" id="{6A945220-A9D0-03E1-8A38-EAB1D8CF1E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17" b="5993"/>
          <a:stretch/>
        </p:blipFill>
        <p:spPr bwMode="auto">
          <a:xfrm>
            <a:off x="5286868" y="1361090"/>
            <a:ext cx="6172200" cy="3163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A9F2AC-3219-5B1A-22E3-3943B6069424}"/>
              </a:ext>
            </a:extLst>
          </p:cNvPr>
          <p:cNvSpPr txBox="1"/>
          <p:nvPr/>
        </p:nvSpPr>
        <p:spPr>
          <a:xfrm>
            <a:off x="682316" y="5154589"/>
            <a:ext cx="1378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не удался(((</a:t>
            </a:r>
          </a:p>
        </p:txBody>
      </p:sp>
    </p:spTree>
    <p:extLst>
      <p:ext uri="{BB962C8B-B14F-4D97-AF65-F5344CB8AC3E}">
        <p14:creationId xmlns:p14="http://schemas.microsoft.com/office/powerpoint/2010/main" val="147042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619F0-9B66-B15B-1EFB-3F98ECEA9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31F02C-78F4-651D-17A6-5410546D7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7395067" cy="614855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Дополнительные фичи проекта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F5DBC21-30EA-E673-D5B6-FA086DE9D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1429407"/>
            <a:ext cx="10840381" cy="4444781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Поддержка цифровых подписей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Передача данных по протоколу </a:t>
            </a:r>
            <a:r>
              <a:rPr lang="en-US" dirty="0"/>
              <a:t>TCP/IP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Обмен сообщениями по принципу мессенджера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Сериализация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Поддержка </a:t>
            </a:r>
            <a:r>
              <a:rPr lang="en-US" dirty="0"/>
              <a:t>IPv4 </a:t>
            </a:r>
            <a:r>
              <a:rPr lang="ru-RU" dirty="0"/>
              <a:t>и </a:t>
            </a:r>
            <a:r>
              <a:rPr lang="en-US" dirty="0"/>
              <a:t>IPv6 IP-</a:t>
            </a:r>
            <a:r>
              <a:rPr lang="ru-RU" dirty="0"/>
              <a:t>адресов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Проверка корректности ввода (в том числе </a:t>
            </a:r>
            <a:r>
              <a:rPr lang="en-US" dirty="0"/>
              <a:t>IP-</a:t>
            </a:r>
            <a:r>
              <a:rPr lang="ru-RU" dirty="0"/>
              <a:t>адресов посредством регулярных выражений)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Проект портирован на </a:t>
            </a:r>
            <a:r>
              <a:rPr lang="en-US" dirty="0"/>
              <a:t>Windows (</a:t>
            </a:r>
            <a:r>
              <a:rPr lang="ru-RU" dirty="0"/>
              <a:t>Будет сниться мне в кошмарах)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Автоматическая установка необходимых пакетов и библиотек (</a:t>
            </a:r>
            <a:r>
              <a:rPr lang="en-US" dirty="0"/>
              <a:t>Linux)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Автоматическая компиляция и сборка проекта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Исправлены десятки багов</a:t>
            </a:r>
          </a:p>
        </p:txBody>
      </p:sp>
      <p:pic>
        <p:nvPicPr>
          <p:cNvPr id="6146" name="Picture 2" descr="Picture background">
            <a:extLst>
              <a:ext uri="{FF2B5EF4-FFF2-40B4-BE49-F238E27FC236}">
                <a16:creationId xmlns:a16="http://schemas.microsoft.com/office/drawing/2014/main" id="{709FD752-3B60-2AEF-9A15-8E361F89E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368" y="3651797"/>
            <a:ext cx="4366752" cy="2979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icture background">
            <a:extLst>
              <a:ext uri="{FF2B5EF4-FFF2-40B4-BE49-F238E27FC236}">
                <a16:creationId xmlns:a16="http://schemas.microsoft.com/office/drawing/2014/main" id="{503CEED2-A628-5376-2438-3E624D8E12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793" y="263853"/>
            <a:ext cx="3505200" cy="278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17749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168</Words>
  <Application>Microsoft Office PowerPoint</Application>
  <PresentationFormat>Широкоэкранный</PresentationFormat>
  <Paragraphs>38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Тема Office</vt:lpstr>
      <vt:lpstr>Защищённый протокол передачи данных</vt:lpstr>
      <vt:lpstr>А от чего защищать то?</vt:lpstr>
      <vt:lpstr>Основы защищённой передачи данных</vt:lpstr>
      <vt:lpstr>ECDH  (Elliptic Curve Diffie-Hellman)</vt:lpstr>
      <vt:lpstr>HKDF  (HMAC-based Key Derivation Function)</vt:lpstr>
      <vt:lpstr>AES-256 в режиме GCM (Galois/Counter Mode)</vt:lpstr>
      <vt:lpstr>ECDSA (Elliptic Curve Digital Signature Algorithm)</vt:lpstr>
      <vt:lpstr>Дополнительные фичи проекта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Илья Калашников</dc:creator>
  <cp:lastModifiedBy>Илья Калашников</cp:lastModifiedBy>
  <cp:revision>3</cp:revision>
  <dcterms:created xsi:type="dcterms:W3CDTF">2025-05-25T15:42:36Z</dcterms:created>
  <dcterms:modified xsi:type="dcterms:W3CDTF">2025-05-26T04:59:44Z</dcterms:modified>
</cp:coreProperties>
</file>