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diagrams/quickStyle2.xml" ContentType="application/vnd.openxmlformats-officedocument.drawingml.diagramStyl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8.xml" ContentType="application/vnd.openxmlformats-officedocument.theme+xml"/>
  <Override PartName="/ppt/slideMasters/slideMaster15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4.xml" ContentType="application/vnd.openxmlformats-officedocument.them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Default Extension="xlsx" ContentType="application/vnd.openxmlformats-officedocument.spreadsheetml.sheet"/>
  <Override PartName="/ppt/slideMasters/slideMaster4.xml" ContentType="application/vnd.openxmlformats-officedocument.presentationml.slideMaster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theme/theme10.xml" ContentType="application/vnd.openxmlformats-officedocument.theme+xml"/>
  <Override PartName="/ppt/slideLayouts/slideLayout69.xml" ContentType="application/vnd.openxmlformats-officedocument.presentationml.slideLayout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7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diagrams/layout2.xml" ContentType="application/vnd.openxmlformats-officedocument.drawingml.diagramLayout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diagrams/data3.xml" ContentType="application/vnd.openxmlformats-officedocument.drawingml.diagramData+xml"/>
  <Override PartName="/ppt/slideMasters/slideMaster5.xml" ContentType="application/vnd.openxmlformats-officedocument.presentationml.slideMaster+xml"/>
  <Override PartName="/ppt/theme/theme7.xml" ContentType="application/vnd.openxmlformats-officedocument.theme+xml"/>
  <Override PartName="/ppt/theme/theme11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diagrams/colors3.xml" ContentType="application/vnd.openxmlformats-officedocument.drawingml.diagramColor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16.xml" ContentType="application/vnd.openxmlformats-officedocument.theme+xml"/>
  <Override PartName="/ppt/slideMasters/slideMaster13.xml" ContentType="application/vnd.openxmlformats-officedocument.presentationml.slideMaster+xml"/>
  <Override PartName="/ppt/diagrams/layout3.xml" ContentType="application/vnd.openxmlformats-officedocument.drawingml.diagramLayout+xml"/>
  <Override PartName="/ppt/slideMasters/slideMaster6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theme/theme4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2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90" r:id="rId2"/>
    <p:sldMasterId id="2147483694" r:id="rId3"/>
    <p:sldMasterId id="2147483698" r:id="rId4"/>
    <p:sldMasterId id="2147483702" r:id="rId5"/>
    <p:sldMasterId id="2147483706" r:id="rId6"/>
    <p:sldMasterId id="2147483710" r:id="rId7"/>
    <p:sldMasterId id="2147483714" r:id="rId8"/>
    <p:sldMasterId id="2147483718" r:id="rId9"/>
    <p:sldMasterId id="2147483726" r:id="rId10"/>
    <p:sldMasterId id="2147483730" r:id="rId11"/>
    <p:sldMasterId id="2147483734" r:id="rId12"/>
    <p:sldMasterId id="2147483738" r:id="rId13"/>
    <p:sldMasterId id="2147483742" r:id="rId14"/>
    <p:sldMasterId id="2147483746" r:id="rId15"/>
    <p:sldMasterId id="2147483750" r:id="rId16"/>
    <p:sldMasterId id="2147483755" r:id="rId17"/>
  </p:sldMasterIdLst>
  <p:notesMasterIdLst>
    <p:notesMasterId r:id="rId24"/>
  </p:notesMasterIdLst>
  <p:sldIdLst>
    <p:sldId id="335" r:id="rId18"/>
    <p:sldId id="337" r:id="rId19"/>
    <p:sldId id="338" r:id="rId20"/>
    <p:sldId id="339" r:id="rId21"/>
    <p:sldId id="340" r:id="rId22"/>
    <p:sldId id="341" r:id="rId23"/>
  </p:sldIdLst>
  <p:sldSz cx="9906000" cy="6858000" type="A4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521415D9-36F7-43E2-AB2F-B90AF26B5E84}">
      <p14:sectionLst xmlns:p14="http://schemas.microsoft.com/office/powerpoint/2010/main" xmlns="">
        <p14:section name="Презентация проекта" id="{461A3B44-179D-45D5-8409-8F0F8695EAE4}">
          <p14:sldIdLst>
            <p14:sldId id="335"/>
            <p14:sldId id="331"/>
            <p14:sldId id="337"/>
            <p14:sldId id="338"/>
            <p14:sldId id="339"/>
            <p14:sldId id="340"/>
            <p14:sldId id="341"/>
          </p14:sldIdLst>
        </p14:section>
        <p14:section name="Примеры оформления слайдов" id="{9D576636-F8B6-4D5D-BCEF-6CB96E897324}">
          <p14:sldIdLst>
            <p14:sldId id="320"/>
            <p14:sldId id="259"/>
            <p14:sldId id="260"/>
            <p14:sldId id="261"/>
            <p14:sldId id="272"/>
            <p14:sldId id="262"/>
            <p14:sldId id="271"/>
            <p14:sldId id="263"/>
            <p14:sldId id="265"/>
            <p14:sldId id="266"/>
            <p14:sldId id="267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05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73C33"/>
    <a:srgbClr val="D7603A"/>
    <a:srgbClr val="0F5994"/>
    <a:srgbClr val="4F81BD"/>
    <a:srgbClr val="1DA117"/>
    <a:srgbClr val="DFEBF7"/>
    <a:srgbClr val="A7A7A7"/>
    <a:srgbClr val="725099"/>
    <a:srgbClr val="69D0BC"/>
    <a:srgbClr val="5492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0" autoAdjust="0"/>
    <p:restoredTop sz="73112" autoAdjust="0"/>
  </p:normalViewPr>
  <p:slideViewPr>
    <p:cSldViewPr snapToGrid="0">
      <p:cViewPr>
        <p:scale>
          <a:sx n="100" d="100"/>
          <a:sy n="100" d="100"/>
        </p:scale>
        <p:origin x="-1752" y="120"/>
      </p:cViewPr>
      <p:guideLst>
        <p:guide orient="horz" pos="2205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ru-RU"/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Капиталовложения</c:v>
                </c:pt>
              </c:strCache>
            </c:strRef>
          </c:tx>
          <c:dPt>
            <c:idx val="0"/>
            <c:spPr>
              <a:ln>
                <a:solidFill>
                  <a:schemeClr val="bg1"/>
                </a:solidFill>
              </a:ln>
            </c:spPr>
          </c:dPt>
          <c:dPt>
            <c:idx val="1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bg1"/>
                </a:solidFill>
              </a:ln>
            </c:spPr>
          </c:dPt>
          <c:dPt>
            <c:idx val="2"/>
            <c:spPr>
              <a:ln>
                <a:solidFill>
                  <a:schemeClr val="bg1"/>
                </a:solidFill>
              </a:ln>
            </c:spPr>
          </c:dPt>
          <c:dLbls>
            <c:dLbl>
              <c:idx val="0"/>
              <c:layout>
                <c:manualLayout>
                  <c:x val="0.12216051598404613"/>
                  <c:y val="-0.13067984577174963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accent1"/>
                        </a:solidFill>
                        <a:latin typeface="PFDinTextCondPro-Medium"/>
                      </a:rPr>
                      <a:t>87%</a:t>
                    </a:r>
                  </a:p>
                  <a:p>
                    <a:endParaRPr lang="en-US" dirty="0"/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6397515931394541E-2"/>
                  <c:y val="2.7019230032789034E-2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PFDinTextCondPro-Medium"/>
                      </a:rPr>
                      <a:t>8%</a:t>
                    </a:r>
                    <a:endParaRPr lang="en-US" dirty="0">
                      <a:solidFill>
                        <a:schemeClr val="accent6">
                          <a:lumMod val="75000"/>
                        </a:schemeClr>
                      </a:solidFill>
                      <a:latin typeface="PFDinTextCondPro-Medium"/>
                    </a:endParaRPr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3.9596273897091791E-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PFDinTextCondPro-Medium"/>
                      </a:rPr>
                      <a:t>5%</a:t>
                    </a:r>
                    <a:endParaRPr lang="en-US" dirty="0">
                      <a:solidFill>
                        <a:schemeClr val="accent3">
                          <a:lumMod val="75000"/>
                        </a:schemeClr>
                      </a:solidFill>
                      <a:latin typeface="PFDinTextCondPro-Medium"/>
                    </a:endParaRPr>
                  </a:p>
                </c:rich>
              </c:tx>
              <c:dLblPos val="outEnd"/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Val val="1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ЛЭП</c:v>
                </c:pt>
                <c:pt idx="1">
                  <c:v>РК и В</c:v>
                </c:pt>
                <c:pt idx="2">
                  <c:v>Ущерб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7347000</c:v>
                </c:pt>
                <c:pt idx="1">
                  <c:v>675000</c:v>
                </c:pt>
                <c:pt idx="2">
                  <c:v>405000</c:v>
                </c:pt>
              </c:numCache>
            </c:numRef>
          </c:val>
        </c:ser>
        <c:dLbls>
          <c:showVal val="1"/>
        </c:dLbls>
        <c:firstSliceAng val="0"/>
      </c:pieChart>
    </c:plotArea>
    <c:legend>
      <c:legendPos val="b"/>
      <c:legendEntry>
        <c:idx val="2"/>
        <c:txPr>
          <a:bodyPr/>
          <a:lstStyle/>
          <a:p>
            <a:pPr algn="just">
              <a:defRPr sz="1600">
                <a:latin typeface="PFDinTextCondPro-Medium"/>
              </a:defRPr>
            </a:pPr>
            <a:endParaRPr lang="ru-RU"/>
          </a:p>
        </c:txPr>
      </c:legendEntry>
      <c:layout>
        <c:manualLayout>
          <c:xMode val="edge"/>
          <c:yMode val="edge"/>
          <c:x val="0.12078494496601203"/>
          <c:y val="0.80597353677401795"/>
          <c:w val="0.77730575354315434"/>
          <c:h val="0.16331552398251448"/>
        </c:manualLayout>
      </c:layout>
      <c:txPr>
        <a:bodyPr/>
        <a:lstStyle/>
        <a:p>
          <a:pPr>
            <a:defRPr sz="1600">
              <a:latin typeface="PFDinTextCondPro-Medium"/>
            </a:defRPr>
          </a:pPr>
          <a:endParaRPr lang="ru-RU"/>
        </a:p>
      </c:txPr>
    </c:legend>
    <c:plotVisOnly val="1"/>
    <c:dispBlanksAs val="zero"/>
  </c:chart>
  <c:txPr>
    <a:bodyPr/>
    <a:lstStyle/>
    <a:p>
      <a:pPr>
        <a:defRPr sz="1800"/>
      </a:pPr>
      <a:endParaRPr lang="ru-RU"/>
    </a:p>
  </c:txPr>
  <c:externalData r:id="rId1"/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67.png"/><Relationship Id="rId4" Type="http://schemas.openxmlformats.org/officeDocument/2006/relationships/image" Target="../media/image5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1.png"/><Relationship Id="rId2" Type="http://schemas.openxmlformats.org/officeDocument/2006/relationships/image" Target="../media/image521.png"/><Relationship Id="rId1" Type="http://schemas.openxmlformats.org/officeDocument/2006/relationships/image" Target="../media/image511.png"/><Relationship Id="rId4" Type="http://schemas.openxmlformats.org/officeDocument/2006/relationships/image" Target="../media/image54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8C85E9-8C53-492D-B96B-F70C267B5B07}" type="doc">
      <dgm:prSet loTypeId="urn:microsoft.com/office/officeart/2005/8/layout/vList4#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0C45A41B-307A-4CC8-9F51-194C897B7964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Общая стоимость линий электросети</a:t>
          </a:r>
          <a:r>
            <a:rPr lang="en-US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r>
            <a:rPr lang="ru-RU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7 млн. 347 тыс. рублей</a:t>
          </a:r>
          <a:endParaRPr lang="ru-RU" sz="1500" dirty="0">
            <a:latin typeface="PFDinTextCondPro-Light"/>
          </a:endParaRPr>
        </a:p>
      </dgm:t>
    </dgm:pt>
    <dgm:pt modelId="{58C34A93-447C-47B3-8A61-926A2FD8833E}" type="parTrans" cxnId="{9884C1C6-2F63-4EFC-AF97-E8182F9A7AB9}">
      <dgm:prSet/>
      <dgm:spPr/>
      <dgm:t>
        <a:bodyPr/>
        <a:lstStyle/>
        <a:p>
          <a:endParaRPr lang="ru-RU"/>
        </a:p>
      </dgm:t>
    </dgm:pt>
    <dgm:pt modelId="{166AA007-A9B0-4AA7-9131-A0A9A21068B8}" type="sibTrans" cxnId="{9884C1C6-2F63-4EFC-AF97-E8182F9A7AB9}">
      <dgm:prSet/>
      <dgm:spPr/>
      <dgm:t>
        <a:bodyPr/>
        <a:lstStyle/>
        <a:p>
          <a:endParaRPr lang="ru-RU"/>
        </a:p>
      </dgm:t>
    </dgm:pt>
    <dgm:pt modelId="{0581F16A-7C5C-456B-AA52-A5AD2C27CB7F}">
      <dgm:prSet phldrT="[Текст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Стоимость </a:t>
          </a:r>
          <a:r>
            <a:rPr lang="ru-RU" sz="1400" dirty="0" err="1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Рк</a:t>
          </a:r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 и В (9 штук)</a:t>
          </a:r>
          <a:r>
            <a:rPr lang="en-US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r>
            <a:rPr lang="ru-RU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675 тыс. рублей</a:t>
          </a:r>
          <a:endParaRPr lang="ru-RU" sz="1500" dirty="0">
            <a:latin typeface="PFDinTextCondPro-Light"/>
          </a:endParaRPr>
        </a:p>
      </dgm:t>
    </dgm:pt>
    <dgm:pt modelId="{890E992A-19BF-4F3D-A6A2-12EDDFDC2698}" type="parTrans" cxnId="{16C0BCAE-6B36-47C5-940D-70649D492681}">
      <dgm:prSet/>
      <dgm:spPr/>
      <dgm:t>
        <a:bodyPr/>
        <a:lstStyle/>
        <a:p>
          <a:endParaRPr lang="ru-RU"/>
        </a:p>
      </dgm:t>
    </dgm:pt>
    <dgm:pt modelId="{4DCE3666-B3CD-4F76-A922-C67A27324BCB}" type="sibTrans" cxnId="{16C0BCAE-6B36-47C5-940D-70649D492681}">
      <dgm:prSet/>
      <dgm:spPr/>
      <dgm:t>
        <a:bodyPr/>
        <a:lstStyle/>
        <a:p>
          <a:endParaRPr lang="ru-RU"/>
        </a:p>
      </dgm:t>
    </dgm:pt>
    <dgm:pt modelId="{81AA41F2-1BCA-4FD4-8EF5-FA7B1CCF7A3A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Ежегодный ущерб для потребителей</a:t>
          </a:r>
          <a:r>
            <a:rPr lang="en-US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r>
            <a:rPr lang="ru-RU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405 тыс. рублей</a:t>
          </a:r>
          <a:endParaRPr lang="en-US" sz="15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</dgm:t>
    </dgm:pt>
    <dgm:pt modelId="{91313924-B2D6-4919-8E23-B6B47AE33EED}" type="parTrans" cxnId="{8DBD9FB9-84BF-464D-912E-CEA6510E2B9A}">
      <dgm:prSet/>
      <dgm:spPr/>
      <dgm:t>
        <a:bodyPr/>
        <a:lstStyle/>
        <a:p>
          <a:endParaRPr lang="ru-RU"/>
        </a:p>
      </dgm:t>
    </dgm:pt>
    <dgm:pt modelId="{13787628-45BE-4429-8C6A-D544D1CA9B95}" type="sibTrans" cxnId="{8DBD9FB9-84BF-464D-912E-CEA6510E2B9A}">
      <dgm:prSet/>
      <dgm:spPr/>
      <dgm:t>
        <a:bodyPr/>
        <a:lstStyle/>
        <a:p>
          <a:endParaRPr lang="ru-RU"/>
        </a:p>
      </dgm:t>
    </dgm:pt>
    <dgm:pt modelId="{352A3077-EFB4-43EC-B4DD-0C6AE6BDEE61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 anchor="ctr"/>
        <a:lstStyle/>
        <a:p>
          <a:r>
            <a:rPr lang="ru-RU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Общие капиталовложения составили</a:t>
          </a:r>
          <a:r>
            <a:rPr lang="en-US" sz="14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 </a:t>
          </a:r>
          <a:r>
            <a:rPr lang="en-US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8</a:t>
          </a:r>
          <a:r>
            <a:rPr lang="ru-RU" sz="15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 млн. 426 тыс. рублей</a:t>
          </a:r>
          <a:endParaRPr lang="en-US" sz="15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</dgm:t>
    </dgm:pt>
    <dgm:pt modelId="{E75CA4CD-DC16-454B-9191-FF1A7C061672}" type="parTrans" cxnId="{EA92A443-87BD-43F0-A7BF-A9FDF6E1DCC8}">
      <dgm:prSet/>
      <dgm:spPr/>
      <dgm:t>
        <a:bodyPr/>
        <a:lstStyle/>
        <a:p>
          <a:endParaRPr lang="ru-RU"/>
        </a:p>
      </dgm:t>
    </dgm:pt>
    <dgm:pt modelId="{B50DEBEB-2A25-4E83-92E2-1B29ADBEC251}" type="sibTrans" cxnId="{EA92A443-87BD-43F0-A7BF-A9FDF6E1DCC8}">
      <dgm:prSet/>
      <dgm:spPr/>
      <dgm:t>
        <a:bodyPr/>
        <a:lstStyle/>
        <a:p>
          <a:endParaRPr lang="ru-RU"/>
        </a:p>
      </dgm:t>
    </dgm:pt>
    <dgm:pt modelId="{E9A4A6EF-61D5-4790-B7D5-378897FF34F1}" type="pres">
      <dgm:prSet presAssocID="{358C85E9-8C53-492D-B96B-F70C267B5B07}" presName="linear" presStyleCnt="0">
        <dgm:presLayoutVars>
          <dgm:dir val="rev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E2EC514-990D-4018-9275-AA9B6C3B3D30}" type="pres">
      <dgm:prSet presAssocID="{0C45A41B-307A-4CC8-9F51-194C897B7964}" presName="comp" presStyleCnt="0"/>
      <dgm:spPr/>
    </dgm:pt>
    <dgm:pt modelId="{D74C5A3D-F173-48E4-BFBB-4E9F9395C865}" type="pres">
      <dgm:prSet presAssocID="{0C45A41B-307A-4CC8-9F51-194C897B7964}" presName="box" presStyleLbl="node1" presStyleIdx="0" presStyleCnt="4" custLinFactNeighborX="-22815" custLinFactNeighborY="-10573"/>
      <dgm:spPr/>
      <dgm:t>
        <a:bodyPr/>
        <a:lstStyle/>
        <a:p>
          <a:endParaRPr lang="ru-RU"/>
        </a:p>
      </dgm:t>
    </dgm:pt>
    <dgm:pt modelId="{3FA720E9-9687-4D84-A17E-71229BD9628B}" type="pres">
      <dgm:prSet presAssocID="{0C45A41B-307A-4CC8-9F51-194C897B7964}" presName="img" presStyleLbl="fgImgPlace1" presStyleIdx="0" presStyleCnt="4" custScaleX="73055" custScaleY="112869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chemeClr val="bg1"/>
          </a:solidFill>
        </a:ln>
      </dgm:spPr>
    </dgm:pt>
    <dgm:pt modelId="{7D57609F-5967-40F4-8011-28858C4984BD}" type="pres">
      <dgm:prSet presAssocID="{0C45A41B-307A-4CC8-9F51-194C897B7964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B18E1FE-3300-44DD-9947-11DA9ADBB059}" type="pres">
      <dgm:prSet presAssocID="{166AA007-A9B0-4AA7-9131-A0A9A21068B8}" presName="spacer" presStyleCnt="0"/>
      <dgm:spPr/>
    </dgm:pt>
    <dgm:pt modelId="{60B166F4-0EED-4A4F-A2AB-874CB062E8B7}" type="pres">
      <dgm:prSet presAssocID="{0581F16A-7C5C-456B-AA52-A5AD2C27CB7F}" presName="comp" presStyleCnt="0"/>
      <dgm:spPr/>
    </dgm:pt>
    <dgm:pt modelId="{63389D5A-C0CD-45B9-AEFA-2481CFE9854C}" type="pres">
      <dgm:prSet presAssocID="{0581F16A-7C5C-456B-AA52-A5AD2C27CB7F}" presName="box" presStyleLbl="node1" presStyleIdx="1" presStyleCnt="4" custLinFactNeighborY="1203"/>
      <dgm:spPr/>
      <dgm:t>
        <a:bodyPr/>
        <a:lstStyle/>
        <a:p>
          <a:endParaRPr lang="ru-RU"/>
        </a:p>
      </dgm:t>
    </dgm:pt>
    <dgm:pt modelId="{DE48C543-46F7-4F2B-9DAD-46B4AC3B6D0C}" type="pres">
      <dgm:prSet presAssocID="{0581F16A-7C5C-456B-AA52-A5AD2C27CB7F}" presName="img" presStyleLbl="fgImgPlace1" presStyleIdx="1" presStyleCnt="4" custScaleX="70645" custScaleY="113553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chemeClr val="bg1"/>
          </a:solidFill>
        </a:ln>
      </dgm:spPr>
    </dgm:pt>
    <dgm:pt modelId="{E9060F0F-E8B7-4346-BA51-B9BAF8307D35}" type="pres">
      <dgm:prSet presAssocID="{0581F16A-7C5C-456B-AA52-A5AD2C27CB7F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70F9F8A-F9BF-4BF0-A15B-E17BD5C63F0D}" type="pres">
      <dgm:prSet presAssocID="{4DCE3666-B3CD-4F76-A922-C67A27324BCB}" presName="spacer" presStyleCnt="0"/>
      <dgm:spPr/>
    </dgm:pt>
    <dgm:pt modelId="{3DA4CB03-3255-4F61-95C8-CFCA2F122FD2}" type="pres">
      <dgm:prSet presAssocID="{81AA41F2-1BCA-4FD4-8EF5-FA7B1CCF7A3A}" presName="comp" presStyleCnt="0"/>
      <dgm:spPr/>
    </dgm:pt>
    <dgm:pt modelId="{FCE6D9C0-1AA1-4167-A5FD-357AFC0BEBD4}" type="pres">
      <dgm:prSet presAssocID="{81AA41F2-1BCA-4FD4-8EF5-FA7B1CCF7A3A}" presName="box" presStyleLbl="node1" presStyleIdx="2" presStyleCnt="4"/>
      <dgm:spPr/>
      <dgm:t>
        <a:bodyPr/>
        <a:lstStyle/>
        <a:p>
          <a:endParaRPr lang="ru-RU"/>
        </a:p>
      </dgm:t>
    </dgm:pt>
    <dgm:pt modelId="{3427F54A-40AF-47D4-8F7B-F4DCCE67C4B6}" type="pres">
      <dgm:prSet presAssocID="{81AA41F2-1BCA-4FD4-8EF5-FA7B1CCF7A3A}" presName="img" presStyleLbl="fgImgPlace1" presStyleIdx="2" presStyleCnt="4" custScaleX="75464" custScaleY="104835"/>
      <dgm:spPr>
        <a:blipFill rotWithShape="0">
          <a:blip xmlns:r="http://schemas.openxmlformats.org/officeDocument/2006/relationships" r:embed="rId3"/>
          <a:stretch>
            <a:fillRect/>
          </a:stretch>
        </a:blipFill>
        <a:ln>
          <a:solidFill>
            <a:schemeClr val="bg1"/>
          </a:solidFill>
        </a:ln>
      </dgm:spPr>
    </dgm:pt>
    <dgm:pt modelId="{B5957B12-7BB7-4D87-BEB9-5DD4BCDDF7DC}" type="pres">
      <dgm:prSet presAssocID="{81AA41F2-1BCA-4FD4-8EF5-FA7B1CCF7A3A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0AFC0A-80B3-4B58-9CA8-B4E187E48794}" type="pres">
      <dgm:prSet presAssocID="{13787628-45BE-4429-8C6A-D544D1CA9B95}" presName="spacer" presStyleCnt="0"/>
      <dgm:spPr/>
    </dgm:pt>
    <dgm:pt modelId="{C4D31417-A6D1-493E-B96D-0244FCA7BA69}" type="pres">
      <dgm:prSet presAssocID="{352A3077-EFB4-43EC-B4DD-0C6AE6BDEE61}" presName="comp" presStyleCnt="0"/>
      <dgm:spPr/>
    </dgm:pt>
    <dgm:pt modelId="{83A47E22-9604-4EFA-8146-29FE11922E9C}" type="pres">
      <dgm:prSet presAssocID="{352A3077-EFB4-43EC-B4DD-0C6AE6BDEE61}" presName="box" presStyleLbl="node1" presStyleIdx="3" presStyleCnt="4"/>
      <dgm:spPr/>
      <dgm:t>
        <a:bodyPr/>
        <a:lstStyle/>
        <a:p>
          <a:endParaRPr lang="ru-RU"/>
        </a:p>
      </dgm:t>
    </dgm:pt>
    <dgm:pt modelId="{E633F5A3-0DFE-4809-8184-848BD42D7D08}" type="pres">
      <dgm:prSet presAssocID="{352A3077-EFB4-43EC-B4DD-0C6AE6BDEE61}" presName="img" presStyleLbl="fgImgPlace1" presStyleIdx="3" presStyleCnt="4" custScaleX="82693" custScaleY="112949"/>
      <dgm:spPr>
        <a:blipFill rotWithShape="0">
          <a:blip xmlns:r="http://schemas.openxmlformats.org/officeDocument/2006/relationships" r:embed="rId4"/>
          <a:stretch>
            <a:fillRect/>
          </a:stretch>
        </a:blipFill>
        <a:ln>
          <a:solidFill>
            <a:schemeClr val="bg1"/>
          </a:solidFill>
        </a:ln>
      </dgm:spPr>
    </dgm:pt>
    <dgm:pt modelId="{8A7C9D2D-F047-488D-A23E-05A25660D598}" type="pres">
      <dgm:prSet presAssocID="{352A3077-EFB4-43EC-B4DD-0C6AE6BDEE61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A92A443-87BD-43F0-A7BF-A9FDF6E1DCC8}" srcId="{358C85E9-8C53-492D-B96B-F70C267B5B07}" destId="{352A3077-EFB4-43EC-B4DD-0C6AE6BDEE61}" srcOrd="3" destOrd="0" parTransId="{E75CA4CD-DC16-454B-9191-FF1A7C061672}" sibTransId="{B50DEBEB-2A25-4E83-92E2-1B29ADBEC251}"/>
    <dgm:cxn modelId="{1754B5A9-48E0-412C-9005-A4A10BFC553D}" type="presOf" srcId="{0581F16A-7C5C-456B-AA52-A5AD2C27CB7F}" destId="{E9060F0F-E8B7-4346-BA51-B9BAF8307D35}" srcOrd="1" destOrd="0" presId="urn:microsoft.com/office/officeart/2005/8/layout/vList4#1"/>
    <dgm:cxn modelId="{9884C1C6-2F63-4EFC-AF97-E8182F9A7AB9}" srcId="{358C85E9-8C53-492D-B96B-F70C267B5B07}" destId="{0C45A41B-307A-4CC8-9F51-194C897B7964}" srcOrd="0" destOrd="0" parTransId="{58C34A93-447C-47B3-8A61-926A2FD8833E}" sibTransId="{166AA007-A9B0-4AA7-9131-A0A9A21068B8}"/>
    <dgm:cxn modelId="{6316825B-A896-4ED9-9D09-E044B4A5559D}" type="presOf" srcId="{0C45A41B-307A-4CC8-9F51-194C897B7964}" destId="{7D57609F-5967-40F4-8011-28858C4984BD}" srcOrd="1" destOrd="0" presId="urn:microsoft.com/office/officeart/2005/8/layout/vList4#1"/>
    <dgm:cxn modelId="{6815239F-1CA7-43EE-B925-5A34B340C6A3}" type="presOf" srcId="{81AA41F2-1BCA-4FD4-8EF5-FA7B1CCF7A3A}" destId="{B5957B12-7BB7-4D87-BEB9-5DD4BCDDF7DC}" srcOrd="1" destOrd="0" presId="urn:microsoft.com/office/officeart/2005/8/layout/vList4#1"/>
    <dgm:cxn modelId="{8DBD9FB9-84BF-464D-912E-CEA6510E2B9A}" srcId="{358C85E9-8C53-492D-B96B-F70C267B5B07}" destId="{81AA41F2-1BCA-4FD4-8EF5-FA7B1CCF7A3A}" srcOrd="2" destOrd="0" parTransId="{91313924-B2D6-4919-8E23-B6B47AE33EED}" sibTransId="{13787628-45BE-4429-8C6A-D544D1CA9B95}"/>
    <dgm:cxn modelId="{C40E4AC0-6FB0-4A6B-B27A-C77EB99368D6}" type="presOf" srcId="{352A3077-EFB4-43EC-B4DD-0C6AE6BDEE61}" destId="{8A7C9D2D-F047-488D-A23E-05A25660D598}" srcOrd="1" destOrd="0" presId="urn:microsoft.com/office/officeart/2005/8/layout/vList4#1"/>
    <dgm:cxn modelId="{1006FE41-30BB-4D3D-8CCF-BDFBD443613B}" type="presOf" srcId="{352A3077-EFB4-43EC-B4DD-0C6AE6BDEE61}" destId="{83A47E22-9604-4EFA-8146-29FE11922E9C}" srcOrd="0" destOrd="0" presId="urn:microsoft.com/office/officeart/2005/8/layout/vList4#1"/>
    <dgm:cxn modelId="{1C33BD80-979E-4060-BA5A-E4D6E7B61F6E}" type="presOf" srcId="{358C85E9-8C53-492D-B96B-F70C267B5B07}" destId="{E9A4A6EF-61D5-4790-B7D5-378897FF34F1}" srcOrd="0" destOrd="0" presId="urn:microsoft.com/office/officeart/2005/8/layout/vList4#1"/>
    <dgm:cxn modelId="{F21152C5-955A-4735-99A2-93EED466E98E}" type="presOf" srcId="{0581F16A-7C5C-456B-AA52-A5AD2C27CB7F}" destId="{63389D5A-C0CD-45B9-AEFA-2481CFE9854C}" srcOrd="0" destOrd="0" presId="urn:microsoft.com/office/officeart/2005/8/layout/vList4#1"/>
    <dgm:cxn modelId="{D3B6B564-62A3-4B8D-994C-7D83117E9AEA}" type="presOf" srcId="{0C45A41B-307A-4CC8-9F51-194C897B7964}" destId="{D74C5A3D-F173-48E4-BFBB-4E9F9395C865}" srcOrd="0" destOrd="0" presId="urn:microsoft.com/office/officeart/2005/8/layout/vList4#1"/>
    <dgm:cxn modelId="{EF513B6B-4815-47D6-8DFC-8525B3A00CFD}" type="presOf" srcId="{81AA41F2-1BCA-4FD4-8EF5-FA7B1CCF7A3A}" destId="{FCE6D9C0-1AA1-4167-A5FD-357AFC0BEBD4}" srcOrd="0" destOrd="0" presId="urn:microsoft.com/office/officeart/2005/8/layout/vList4#1"/>
    <dgm:cxn modelId="{16C0BCAE-6B36-47C5-940D-70649D492681}" srcId="{358C85E9-8C53-492D-B96B-F70C267B5B07}" destId="{0581F16A-7C5C-456B-AA52-A5AD2C27CB7F}" srcOrd="1" destOrd="0" parTransId="{890E992A-19BF-4F3D-A6A2-12EDDFDC2698}" sibTransId="{4DCE3666-B3CD-4F76-A922-C67A27324BCB}"/>
    <dgm:cxn modelId="{8D49B3A6-F09B-42D8-856F-3F314ED658C1}" type="presParOf" srcId="{E9A4A6EF-61D5-4790-B7D5-378897FF34F1}" destId="{9E2EC514-990D-4018-9275-AA9B6C3B3D30}" srcOrd="0" destOrd="0" presId="urn:microsoft.com/office/officeart/2005/8/layout/vList4#1"/>
    <dgm:cxn modelId="{6E03ABFC-5CCC-441B-8F6D-F2BA778A0B75}" type="presParOf" srcId="{9E2EC514-990D-4018-9275-AA9B6C3B3D30}" destId="{D74C5A3D-F173-48E4-BFBB-4E9F9395C865}" srcOrd="0" destOrd="0" presId="urn:microsoft.com/office/officeart/2005/8/layout/vList4#1"/>
    <dgm:cxn modelId="{DBFADFAD-70B6-42A6-9C2D-38150F0B5565}" type="presParOf" srcId="{9E2EC514-990D-4018-9275-AA9B6C3B3D30}" destId="{3FA720E9-9687-4D84-A17E-71229BD9628B}" srcOrd="1" destOrd="0" presId="urn:microsoft.com/office/officeart/2005/8/layout/vList4#1"/>
    <dgm:cxn modelId="{43876BB2-DB2D-40C7-8016-298576B5AB0A}" type="presParOf" srcId="{9E2EC514-990D-4018-9275-AA9B6C3B3D30}" destId="{7D57609F-5967-40F4-8011-28858C4984BD}" srcOrd="2" destOrd="0" presId="urn:microsoft.com/office/officeart/2005/8/layout/vList4#1"/>
    <dgm:cxn modelId="{9476821B-4110-45A7-80A3-6D8359D8AB13}" type="presParOf" srcId="{E9A4A6EF-61D5-4790-B7D5-378897FF34F1}" destId="{CB18E1FE-3300-44DD-9947-11DA9ADBB059}" srcOrd="1" destOrd="0" presId="urn:microsoft.com/office/officeart/2005/8/layout/vList4#1"/>
    <dgm:cxn modelId="{96CE2255-EC42-489D-B21D-5818CFB749ED}" type="presParOf" srcId="{E9A4A6EF-61D5-4790-B7D5-378897FF34F1}" destId="{60B166F4-0EED-4A4F-A2AB-874CB062E8B7}" srcOrd="2" destOrd="0" presId="urn:microsoft.com/office/officeart/2005/8/layout/vList4#1"/>
    <dgm:cxn modelId="{FFDE761E-AE2C-4838-ADC8-FAA35A34F0B6}" type="presParOf" srcId="{60B166F4-0EED-4A4F-A2AB-874CB062E8B7}" destId="{63389D5A-C0CD-45B9-AEFA-2481CFE9854C}" srcOrd="0" destOrd="0" presId="urn:microsoft.com/office/officeart/2005/8/layout/vList4#1"/>
    <dgm:cxn modelId="{A719BC13-4C5C-4ECC-A536-D27E4B10AC61}" type="presParOf" srcId="{60B166F4-0EED-4A4F-A2AB-874CB062E8B7}" destId="{DE48C543-46F7-4F2B-9DAD-46B4AC3B6D0C}" srcOrd="1" destOrd="0" presId="urn:microsoft.com/office/officeart/2005/8/layout/vList4#1"/>
    <dgm:cxn modelId="{E6FA6508-35AE-488A-8F81-209CA5A35870}" type="presParOf" srcId="{60B166F4-0EED-4A4F-A2AB-874CB062E8B7}" destId="{E9060F0F-E8B7-4346-BA51-B9BAF8307D35}" srcOrd="2" destOrd="0" presId="urn:microsoft.com/office/officeart/2005/8/layout/vList4#1"/>
    <dgm:cxn modelId="{1A42A45D-8158-4A51-9410-C7852C5CC2BC}" type="presParOf" srcId="{E9A4A6EF-61D5-4790-B7D5-378897FF34F1}" destId="{170F9F8A-F9BF-4BF0-A15B-E17BD5C63F0D}" srcOrd="3" destOrd="0" presId="urn:microsoft.com/office/officeart/2005/8/layout/vList4#1"/>
    <dgm:cxn modelId="{E3E44A56-36C8-4E2B-B6BF-FF647D5A8951}" type="presParOf" srcId="{E9A4A6EF-61D5-4790-B7D5-378897FF34F1}" destId="{3DA4CB03-3255-4F61-95C8-CFCA2F122FD2}" srcOrd="4" destOrd="0" presId="urn:microsoft.com/office/officeart/2005/8/layout/vList4#1"/>
    <dgm:cxn modelId="{6C017606-E3EB-448A-A18B-D4E3ADDEBC4A}" type="presParOf" srcId="{3DA4CB03-3255-4F61-95C8-CFCA2F122FD2}" destId="{FCE6D9C0-1AA1-4167-A5FD-357AFC0BEBD4}" srcOrd="0" destOrd="0" presId="urn:microsoft.com/office/officeart/2005/8/layout/vList4#1"/>
    <dgm:cxn modelId="{3C939170-5935-4D93-B3EA-D54037EA5A54}" type="presParOf" srcId="{3DA4CB03-3255-4F61-95C8-CFCA2F122FD2}" destId="{3427F54A-40AF-47D4-8F7B-F4DCCE67C4B6}" srcOrd="1" destOrd="0" presId="urn:microsoft.com/office/officeart/2005/8/layout/vList4#1"/>
    <dgm:cxn modelId="{F2AD1817-6556-4F9A-A54E-5FFE44365707}" type="presParOf" srcId="{3DA4CB03-3255-4F61-95C8-CFCA2F122FD2}" destId="{B5957B12-7BB7-4D87-BEB9-5DD4BCDDF7DC}" srcOrd="2" destOrd="0" presId="urn:microsoft.com/office/officeart/2005/8/layout/vList4#1"/>
    <dgm:cxn modelId="{3E9F96C4-6B23-4A65-A39C-3AB6704BCEFF}" type="presParOf" srcId="{E9A4A6EF-61D5-4790-B7D5-378897FF34F1}" destId="{770AFC0A-80B3-4B58-9CA8-B4E187E48794}" srcOrd="5" destOrd="0" presId="urn:microsoft.com/office/officeart/2005/8/layout/vList4#1"/>
    <dgm:cxn modelId="{F5383D55-7030-45FB-AF6E-57F0BCED9AB9}" type="presParOf" srcId="{E9A4A6EF-61D5-4790-B7D5-378897FF34F1}" destId="{C4D31417-A6D1-493E-B96D-0244FCA7BA69}" srcOrd="6" destOrd="0" presId="urn:microsoft.com/office/officeart/2005/8/layout/vList4#1"/>
    <dgm:cxn modelId="{8493D9DE-E119-4D8F-946C-B8A5059ECE24}" type="presParOf" srcId="{C4D31417-A6D1-493E-B96D-0244FCA7BA69}" destId="{83A47E22-9604-4EFA-8146-29FE11922E9C}" srcOrd="0" destOrd="0" presId="urn:microsoft.com/office/officeart/2005/8/layout/vList4#1"/>
    <dgm:cxn modelId="{07C0B8C9-1562-435B-998D-8F59F505B6E1}" type="presParOf" srcId="{C4D31417-A6D1-493E-B96D-0244FCA7BA69}" destId="{E633F5A3-0DFE-4809-8184-848BD42D7D08}" srcOrd="1" destOrd="0" presId="urn:microsoft.com/office/officeart/2005/8/layout/vList4#1"/>
    <dgm:cxn modelId="{00ADFCAB-C1EA-42D4-BF42-96B5CCBB7D44}" type="presParOf" srcId="{C4D31417-A6D1-493E-B96D-0244FCA7BA69}" destId="{8A7C9D2D-F047-488D-A23E-05A25660D598}" srcOrd="2" destOrd="0" presId="urn:microsoft.com/office/officeart/2005/8/layout/vList4#1"/>
  </dgm:cxnLst>
  <dgm:bg/>
  <dgm:whole/>
  <dgm:extLst>
    <a:ext uri="http://schemas.microsoft.com/office/drawing/2008/diagram">
      <dsp:dataModelExt xmlns:dsp="http://schemas.microsoft.com/office/drawing/2008/diagram" xmlns="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7F1B7C-7C61-4CA9-896E-4D319FD3780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BE957D0-8FFA-49FA-854E-84DF2D955DCD}">
      <dgm:prSet phldrT="[Текст]" custT="1"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ru-RU" sz="1400" dirty="0" smtClean="0"/>
            <a:t>Схема отличается низким ущербом потребителю, однако затраты на постройку чрезвычайно велики.</a:t>
          </a:r>
          <a:endParaRPr lang="ru-RU" sz="1400" dirty="0"/>
        </a:p>
      </dgm:t>
    </dgm:pt>
    <dgm:pt modelId="{058D9F55-98A9-4EDB-B17E-1F193C1BB258}" type="parTrans" cxnId="{AFD1E907-7D10-41F2-8F16-40A01A6E5BFF}">
      <dgm:prSet/>
      <dgm:spPr/>
      <dgm:t>
        <a:bodyPr/>
        <a:lstStyle/>
        <a:p>
          <a:endParaRPr lang="ru-RU"/>
        </a:p>
      </dgm:t>
    </dgm:pt>
    <dgm:pt modelId="{4B9A3F1D-CA71-45D4-8C57-B96813BAB364}" type="sibTrans" cxnId="{AFD1E907-7D10-41F2-8F16-40A01A6E5BFF}">
      <dgm:prSet/>
      <dgm:spPr/>
      <dgm:t>
        <a:bodyPr/>
        <a:lstStyle/>
        <a:p>
          <a:endParaRPr lang="ru-RU"/>
        </a:p>
      </dgm:t>
    </dgm:pt>
    <dgm:pt modelId="{5E491851-6D86-4E93-8D63-E7CC6BDD851B}">
      <dgm:prSet phldrT="[Текст]" phldr="1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ru-RU" sz="100" dirty="0"/>
        </a:p>
      </dgm:t>
    </dgm:pt>
    <dgm:pt modelId="{7CF5AD25-FC6E-4311-A523-CC8D6FDC3959}" type="parTrans" cxnId="{E6915002-2113-4E6D-844D-F95381177EB3}">
      <dgm:prSet/>
      <dgm:spPr/>
      <dgm:t>
        <a:bodyPr/>
        <a:lstStyle/>
        <a:p>
          <a:endParaRPr lang="ru-RU"/>
        </a:p>
      </dgm:t>
    </dgm:pt>
    <dgm:pt modelId="{E588FDEF-D6D4-476C-BFCA-5E42402BE4CE}" type="sibTrans" cxnId="{E6915002-2113-4E6D-844D-F95381177EB3}">
      <dgm:prSet/>
      <dgm:spPr/>
      <dgm:t>
        <a:bodyPr/>
        <a:lstStyle/>
        <a:p>
          <a:endParaRPr lang="ru-RU"/>
        </a:p>
      </dgm:t>
    </dgm:pt>
    <dgm:pt modelId="{F1A471B4-F97D-48E4-A2B6-3C25B2A83BEC}">
      <dgm:prSet phldrT="[Текст]" custT="1"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r>
            <a:rPr lang="ru-RU" sz="1400" dirty="0" smtClean="0"/>
            <a:t>Капиталовложения существенно уменьшены без увеличения ущерба.</a:t>
          </a:r>
          <a:endParaRPr lang="ru-RU" sz="1400" dirty="0"/>
        </a:p>
      </dgm:t>
    </dgm:pt>
    <dgm:pt modelId="{1F78F240-FF10-4AB9-B8DF-DB5C8740BCAD}" type="parTrans" cxnId="{6FBE92DD-AC22-4442-A5D5-F4B864301C98}">
      <dgm:prSet/>
      <dgm:spPr/>
      <dgm:t>
        <a:bodyPr/>
        <a:lstStyle/>
        <a:p>
          <a:endParaRPr lang="ru-RU"/>
        </a:p>
      </dgm:t>
    </dgm:pt>
    <dgm:pt modelId="{6A4374B3-418F-48DA-9B97-45CC20CFEEA4}" type="sibTrans" cxnId="{6FBE92DD-AC22-4442-A5D5-F4B864301C98}">
      <dgm:prSet/>
      <dgm:spPr/>
      <dgm:t>
        <a:bodyPr/>
        <a:lstStyle/>
        <a:p>
          <a:endParaRPr lang="ru-RU"/>
        </a:p>
      </dgm:t>
    </dgm:pt>
    <dgm:pt modelId="{25A844D8-8710-4CA1-BBAB-6953EF0BE16A}">
      <dgm:prSet phldrT="[Текст]"/>
      <dgm:spPr>
        <a:ln>
          <a:solidFill>
            <a:schemeClr val="accent1">
              <a:alpha val="90000"/>
            </a:schemeClr>
          </a:solidFill>
        </a:ln>
      </dgm:spPr>
      <dgm:t>
        <a:bodyPr/>
        <a:lstStyle/>
        <a:p>
          <a:endParaRPr lang="ru-RU" dirty="0"/>
        </a:p>
      </dgm:t>
    </dgm:pt>
    <dgm:pt modelId="{2468659A-2620-4B57-87EA-D6C34D9DB3C8}" type="parTrans" cxnId="{8B09654C-C725-4BB2-B7C4-42EC0C7842E4}">
      <dgm:prSet/>
      <dgm:spPr/>
      <dgm:t>
        <a:bodyPr/>
        <a:lstStyle/>
        <a:p>
          <a:endParaRPr lang="ru-RU"/>
        </a:p>
      </dgm:t>
    </dgm:pt>
    <dgm:pt modelId="{FBE11953-439C-484F-AEAA-AC4418104B67}" type="sibTrans" cxnId="{8B09654C-C725-4BB2-B7C4-42EC0C7842E4}">
      <dgm:prSet/>
      <dgm:spPr/>
      <dgm:t>
        <a:bodyPr/>
        <a:lstStyle/>
        <a:p>
          <a:endParaRPr lang="ru-RU"/>
        </a:p>
      </dgm:t>
    </dgm:pt>
    <dgm:pt modelId="{9D26F891-AC0C-4BA6-A2BA-A66108AE3AF4}">
      <dgm:prSet phldrT="[Текст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ru-RU" dirty="0"/>
        </a:p>
      </dgm:t>
    </dgm:pt>
    <dgm:pt modelId="{9FE46644-FF01-400D-BB72-9D25C93BBD38}" type="parTrans" cxnId="{5C479278-7781-486F-8724-6925655103DC}">
      <dgm:prSet/>
      <dgm:spPr/>
      <dgm:t>
        <a:bodyPr/>
        <a:lstStyle/>
        <a:p>
          <a:endParaRPr lang="ru-RU"/>
        </a:p>
      </dgm:t>
    </dgm:pt>
    <dgm:pt modelId="{AA9D1929-4799-470D-ABB7-35CE2E50373B}" type="sibTrans" cxnId="{5C479278-7781-486F-8724-6925655103DC}">
      <dgm:prSet/>
      <dgm:spPr/>
      <dgm:t>
        <a:bodyPr/>
        <a:lstStyle/>
        <a:p>
          <a:endParaRPr lang="ru-RU"/>
        </a:p>
      </dgm:t>
    </dgm:pt>
    <dgm:pt modelId="{A9A46891-1FE3-497B-9057-93681BA00E94}">
      <dgm:prSet phldrT="[Текст]" phldr="1" custT="1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pPr algn="l"/>
          <a:endParaRPr lang="ru-RU" sz="100" dirty="0"/>
        </a:p>
      </dgm:t>
    </dgm:pt>
    <dgm:pt modelId="{B3CDCD3D-EB57-447D-B5C7-6C36F0D7BE49}" type="sibTrans" cxnId="{55F02569-BB95-4CD5-8EA9-D03053DF5D83}">
      <dgm:prSet/>
      <dgm:spPr/>
      <dgm:t>
        <a:bodyPr/>
        <a:lstStyle/>
        <a:p>
          <a:endParaRPr lang="ru-RU"/>
        </a:p>
      </dgm:t>
    </dgm:pt>
    <dgm:pt modelId="{6876735A-3D24-460C-8EB1-9B503D1FA538}" type="parTrans" cxnId="{55F02569-BB95-4CD5-8EA9-D03053DF5D83}">
      <dgm:prSet/>
      <dgm:spPr/>
      <dgm:t>
        <a:bodyPr/>
        <a:lstStyle/>
        <a:p>
          <a:endParaRPr lang="ru-RU"/>
        </a:p>
      </dgm:t>
    </dgm:pt>
    <dgm:pt modelId="{EB2D463D-76D5-407E-BFC7-6D2075195792}" type="pres">
      <dgm:prSet presAssocID="{F27F1B7C-7C61-4CA9-896E-4D319FD3780A}" presName="list" presStyleCnt="0">
        <dgm:presLayoutVars>
          <dgm:dir/>
          <dgm:animLvl val="lvl"/>
        </dgm:presLayoutVars>
      </dgm:prSet>
      <dgm:spPr/>
    </dgm:pt>
    <dgm:pt modelId="{835C390C-699F-4470-931B-A284646621F9}" type="pres">
      <dgm:prSet presAssocID="{A9A46891-1FE3-497B-9057-93681BA00E94}" presName="posSpace" presStyleCnt="0"/>
      <dgm:spPr/>
    </dgm:pt>
    <dgm:pt modelId="{DA2F00DA-800D-4958-B198-1B6C8A870321}" type="pres">
      <dgm:prSet presAssocID="{A9A46891-1FE3-497B-9057-93681BA00E94}" presName="vertFlow" presStyleCnt="0"/>
      <dgm:spPr/>
    </dgm:pt>
    <dgm:pt modelId="{76A501BD-055B-407A-AC02-5CF0E6673E42}" type="pres">
      <dgm:prSet presAssocID="{A9A46891-1FE3-497B-9057-93681BA00E94}" presName="topSpace" presStyleCnt="0"/>
      <dgm:spPr/>
    </dgm:pt>
    <dgm:pt modelId="{B6EA5B60-9F6E-4BFB-B5DE-169A9559BE69}" type="pres">
      <dgm:prSet presAssocID="{A9A46891-1FE3-497B-9057-93681BA00E94}" presName="firstComp" presStyleCnt="0"/>
      <dgm:spPr/>
    </dgm:pt>
    <dgm:pt modelId="{FA378331-8395-4B72-87B1-500E230179DB}" type="pres">
      <dgm:prSet presAssocID="{A9A46891-1FE3-497B-9057-93681BA00E94}" presName="firstChild" presStyleLbl="bgAccFollowNode1" presStyleIdx="0" presStyleCnt="3" custScaleX="115459" custLinFactNeighborX="-51277" custLinFactNeighborY="-5635"/>
      <dgm:spPr/>
      <dgm:t>
        <a:bodyPr/>
        <a:lstStyle/>
        <a:p>
          <a:endParaRPr lang="ru-RU"/>
        </a:p>
      </dgm:t>
    </dgm:pt>
    <dgm:pt modelId="{405CBCA8-9830-4417-A42C-ED3B9FF03402}" type="pres">
      <dgm:prSet presAssocID="{A9A46891-1FE3-497B-9057-93681BA00E94}" presName="firstChildTx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F8A7C01-CD8B-47CC-B704-055D5406A42C}" type="pres">
      <dgm:prSet presAssocID="{A9A46891-1FE3-497B-9057-93681BA00E94}" presName="negSpace" presStyleCnt="0"/>
      <dgm:spPr/>
    </dgm:pt>
    <dgm:pt modelId="{9294F92C-363B-48B4-9F7E-D5EA27CF310A}" type="pres">
      <dgm:prSet presAssocID="{A9A46891-1FE3-497B-9057-93681BA00E94}" presName="circle" presStyleLbl="node1" presStyleIdx="0" presStyleCnt="3" custScaleX="49989" custScaleY="49989" custLinFactNeighborX="-61898" custLinFactNeighborY="-7228"/>
      <dgm:spPr/>
      <dgm:t>
        <a:bodyPr/>
        <a:lstStyle/>
        <a:p>
          <a:endParaRPr lang="ru-RU"/>
        </a:p>
      </dgm:t>
    </dgm:pt>
    <dgm:pt modelId="{FDA65974-196A-4033-A4A0-5068BB6D9D2B}" type="pres">
      <dgm:prSet presAssocID="{B3CDCD3D-EB57-447D-B5C7-6C36F0D7BE49}" presName="transSpace" presStyleCnt="0"/>
      <dgm:spPr/>
    </dgm:pt>
    <dgm:pt modelId="{44C881DF-7E87-4A0A-9A6C-1FA7AEE27EAC}" type="pres">
      <dgm:prSet presAssocID="{5E491851-6D86-4E93-8D63-E7CC6BDD851B}" presName="posSpace" presStyleCnt="0"/>
      <dgm:spPr/>
    </dgm:pt>
    <dgm:pt modelId="{B913ED40-836E-4ED9-B576-7AB7E1B7DA7A}" type="pres">
      <dgm:prSet presAssocID="{5E491851-6D86-4E93-8D63-E7CC6BDD851B}" presName="vertFlow" presStyleCnt="0"/>
      <dgm:spPr/>
    </dgm:pt>
    <dgm:pt modelId="{F70EE8A9-28B7-4DC8-AD22-085D6ED9F29F}" type="pres">
      <dgm:prSet presAssocID="{5E491851-6D86-4E93-8D63-E7CC6BDD851B}" presName="topSpace" presStyleCnt="0"/>
      <dgm:spPr/>
    </dgm:pt>
    <dgm:pt modelId="{23D5776E-CA2B-4F3D-B0DA-2C864B076F86}" type="pres">
      <dgm:prSet presAssocID="{5E491851-6D86-4E93-8D63-E7CC6BDD851B}" presName="firstComp" presStyleCnt="0"/>
      <dgm:spPr/>
    </dgm:pt>
    <dgm:pt modelId="{F7128317-2FD8-48C4-9032-01419492D71C}" type="pres">
      <dgm:prSet presAssocID="{5E491851-6D86-4E93-8D63-E7CC6BDD851B}" presName="firstChild" presStyleLbl="bgAccFollowNode1" presStyleIdx="1" presStyleCnt="3" custScaleX="112421" custLinFactNeighborX="-65703" custLinFactNeighborY="-5419"/>
      <dgm:spPr/>
    </dgm:pt>
    <dgm:pt modelId="{3F446047-84D9-4D50-BEB3-9793890D9C61}" type="pres">
      <dgm:prSet presAssocID="{5E491851-6D86-4E93-8D63-E7CC6BDD851B}" presName="firstChildTx" presStyleLbl="bgAccFollowNode1" presStyleIdx="1" presStyleCnt="3">
        <dgm:presLayoutVars>
          <dgm:bulletEnabled val="1"/>
        </dgm:presLayoutVars>
      </dgm:prSet>
      <dgm:spPr/>
    </dgm:pt>
    <dgm:pt modelId="{E08A432B-6BB5-428F-864B-842A5921AD63}" type="pres">
      <dgm:prSet presAssocID="{5E491851-6D86-4E93-8D63-E7CC6BDD851B}" presName="negSpace" presStyleCnt="0"/>
      <dgm:spPr/>
    </dgm:pt>
    <dgm:pt modelId="{B8AA9342-2E86-451A-B355-9266DDAB4E8A}" type="pres">
      <dgm:prSet presAssocID="{5E491851-6D86-4E93-8D63-E7CC6BDD851B}" presName="circle" presStyleLbl="node1" presStyleIdx="1" presStyleCnt="3" custScaleX="51767" custScaleY="45787" custLinFactNeighborX="-66861" custLinFactNeighborY="904"/>
      <dgm:spPr/>
    </dgm:pt>
    <dgm:pt modelId="{679D53A6-BD03-4CFD-AEE4-8FD4ECF18B98}" type="pres">
      <dgm:prSet presAssocID="{E588FDEF-D6D4-476C-BFCA-5E42402BE4CE}" presName="transSpace" presStyleCnt="0"/>
      <dgm:spPr/>
    </dgm:pt>
    <dgm:pt modelId="{ACB925B1-7149-4E09-9B45-100BC91AC73C}" type="pres">
      <dgm:prSet presAssocID="{9D26F891-AC0C-4BA6-A2BA-A66108AE3AF4}" presName="posSpace" presStyleCnt="0"/>
      <dgm:spPr/>
    </dgm:pt>
    <dgm:pt modelId="{5B2B49D2-80AC-4476-A587-12264D8956B0}" type="pres">
      <dgm:prSet presAssocID="{9D26F891-AC0C-4BA6-A2BA-A66108AE3AF4}" presName="vertFlow" presStyleCnt="0"/>
      <dgm:spPr/>
    </dgm:pt>
    <dgm:pt modelId="{BE703284-CD3A-4C38-AC90-49A5E64AED2C}" type="pres">
      <dgm:prSet presAssocID="{9D26F891-AC0C-4BA6-A2BA-A66108AE3AF4}" presName="topSpace" presStyleCnt="0"/>
      <dgm:spPr/>
    </dgm:pt>
    <dgm:pt modelId="{2DE99DCF-FA74-4B70-ACFF-49A2C155675A}" type="pres">
      <dgm:prSet presAssocID="{9D26F891-AC0C-4BA6-A2BA-A66108AE3AF4}" presName="firstComp" presStyleCnt="0"/>
      <dgm:spPr/>
    </dgm:pt>
    <dgm:pt modelId="{16DB2BAF-43BC-4995-91D3-7ECFCBC8C505}" type="pres">
      <dgm:prSet presAssocID="{9D26F891-AC0C-4BA6-A2BA-A66108AE3AF4}" presName="firstChild" presStyleLbl="bgAccFollowNode1" presStyleIdx="2" presStyleCnt="3" custScaleX="113237" custLinFactNeighborX="-81171" custLinFactNeighborY="-5864"/>
      <dgm:spPr/>
    </dgm:pt>
    <dgm:pt modelId="{6429212F-6A80-4BC4-BAE8-F848EDE6560F}" type="pres">
      <dgm:prSet presAssocID="{9D26F891-AC0C-4BA6-A2BA-A66108AE3AF4}" presName="firstChildTx" presStyleLbl="bgAccFollowNode1" presStyleIdx="2" presStyleCnt="3">
        <dgm:presLayoutVars>
          <dgm:bulletEnabled val="1"/>
        </dgm:presLayoutVars>
      </dgm:prSet>
      <dgm:spPr/>
    </dgm:pt>
    <dgm:pt modelId="{FF6E8353-87D6-4B2D-A9B0-02390950E53A}" type="pres">
      <dgm:prSet presAssocID="{9D26F891-AC0C-4BA6-A2BA-A66108AE3AF4}" presName="negSpace" presStyleCnt="0"/>
      <dgm:spPr/>
    </dgm:pt>
    <dgm:pt modelId="{B390FB8B-A675-47DF-AC05-7ED7B2B537B7}" type="pres">
      <dgm:prSet presAssocID="{9D26F891-AC0C-4BA6-A2BA-A66108AE3AF4}" presName="circle" presStyleLbl="node1" presStyleIdx="2" presStyleCnt="3" custScaleX="49009" custScaleY="49961" custLinFactNeighborX="-54818"/>
      <dgm:spPr/>
    </dgm:pt>
  </dgm:ptLst>
  <dgm:cxnLst>
    <dgm:cxn modelId="{C1AB4E1F-FDFD-4D1B-BF35-51715274BEC2}" type="presOf" srcId="{A9A46891-1FE3-497B-9057-93681BA00E94}" destId="{9294F92C-363B-48B4-9F7E-D5EA27CF310A}" srcOrd="0" destOrd="0" presId="urn:microsoft.com/office/officeart/2005/8/layout/hList9"/>
    <dgm:cxn modelId="{96E982E2-FA2E-4538-A9D7-333AE004D09D}" type="presOf" srcId="{5E491851-6D86-4E93-8D63-E7CC6BDD851B}" destId="{B8AA9342-2E86-451A-B355-9266DDAB4E8A}" srcOrd="0" destOrd="0" presId="urn:microsoft.com/office/officeart/2005/8/layout/hList9"/>
    <dgm:cxn modelId="{8B09654C-C725-4BB2-B7C4-42EC0C7842E4}" srcId="{9D26F891-AC0C-4BA6-A2BA-A66108AE3AF4}" destId="{25A844D8-8710-4CA1-BBAB-6953EF0BE16A}" srcOrd="0" destOrd="0" parTransId="{2468659A-2620-4B57-87EA-D6C34D9DB3C8}" sibTransId="{FBE11953-439C-484F-AEAA-AC4418104B67}"/>
    <dgm:cxn modelId="{DE3C71B1-CCC7-44C2-905B-079D14594EE8}" type="presOf" srcId="{9D26F891-AC0C-4BA6-A2BA-A66108AE3AF4}" destId="{B390FB8B-A675-47DF-AC05-7ED7B2B537B7}" srcOrd="0" destOrd="0" presId="urn:microsoft.com/office/officeart/2005/8/layout/hList9"/>
    <dgm:cxn modelId="{DB172F4B-4ED3-4971-BF16-6689D86161DC}" type="presOf" srcId="{BBE957D0-8FFA-49FA-854E-84DF2D955DCD}" destId="{FA378331-8395-4B72-87B1-500E230179DB}" srcOrd="0" destOrd="0" presId="urn:microsoft.com/office/officeart/2005/8/layout/hList9"/>
    <dgm:cxn modelId="{55F02569-BB95-4CD5-8EA9-D03053DF5D83}" srcId="{F27F1B7C-7C61-4CA9-896E-4D319FD3780A}" destId="{A9A46891-1FE3-497B-9057-93681BA00E94}" srcOrd="0" destOrd="0" parTransId="{6876735A-3D24-460C-8EB1-9B503D1FA538}" sibTransId="{B3CDCD3D-EB57-447D-B5C7-6C36F0D7BE49}"/>
    <dgm:cxn modelId="{E75FF574-F7EA-4213-BFF2-ADBE09F62F17}" type="presOf" srcId="{F1A471B4-F97D-48E4-A2B6-3C25B2A83BEC}" destId="{F7128317-2FD8-48C4-9032-01419492D71C}" srcOrd="0" destOrd="0" presId="urn:microsoft.com/office/officeart/2005/8/layout/hList9"/>
    <dgm:cxn modelId="{E6915002-2113-4E6D-844D-F95381177EB3}" srcId="{F27F1B7C-7C61-4CA9-896E-4D319FD3780A}" destId="{5E491851-6D86-4E93-8D63-E7CC6BDD851B}" srcOrd="1" destOrd="0" parTransId="{7CF5AD25-FC6E-4311-A523-CC8D6FDC3959}" sibTransId="{E588FDEF-D6D4-476C-BFCA-5E42402BE4CE}"/>
    <dgm:cxn modelId="{B24EB862-A287-4145-94FA-F73A8FB1F05A}" type="presOf" srcId="{F1A471B4-F97D-48E4-A2B6-3C25B2A83BEC}" destId="{3F446047-84D9-4D50-BEB3-9793890D9C61}" srcOrd="1" destOrd="0" presId="urn:microsoft.com/office/officeart/2005/8/layout/hList9"/>
    <dgm:cxn modelId="{5C479278-7781-486F-8724-6925655103DC}" srcId="{F27F1B7C-7C61-4CA9-896E-4D319FD3780A}" destId="{9D26F891-AC0C-4BA6-A2BA-A66108AE3AF4}" srcOrd="2" destOrd="0" parTransId="{9FE46644-FF01-400D-BB72-9D25C93BBD38}" sibTransId="{AA9D1929-4799-470D-ABB7-35CE2E50373B}"/>
    <dgm:cxn modelId="{B8627FE5-4AD9-43DF-A386-5F43C2A09049}" type="presOf" srcId="{25A844D8-8710-4CA1-BBAB-6953EF0BE16A}" destId="{6429212F-6A80-4BC4-BAE8-F848EDE6560F}" srcOrd="1" destOrd="0" presId="urn:microsoft.com/office/officeart/2005/8/layout/hList9"/>
    <dgm:cxn modelId="{EA8A44A2-ACEC-4BB7-AD0F-2D0612112627}" type="presOf" srcId="{25A844D8-8710-4CA1-BBAB-6953EF0BE16A}" destId="{16DB2BAF-43BC-4995-91D3-7ECFCBC8C505}" srcOrd="0" destOrd="0" presId="urn:microsoft.com/office/officeart/2005/8/layout/hList9"/>
    <dgm:cxn modelId="{5B9C0147-E5A2-4510-B333-4170E0656F75}" type="presOf" srcId="{F27F1B7C-7C61-4CA9-896E-4D319FD3780A}" destId="{EB2D463D-76D5-407E-BFC7-6D2075195792}" srcOrd="0" destOrd="0" presId="urn:microsoft.com/office/officeart/2005/8/layout/hList9"/>
    <dgm:cxn modelId="{AFD1E907-7D10-41F2-8F16-40A01A6E5BFF}" srcId="{A9A46891-1FE3-497B-9057-93681BA00E94}" destId="{BBE957D0-8FFA-49FA-854E-84DF2D955DCD}" srcOrd="0" destOrd="0" parTransId="{058D9F55-98A9-4EDB-B17E-1F193C1BB258}" sibTransId="{4B9A3F1D-CA71-45D4-8C57-B96813BAB364}"/>
    <dgm:cxn modelId="{CF434797-D4C0-4AB7-9766-E0193D409BC4}" type="presOf" srcId="{BBE957D0-8FFA-49FA-854E-84DF2D955DCD}" destId="{405CBCA8-9830-4417-A42C-ED3B9FF03402}" srcOrd="1" destOrd="0" presId="urn:microsoft.com/office/officeart/2005/8/layout/hList9"/>
    <dgm:cxn modelId="{6FBE92DD-AC22-4442-A5D5-F4B864301C98}" srcId="{5E491851-6D86-4E93-8D63-E7CC6BDD851B}" destId="{F1A471B4-F97D-48E4-A2B6-3C25B2A83BEC}" srcOrd="0" destOrd="0" parTransId="{1F78F240-FF10-4AB9-B8DF-DB5C8740BCAD}" sibTransId="{6A4374B3-418F-48DA-9B97-45CC20CFEEA4}"/>
    <dgm:cxn modelId="{6FC5B98C-136E-48C3-98C2-05FF9B806095}" type="presParOf" srcId="{EB2D463D-76D5-407E-BFC7-6D2075195792}" destId="{835C390C-699F-4470-931B-A284646621F9}" srcOrd="0" destOrd="0" presId="urn:microsoft.com/office/officeart/2005/8/layout/hList9"/>
    <dgm:cxn modelId="{AB7B14DE-23C7-4C20-B012-3746A81D2B70}" type="presParOf" srcId="{EB2D463D-76D5-407E-BFC7-6D2075195792}" destId="{DA2F00DA-800D-4958-B198-1B6C8A870321}" srcOrd="1" destOrd="0" presId="urn:microsoft.com/office/officeart/2005/8/layout/hList9"/>
    <dgm:cxn modelId="{491A6ED1-B5FD-4BD6-9BEE-D48D520ED9E8}" type="presParOf" srcId="{DA2F00DA-800D-4958-B198-1B6C8A870321}" destId="{76A501BD-055B-407A-AC02-5CF0E6673E42}" srcOrd="0" destOrd="0" presId="urn:microsoft.com/office/officeart/2005/8/layout/hList9"/>
    <dgm:cxn modelId="{0AEB60B3-B42D-4B09-B2CF-10D12130D4DE}" type="presParOf" srcId="{DA2F00DA-800D-4958-B198-1B6C8A870321}" destId="{B6EA5B60-9F6E-4BFB-B5DE-169A9559BE69}" srcOrd="1" destOrd="0" presId="urn:microsoft.com/office/officeart/2005/8/layout/hList9"/>
    <dgm:cxn modelId="{ED8740EF-0A39-48FC-AC10-01589B4F272B}" type="presParOf" srcId="{B6EA5B60-9F6E-4BFB-B5DE-169A9559BE69}" destId="{FA378331-8395-4B72-87B1-500E230179DB}" srcOrd="0" destOrd="0" presId="urn:microsoft.com/office/officeart/2005/8/layout/hList9"/>
    <dgm:cxn modelId="{6C9F2333-9CA6-4AAE-83C2-70D7AE69DE7A}" type="presParOf" srcId="{B6EA5B60-9F6E-4BFB-B5DE-169A9559BE69}" destId="{405CBCA8-9830-4417-A42C-ED3B9FF03402}" srcOrd="1" destOrd="0" presId="urn:microsoft.com/office/officeart/2005/8/layout/hList9"/>
    <dgm:cxn modelId="{C5432DE2-8A7C-4540-AE5D-00DBD1E9F916}" type="presParOf" srcId="{EB2D463D-76D5-407E-BFC7-6D2075195792}" destId="{2F8A7C01-CD8B-47CC-B704-055D5406A42C}" srcOrd="2" destOrd="0" presId="urn:microsoft.com/office/officeart/2005/8/layout/hList9"/>
    <dgm:cxn modelId="{5FE5EF74-23A7-48FD-B6D7-495BA6A202F7}" type="presParOf" srcId="{EB2D463D-76D5-407E-BFC7-6D2075195792}" destId="{9294F92C-363B-48B4-9F7E-D5EA27CF310A}" srcOrd="3" destOrd="0" presId="urn:microsoft.com/office/officeart/2005/8/layout/hList9"/>
    <dgm:cxn modelId="{313040C6-DC6E-4E42-A58C-19FB08F09B02}" type="presParOf" srcId="{EB2D463D-76D5-407E-BFC7-6D2075195792}" destId="{FDA65974-196A-4033-A4A0-5068BB6D9D2B}" srcOrd="4" destOrd="0" presId="urn:microsoft.com/office/officeart/2005/8/layout/hList9"/>
    <dgm:cxn modelId="{FC59CE6B-2260-4EB7-8D23-4AD750F6D858}" type="presParOf" srcId="{EB2D463D-76D5-407E-BFC7-6D2075195792}" destId="{44C881DF-7E87-4A0A-9A6C-1FA7AEE27EAC}" srcOrd="5" destOrd="0" presId="urn:microsoft.com/office/officeart/2005/8/layout/hList9"/>
    <dgm:cxn modelId="{22AE942D-B45C-437A-A31E-6D4773630F09}" type="presParOf" srcId="{EB2D463D-76D5-407E-BFC7-6D2075195792}" destId="{B913ED40-836E-4ED9-B576-7AB7E1B7DA7A}" srcOrd="6" destOrd="0" presId="urn:microsoft.com/office/officeart/2005/8/layout/hList9"/>
    <dgm:cxn modelId="{3481F656-DB29-4B4C-A76C-C9DC00A5D175}" type="presParOf" srcId="{B913ED40-836E-4ED9-B576-7AB7E1B7DA7A}" destId="{F70EE8A9-28B7-4DC8-AD22-085D6ED9F29F}" srcOrd="0" destOrd="0" presId="urn:microsoft.com/office/officeart/2005/8/layout/hList9"/>
    <dgm:cxn modelId="{BA0E4670-D47E-49B1-BC1C-1619C1DFF71D}" type="presParOf" srcId="{B913ED40-836E-4ED9-B576-7AB7E1B7DA7A}" destId="{23D5776E-CA2B-4F3D-B0DA-2C864B076F86}" srcOrd="1" destOrd="0" presId="urn:microsoft.com/office/officeart/2005/8/layout/hList9"/>
    <dgm:cxn modelId="{EF873670-0721-4ED0-8FA4-A05714026B10}" type="presParOf" srcId="{23D5776E-CA2B-4F3D-B0DA-2C864B076F86}" destId="{F7128317-2FD8-48C4-9032-01419492D71C}" srcOrd="0" destOrd="0" presId="urn:microsoft.com/office/officeart/2005/8/layout/hList9"/>
    <dgm:cxn modelId="{2685FD7F-C3B5-425C-BD93-E72C6B000A30}" type="presParOf" srcId="{23D5776E-CA2B-4F3D-B0DA-2C864B076F86}" destId="{3F446047-84D9-4D50-BEB3-9793890D9C61}" srcOrd="1" destOrd="0" presId="urn:microsoft.com/office/officeart/2005/8/layout/hList9"/>
    <dgm:cxn modelId="{764BBD7E-71EB-42AD-838E-C38B97917CBE}" type="presParOf" srcId="{EB2D463D-76D5-407E-BFC7-6D2075195792}" destId="{E08A432B-6BB5-428F-864B-842A5921AD63}" srcOrd="7" destOrd="0" presId="urn:microsoft.com/office/officeart/2005/8/layout/hList9"/>
    <dgm:cxn modelId="{E5C5B323-05BB-4610-B7D2-8957B1EE4E0A}" type="presParOf" srcId="{EB2D463D-76D5-407E-BFC7-6D2075195792}" destId="{B8AA9342-2E86-451A-B355-9266DDAB4E8A}" srcOrd="8" destOrd="0" presId="urn:microsoft.com/office/officeart/2005/8/layout/hList9"/>
    <dgm:cxn modelId="{76F3950F-0415-4E0B-B4EA-B65A97AC6496}" type="presParOf" srcId="{EB2D463D-76D5-407E-BFC7-6D2075195792}" destId="{679D53A6-BD03-4CFD-AEE4-8FD4ECF18B98}" srcOrd="9" destOrd="0" presId="urn:microsoft.com/office/officeart/2005/8/layout/hList9"/>
    <dgm:cxn modelId="{F4305E07-6213-4BF1-8DFB-C5F42A91379C}" type="presParOf" srcId="{EB2D463D-76D5-407E-BFC7-6D2075195792}" destId="{ACB925B1-7149-4E09-9B45-100BC91AC73C}" srcOrd="10" destOrd="0" presId="urn:microsoft.com/office/officeart/2005/8/layout/hList9"/>
    <dgm:cxn modelId="{21637C7C-68CA-4C35-9CF4-F45E21621AA4}" type="presParOf" srcId="{EB2D463D-76D5-407E-BFC7-6D2075195792}" destId="{5B2B49D2-80AC-4476-A587-12264D8956B0}" srcOrd="11" destOrd="0" presId="urn:microsoft.com/office/officeart/2005/8/layout/hList9"/>
    <dgm:cxn modelId="{5E873876-C5A8-437E-86C5-3F9B294943BA}" type="presParOf" srcId="{5B2B49D2-80AC-4476-A587-12264D8956B0}" destId="{BE703284-CD3A-4C38-AC90-49A5E64AED2C}" srcOrd="0" destOrd="0" presId="urn:microsoft.com/office/officeart/2005/8/layout/hList9"/>
    <dgm:cxn modelId="{D72F9EE9-519D-4511-B443-B9E83DE053D8}" type="presParOf" srcId="{5B2B49D2-80AC-4476-A587-12264D8956B0}" destId="{2DE99DCF-FA74-4B70-ACFF-49A2C155675A}" srcOrd="1" destOrd="0" presId="urn:microsoft.com/office/officeart/2005/8/layout/hList9"/>
    <dgm:cxn modelId="{611F180E-1D24-4C98-9694-7B358AC4D16B}" type="presParOf" srcId="{2DE99DCF-FA74-4B70-ACFF-49A2C155675A}" destId="{16DB2BAF-43BC-4995-91D3-7ECFCBC8C505}" srcOrd="0" destOrd="0" presId="urn:microsoft.com/office/officeart/2005/8/layout/hList9"/>
    <dgm:cxn modelId="{3580EABF-3F4F-4757-B51A-81D6C7310DB5}" type="presParOf" srcId="{2DE99DCF-FA74-4B70-ACFF-49A2C155675A}" destId="{6429212F-6A80-4BC4-BAE8-F848EDE6560F}" srcOrd="1" destOrd="0" presId="urn:microsoft.com/office/officeart/2005/8/layout/hList9"/>
    <dgm:cxn modelId="{B75125D1-72F7-4A3D-A2DD-C86D97C69550}" type="presParOf" srcId="{EB2D463D-76D5-407E-BFC7-6D2075195792}" destId="{FF6E8353-87D6-4B2D-A9B0-02390950E53A}" srcOrd="12" destOrd="0" presId="urn:microsoft.com/office/officeart/2005/8/layout/hList9"/>
    <dgm:cxn modelId="{3DA7AC98-B616-4361-A9B4-A72A15144896}" type="presParOf" srcId="{EB2D463D-76D5-407E-BFC7-6D2075195792}" destId="{B390FB8B-A675-47DF-AC05-7ED7B2B537B7}" srcOrd="13" destOrd="0" presId="urn:microsoft.com/office/officeart/2005/8/layout/hList9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D8EDA-7B6C-4637-BEB7-1A866D72E7EF}" type="doc">
      <dgm:prSet loTypeId="urn:microsoft.com/office/officeart/2005/8/layout/vList3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AA6B188-B8D0-4070-A10E-55304BE7AD68}">
      <dgm:prSet/>
      <dgm:spPr/>
      <dgm:t>
        <a:bodyPr/>
        <a:lstStyle/>
        <a:p>
          <a:pPr rtl="0"/>
          <a:r>
            <a:rPr lang="ru-RU" b="0" i="0" baseline="0" dirty="0" smtClean="0">
              <a:latin typeface="PFDinTextCondPro-Light"/>
            </a:rPr>
            <a:t>Целесообразно разделить потребителей на категории по важности (в зависимости от стоимости ущерба). </a:t>
          </a:r>
          <a:endParaRPr lang="ru-RU" b="0" i="0" baseline="0" dirty="0">
            <a:latin typeface="PFDinTextCondPro-Light"/>
          </a:endParaRPr>
        </a:p>
      </dgm:t>
    </dgm:pt>
    <dgm:pt modelId="{42945734-C4A5-4256-AA58-9999183C716E}" type="parTrans" cxnId="{384FDA7B-7439-49D6-A9F6-99E1049ED65E}">
      <dgm:prSet/>
      <dgm:spPr/>
      <dgm:t>
        <a:bodyPr/>
        <a:lstStyle/>
        <a:p>
          <a:endParaRPr lang="ru-RU"/>
        </a:p>
      </dgm:t>
    </dgm:pt>
    <dgm:pt modelId="{4DD6F107-42CD-4187-A46D-2A6C4ED342F4}" type="sibTrans" cxnId="{384FDA7B-7439-49D6-A9F6-99E1049ED65E}">
      <dgm:prSet/>
      <dgm:spPr/>
      <dgm:t>
        <a:bodyPr/>
        <a:lstStyle/>
        <a:p>
          <a:endParaRPr lang="ru-RU"/>
        </a:p>
      </dgm:t>
    </dgm:pt>
    <dgm:pt modelId="{2EDDC76E-D936-4BCD-AADC-90D37F836A98}">
      <dgm:prSet/>
      <dgm:spPr/>
      <dgm:t>
        <a:bodyPr/>
        <a:lstStyle/>
        <a:p>
          <a:pPr rtl="0"/>
          <a:r>
            <a:rPr lang="ru-RU" b="0" i="0" baseline="0" dirty="0" smtClean="0">
              <a:latin typeface="PFDinTextCondPro-Light"/>
            </a:rPr>
            <a:t>Стоимость ЛЭП составляет львиную долю общих расходов, поэтому необходимо максимально сократить длину линий.</a:t>
          </a:r>
          <a:endParaRPr lang="en-US" b="0" i="0" baseline="0" dirty="0">
            <a:latin typeface="PFDinTextCondPro-Light"/>
          </a:endParaRPr>
        </a:p>
      </dgm:t>
    </dgm:pt>
    <dgm:pt modelId="{F8335EAA-D0F5-4E55-9E7F-D9B89798417E}" type="parTrans" cxnId="{A842D35D-5FF4-4DB1-ACE8-7FDB77279512}">
      <dgm:prSet/>
      <dgm:spPr/>
      <dgm:t>
        <a:bodyPr/>
        <a:lstStyle/>
        <a:p>
          <a:endParaRPr lang="ru-RU"/>
        </a:p>
      </dgm:t>
    </dgm:pt>
    <dgm:pt modelId="{78DE61E3-0CA3-4A64-BB46-1554F84D5830}" type="sibTrans" cxnId="{A842D35D-5FF4-4DB1-ACE8-7FDB77279512}">
      <dgm:prSet/>
      <dgm:spPr/>
      <dgm:t>
        <a:bodyPr/>
        <a:lstStyle/>
        <a:p>
          <a:endParaRPr lang="ru-RU"/>
        </a:p>
      </dgm:t>
    </dgm:pt>
    <dgm:pt modelId="{B528532F-8E92-4A81-9AFA-A460788F942F}">
      <dgm:prSet/>
      <dgm:spPr/>
      <dgm:t>
        <a:bodyPr/>
        <a:lstStyle/>
        <a:p>
          <a:pPr rtl="0"/>
          <a:r>
            <a:rPr lang="ru-RU" b="0" i="0" baseline="0" dirty="0" smtClean="0">
              <a:latin typeface="PFDinTextCondPro-Light"/>
            </a:rPr>
            <a:t>Реклоузеры позволяют производить автоматический ввод резерва в случае поломки. Они отключают повреждённую часть цепи и подключают исправную.</a:t>
          </a:r>
          <a:r>
            <a:rPr lang="en-US" b="0" i="0" baseline="0" dirty="0" smtClean="0">
              <a:latin typeface="PFDinTextCondPro-Light"/>
            </a:rPr>
            <a:t> </a:t>
          </a:r>
          <a:r>
            <a:rPr lang="ru-RU" b="0" i="0" baseline="0" dirty="0" smtClean="0">
              <a:latin typeface="PFDinTextCondPro-Light"/>
            </a:rPr>
            <a:t>Это позволяет сэкономить средства на возмещении ущерба</a:t>
          </a:r>
          <a:r>
            <a:rPr lang="ru-RU" b="0" i="0" baseline="0" dirty="0" smtClean="0"/>
            <a:t>.</a:t>
          </a:r>
          <a:endParaRPr lang="ru-RU" dirty="0"/>
        </a:p>
      </dgm:t>
    </dgm:pt>
    <dgm:pt modelId="{E829E43B-E88D-473D-B17E-E8E3CC0CE11F}" type="parTrans" cxnId="{8730DA40-E350-4021-87B3-4B2602BD9798}">
      <dgm:prSet/>
      <dgm:spPr/>
      <dgm:t>
        <a:bodyPr/>
        <a:lstStyle/>
        <a:p>
          <a:endParaRPr lang="ru-RU"/>
        </a:p>
      </dgm:t>
    </dgm:pt>
    <dgm:pt modelId="{7A01D499-3647-4A3C-9E1A-0039E2E2612E}" type="sibTrans" cxnId="{8730DA40-E350-4021-87B3-4B2602BD9798}">
      <dgm:prSet/>
      <dgm:spPr/>
      <dgm:t>
        <a:bodyPr/>
        <a:lstStyle/>
        <a:p>
          <a:endParaRPr lang="ru-RU"/>
        </a:p>
      </dgm:t>
    </dgm:pt>
    <dgm:pt modelId="{ABCC0253-9BC5-4057-8C70-206ED8460DCF}">
      <dgm:prSet/>
      <dgm:spPr/>
      <dgm:t>
        <a:bodyPr/>
        <a:lstStyle/>
        <a:p>
          <a:pPr rtl="0"/>
          <a:r>
            <a:rPr lang="ru-RU" b="0" i="0" baseline="0" dirty="0" smtClean="0">
              <a:latin typeface="PFDinTextCondPro-Light"/>
            </a:rPr>
            <a:t>Поставлена задача спроектировать схему с минимальными затратами </a:t>
          </a:r>
          <a:r>
            <a:rPr lang="ru-RU" b="1" i="0" baseline="0" dirty="0" smtClean="0">
              <a:latin typeface="PFDinTextCondPro-Light"/>
            </a:rPr>
            <a:t>за первый год</a:t>
          </a:r>
          <a:r>
            <a:rPr lang="ru-RU" b="0" i="0" baseline="0" dirty="0" smtClean="0">
              <a:latin typeface="PFDinTextCondPro-Light"/>
            </a:rPr>
            <a:t>. Это позволяет сэкономить на стабильности сети за счёт увеличения ущерба некоторым потребителям.</a:t>
          </a:r>
          <a:endParaRPr lang="ru-RU" b="0" i="0" baseline="0" dirty="0">
            <a:latin typeface="PFDinTextCondPro-Light"/>
          </a:endParaRPr>
        </a:p>
      </dgm:t>
    </dgm:pt>
    <dgm:pt modelId="{38221C73-7158-40C7-8C46-B9F3EDC69057}" type="parTrans" cxnId="{3D3A621B-BB8C-4DD1-A260-9B660BFB9B39}">
      <dgm:prSet/>
      <dgm:spPr/>
      <dgm:t>
        <a:bodyPr/>
        <a:lstStyle/>
        <a:p>
          <a:endParaRPr lang="ru-RU"/>
        </a:p>
      </dgm:t>
    </dgm:pt>
    <dgm:pt modelId="{C7D18ECD-6DE9-4054-AE19-52A0C8B68E7B}" type="sibTrans" cxnId="{3D3A621B-BB8C-4DD1-A260-9B660BFB9B39}">
      <dgm:prSet/>
      <dgm:spPr/>
      <dgm:t>
        <a:bodyPr/>
        <a:lstStyle/>
        <a:p>
          <a:endParaRPr lang="ru-RU"/>
        </a:p>
      </dgm:t>
    </dgm:pt>
    <dgm:pt modelId="{87649C9D-45E6-4461-9AA5-7C0408205595}" type="pres">
      <dgm:prSet presAssocID="{542D8EDA-7B6C-4637-BEB7-1A866D72E7EF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B5F0063-6722-4C40-9910-A8B5D5B2D8CD}" type="pres">
      <dgm:prSet presAssocID="{BAA6B188-B8D0-4070-A10E-55304BE7AD68}" presName="composite" presStyleCnt="0"/>
      <dgm:spPr/>
    </dgm:pt>
    <dgm:pt modelId="{D49E559E-7B0D-4DF6-8781-FB1FD297B161}" type="pres">
      <dgm:prSet presAssocID="{BAA6B188-B8D0-4070-A10E-55304BE7AD68}" presName="imgShp" presStyleLbl="fgImgPlace1" presStyleIdx="0" presStyleCnt="4" custLinFactNeighborX="-88496" custLinFactNeighborY="3005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057BADD4-C79E-4F47-AABE-4D4897C3DFCD}" type="pres">
      <dgm:prSet presAssocID="{BAA6B188-B8D0-4070-A10E-55304BE7AD68}" presName="txShp" presStyleLbl="node1" presStyleIdx="0" presStyleCnt="4" custAng="0" custLinFactNeighborX="-14060" custLinFactNeighborY="400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C67D999-F599-43BA-928E-D586FC3C988E}" type="pres">
      <dgm:prSet presAssocID="{4DD6F107-42CD-4187-A46D-2A6C4ED342F4}" presName="spacing" presStyleCnt="0"/>
      <dgm:spPr/>
    </dgm:pt>
    <dgm:pt modelId="{A2BA9DB5-5B8A-409B-8390-DF67D280EEB9}" type="pres">
      <dgm:prSet presAssocID="{2EDDC76E-D936-4BCD-AADC-90D37F836A98}" presName="composite" presStyleCnt="0"/>
      <dgm:spPr/>
    </dgm:pt>
    <dgm:pt modelId="{F39A1CF2-DB6C-4C95-824C-363F4EB7744C}" type="pres">
      <dgm:prSet presAssocID="{2EDDC76E-D936-4BCD-AADC-90D37F836A98}" presName="imgShp" presStyleLbl="fgImgPlace1" presStyleIdx="1" presStyleCnt="4" custAng="0" custFlipHor="1" custLinFactX="329210" custLinFactNeighborX="400000" custLinFactNeighborY="-1002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38329620-11AA-4540-883F-C69A8502AF76}" type="pres">
      <dgm:prSet presAssocID="{2EDDC76E-D936-4BCD-AADC-90D37F836A98}" presName="txShp" presStyleLbl="node1" presStyleIdx="1" presStyleCnt="4" custAng="0" custFlipHor="1" custLinFactNeighborX="5335" custLinFactNeighborY="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9A04F6-CFF4-4413-A07D-6E853489387E}" type="pres">
      <dgm:prSet presAssocID="{78DE61E3-0CA3-4A64-BB46-1554F84D5830}" presName="spacing" presStyleCnt="0"/>
      <dgm:spPr/>
    </dgm:pt>
    <dgm:pt modelId="{5CDF8A18-A2E6-4FD0-80D7-D2373BF7AC02}" type="pres">
      <dgm:prSet presAssocID="{B528532F-8E92-4A81-9AFA-A460788F942F}" presName="composite" presStyleCnt="0"/>
      <dgm:spPr/>
    </dgm:pt>
    <dgm:pt modelId="{F9BBE807-4DB6-4B9A-8873-EBB39BB1A32A}" type="pres">
      <dgm:prSet presAssocID="{B528532F-8E92-4A81-9AFA-A460788F942F}" presName="imgShp" presStyleLbl="fgImgPlace1" presStyleIdx="2" presStyleCnt="4" custLinFactNeighborX="-9919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38BBBEF1-8D6D-4AF2-8EA0-F34A8B844983}" type="pres">
      <dgm:prSet presAssocID="{B528532F-8E92-4A81-9AFA-A460788F942F}" presName="txShp" presStyleLbl="node1" presStyleIdx="2" presStyleCnt="4" custLinFactNeighborX="-1427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8AF77BD-F459-4DFC-9952-7BD76EE8A4AB}" type="pres">
      <dgm:prSet presAssocID="{7A01D499-3647-4A3C-9E1A-0039E2E2612E}" presName="spacing" presStyleCnt="0"/>
      <dgm:spPr/>
    </dgm:pt>
    <dgm:pt modelId="{17FCF451-438F-4528-8FCD-FB429F38B6F2}" type="pres">
      <dgm:prSet presAssocID="{ABCC0253-9BC5-4057-8C70-206ED8460DCF}" presName="composite" presStyleCnt="0"/>
      <dgm:spPr/>
    </dgm:pt>
    <dgm:pt modelId="{D5C2CC93-4897-472A-886D-CAAEDD1FF6DA}" type="pres">
      <dgm:prSet presAssocID="{ABCC0253-9BC5-4057-8C70-206ED8460DCF}" presName="imgShp" presStyleLbl="fgImgPlace1" presStyleIdx="3" presStyleCnt="4" custFlipHor="1" custLinFactX="330420" custLinFactNeighborX="400000" custLinFactNeighborY="1002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</dgm:pt>
    <dgm:pt modelId="{E103C927-9BF4-4D8A-8B31-5E8E9E15844A}" type="pres">
      <dgm:prSet presAssocID="{ABCC0253-9BC5-4057-8C70-206ED8460DCF}" presName="txShp" presStyleLbl="node1" presStyleIdx="3" presStyleCnt="4" custFlipHor="1" custLinFactNeighborX="5335" custLinFactNeighborY="100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4CE5534-88CB-4581-9E34-A2F975F2FD25}" type="presOf" srcId="{542D8EDA-7B6C-4637-BEB7-1A866D72E7EF}" destId="{87649C9D-45E6-4461-9AA5-7C0408205595}" srcOrd="0" destOrd="0" presId="urn:microsoft.com/office/officeart/2005/8/layout/vList3"/>
    <dgm:cxn modelId="{A842D35D-5FF4-4DB1-ACE8-7FDB77279512}" srcId="{542D8EDA-7B6C-4637-BEB7-1A866D72E7EF}" destId="{2EDDC76E-D936-4BCD-AADC-90D37F836A98}" srcOrd="1" destOrd="0" parTransId="{F8335EAA-D0F5-4E55-9E7F-D9B89798417E}" sibTransId="{78DE61E3-0CA3-4A64-BB46-1554F84D5830}"/>
    <dgm:cxn modelId="{CCB64E73-8BC8-4FFC-809A-7C7BD277254B}" type="presOf" srcId="{ABCC0253-9BC5-4057-8C70-206ED8460DCF}" destId="{E103C927-9BF4-4D8A-8B31-5E8E9E15844A}" srcOrd="0" destOrd="0" presId="urn:microsoft.com/office/officeart/2005/8/layout/vList3"/>
    <dgm:cxn modelId="{8730DA40-E350-4021-87B3-4B2602BD9798}" srcId="{542D8EDA-7B6C-4637-BEB7-1A866D72E7EF}" destId="{B528532F-8E92-4A81-9AFA-A460788F942F}" srcOrd="2" destOrd="0" parTransId="{E829E43B-E88D-473D-B17E-E8E3CC0CE11F}" sibTransId="{7A01D499-3647-4A3C-9E1A-0039E2E2612E}"/>
    <dgm:cxn modelId="{B338894B-14E9-445B-AE75-2648B39F48DF}" type="presOf" srcId="{B528532F-8E92-4A81-9AFA-A460788F942F}" destId="{38BBBEF1-8D6D-4AF2-8EA0-F34A8B844983}" srcOrd="0" destOrd="0" presId="urn:microsoft.com/office/officeart/2005/8/layout/vList3"/>
    <dgm:cxn modelId="{384FDA7B-7439-49D6-A9F6-99E1049ED65E}" srcId="{542D8EDA-7B6C-4637-BEB7-1A866D72E7EF}" destId="{BAA6B188-B8D0-4070-A10E-55304BE7AD68}" srcOrd="0" destOrd="0" parTransId="{42945734-C4A5-4256-AA58-9999183C716E}" sibTransId="{4DD6F107-42CD-4187-A46D-2A6C4ED342F4}"/>
    <dgm:cxn modelId="{CEEA0F28-24E3-4CBA-B352-0A5324E87A34}" type="presOf" srcId="{BAA6B188-B8D0-4070-A10E-55304BE7AD68}" destId="{057BADD4-C79E-4F47-AABE-4D4897C3DFCD}" srcOrd="0" destOrd="0" presId="urn:microsoft.com/office/officeart/2005/8/layout/vList3"/>
    <dgm:cxn modelId="{3D3A621B-BB8C-4DD1-A260-9B660BFB9B39}" srcId="{542D8EDA-7B6C-4637-BEB7-1A866D72E7EF}" destId="{ABCC0253-9BC5-4057-8C70-206ED8460DCF}" srcOrd="3" destOrd="0" parTransId="{38221C73-7158-40C7-8C46-B9F3EDC69057}" sibTransId="{C7D18ECD-6DE9-4054-AE19-52A0C8B68E7B}"/>
    <dgm:cxn modelId="{33AF1A9A-C09B-461C-9D7E-1A672971E0F5}" type="presOf" srcId="{2EDDC76E-D936-4BCD-AADC-90D37F836A98}" destId="{38329620-11AA-4540-883F-C69A8502AF76}" srcOrd="0" destOrd="0" presId="urn:microsoft.com/office/officeart/2005/8/layout/vList3"/>
    <dgm:cxn modelId="{199FE201-A9A4-4889-9E14-8B0799F4B565}" type="presParOf" srcId="{87649C9D-45E6-4461-9AA5-7C0408205595}" destId="{4B5F0063-6722-4C40-9910-A8B5D5B2D8CD}" srcOrd="0" destOrd="0" presId="urn:microsoft.com/office/officeart/2005/8/layout/vList3"/>
    <dgm:cxn modelId="{D49A3B47-E60C-42D2-B8EB-9EA931EB6830}" type="presParOf" srcId="{4B5F0063-6722-4C40-9910-A8B5D5B2D8CD}" destId="{D49E559E-7B0D-4DF6-8781-FB1FD297B161}" srcOrd="0" destOrd="0" presId="urn:microsoft.com/office/officeart/2005/8/layout/vList3"/>
    <dgm:cxn modelId="{7A74216F-37C7-4F0C-9510-1CEC3DBDC428}" type="presParOf" srcId="{4B5F0063-6722-4C40-9910-A8B5D5B2D8CD}" destId="{057BADD4-C79E-4F47-AABE-4D4897C3DFCD}" srcOrd="1" destOrd="0" presId="urn:microsoft.com/office/officeart/2005/8/layout/vList3"/>
    <dgm:cxn modelId="{3B8B3988-EEC6-41AE-BBC5-A5B853EE6EED}" type="presParOf" srcId="{87649C9D-45E6-4461-9AA5-7C0408205595}" destId="{0C67D999-F599-43BA-928E-D586FC3C988E}" srcOrd="1" destOrd="0" presId="urn:microsoft.com/office/officeart/2005/8/layout/vList3"/>
    <dgm:cxn modelId="{88A064DF-389A-4C1D-953D-A028FB655F59}" type="presParOf" srcId="{87649C9D-45E6-4461-9AA5-7C0408205595}" destId="{A2BA9DB5-5B8A-409B-8390-DF67D280EEB9}" srcOrd="2" destOrd="0" presId="urn:microsoft.com/office/officeart/2005/8/layout/vList3"/>
    <dgm:cxn modelId="{E154F668-882A-4BA0-BF44-86655290A7D2}" type="presParOf" srcId="{A2BA9DB5-5B8A-409B-8390-DF67D280EEB9}" destId="{F39A1CF2-DB6C-4C95-824C-363F4EB7744C}" srcOrd="0" destOrd="0" presId="urn:microsoft.com/office/officeart/2005/8/layout/vList3"/>
    <dgm:cxn modelId="{D72A99B4-5FFB-4700-A61E-2F1493CF4C20}" type="presParOf" srcId="{A2BA9DB5-5B8A-409B-8390-DF67D280EEB9}" destId="{38329620-11AA-4540-883F-C69A8502AF76}" srcOrd="1" destOrd="0" presId="urn:microsoft.com/office/officeart/2005/8/layout/vList3"/>
    <dgm:cxn modelId="{3C2CAAFC-7E10-41A0-9355-8C154A0D8DF8}" type="presParOf" srcId="{87649C9D-45E6-4461-9AA5-7C0408205595}" destId="{149A04F6-CFF4-4413-A07D-6E853489387E}" srcOrd="3" destOrd="0" presId="urn:microsoft.com/office/officeart/2005/8/layout/vList3"/>
    <dgm:cxn modelId="{AAD09908-60D2-47F0-963D-375AB92C074B}" type="presParOf" srcId="{87649C9D-45E6-4461-9AA5-7C0408205595}" destId="{5CDF8A18-A2E6-4FD0-80D7-D2373BF7AC02}" srcOrd="4" destOrd="0" presId="urn:microsoft.com/office/officeart/2005/8/layout/vList3"/>
    <dgm:cxn modelId="{9F57DE59-A997-427D-BD03-85A8885D0039}" type="presParOf" srcId="{5CDF8A18-A2E6-4FD0-80D7-D2373BF7AC02}" destId="{F9BBE807-4DB6-4B9A-8873-EBB39BB1A32A}" srcOrd="0" destOrd="0" presId="urn:microsoft.com/office/officeart/2005/8/layout/vList3"/>
    <dgm:cxn modelId="{F0406921-1E0D-4806-B35D-CB3C11D418B5}" type="presParOf" srcId="{5CDF8A18-A2E6-4FD0-80D7-D2373BF7AC02}" destId="{38BBBEF1-8D6D-4AF2-8EA0-F34A8B844983}" srcOrd="1" destOrd="0" presId="urn:microsoft.com/office/officeart/2005/8/layout/vList3"/>
    <dgm:cxn modelId="{18AF33CB-232B-4920-BDC0-5F8DF4AAAC8A}" type="presParOf" srcId="{87649C9D-45E6-4461-9AA5-7C0408205595}" destId="{D8AF77BD-F459-4DFC-9952-7BD76EE8A4AB}" srcOrd="5" destOrd="0" presId="urn:microsoft.com/office/officeart/2005/8/layout/vList3"/>
    <dgm:cxn modelId="{62BB0217-C0E7-40A6-AA66-D8B2F604E586}" type="presParOf" srcId="{87649C9D-45E6-4461-9AA5-7C0408205595}" destId="{17FCF451-438F-4528-8FCD-FB429F38B6F2}" srcOrd="6" destOrd="0" presId="urn:microsoft.com/office/officeart/2005/8/layout/vList3"/>
    <dgm:cxn modelId="{769E9251-AB54-4925-BF87-7594DC6D3AB5}" type="presParOf" srcId="{17FCF451-438F-4528-8FCD-FB429F38B6F2}" destId="{D5C2CC93-4897-472A-886D-CAAEDD1FF6DA}" srcOrd="0" destOrd="0" presId="urn:microsoft.com/office/officeart/2005/8/layout/vList3"/>
    <dgm:cxn modelId="{12EFEFBD-23BF-442D-9C65-E5A64A2CDFA8}" type="presParOf" srcId="{17FCF451-438F-4528-8FCD-FB429F38B6F2}" destId="{E103C927-9BF4-4D8A-8B31-5E8E9E15844A}" srcOrd="1" destOrd="0" presId="urn:microsoft.com/office/officeart/2005/8/layout/vList3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C5A3D-F173-48E4-BFBB-4E9F9395C865}">
      <dsp:nvSpPr>
        <dsp:cNvPr id="0" name=""/>
        <dsp:cNvSpPr/>
      </dsp:nvSpPr>
      <dsp:spPr>
        <a:xfrm>
          <a:off x="0" y="0"/>
          <a:ext cx="4312228" cy="64240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Общая стоимость линий электросети</a:t>
          </a:r>
          <a:r>
            <a:rPr lang="en-US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kern="12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7 млн. 347 тыс. рублей</a:t>
          </a:r>
          <a:endParaRPr lang="ru-RU" sz="1500" kern="1200" dirty="0">
            <a:latin typeface="PFDinTextCondPro-Light"/>
          </a:endParaRPr>
        </a:p>
      </dsp:txBody>
      <dsp:txXfrm>
        <a:off x="0" y="0"/>
        <a:ext cx="3385541" cy="642409"/>
      </dsp:txXfrm>
    </dsp:sp>
    <dsp:sp modelId="{3FA720E9-9687-4D84-A17E-71229BD9628B}">
      <dsp:nvSpPr>
        <dsp:cNvPr id="0" name=""/>
        <dsp:cNvSpPr/>
      </dsp:nvSpPr>
      <dsp:spPr>
        <a:xfrm>
          <a:off x="3501734" y="31172"/>
          <a:ext cx="630059" cy="580065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389D5A-C0CD-45B9-AEFA-2481CFE9854C}">
      <dsp:nvSpPr>
        <dsp:cNvPr id="0" name=""/>
        <dsp:cNvSpPr/>
      </dsp:nvSpPr>
      <dsp:spPr>
        <a:xfrm>
          <a:off x="0" y="714378"/>
          <a:ext cx="4312228" cy="64240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Стоимость </a:t>
          </a:r>
          <a:r>
            <a:rPr lang="ru-RU" sz="1400" kern="1200" dirty="0" err="1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Рк</a:t>
          </a:r>
          <a:r>
            <a:rPr lang="ru-RU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 и В (9 штук)</a:t>
          </a:r>
          <a:r>
            <a:rPr lang="en-US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kern="12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675 тыс. рублей</a:t>
          </a:r>
          <a:endParaRPr lang="ru-RU" sz="1500" kern="1200" dirty="0">
            <a:latin typeface="PFDinTextCondPro-Light"/>
          </a:endParaRPr>
        </a:p>
      </dsp:txBody>
      <dsp:txXfrm>
        <a:off x="0" y="714378"/>
        <a:ext cx="3385541" cy="642409"/>
      </dsp:txXfrm>
    </dsp:sp>
    <dsp:sp modelId="{DE48C543-46F7-4F2B-9DAD-46B4AC3B6D0C}">
      <dsp:nvSpPr>
        <dsp:cNvPr id="0" name=""/>
        <dsp:cNvSpPr/>
      </dsp:nvSpPr>
      <dsp:spPr>
        <a:xfrm>
          <a:off x="3512126" y="736065"/>
          <a:ext cx="609274" cy="58358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D9C0-1AA1-4167-A5FD-357AFC0BEBD4}">
      <dsp:nvSpPr>
        <dsp:cNvPr id="0" name=""/>
        <dsp:cNvSpPr/>
      </dsp:nvSpPr>
      <dsp:spPr>
        <a:xfrm>
          <a:off x="0" y="1413301"/>
          <a:ext cx="4312228" cy="64240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Ежегодный ущерб для потребителей</a:t>
          </a:r>
          <a:r>
            <a:rPr lang="en-US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</a:t>
          </a:r>
          <a:endParaRPr lang="ru-RU" sz="1400" kern="12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405 тыс. рублей</a:t>
          </a:r>
          <a:endParaRPr lang="en-US" sz="1500" kern="12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</dsp:txBody>
      <dsp:txXfrm>
        <a:off x="0" y="1413301"/>
        <a:ext cx="3385541" cy="642409"/>
      </dsp:txXfrm>
    </dsp:sp>
    <dsp:sp modelId="{3427F54A-40AF-47D4-8F7B-F4DCCE67C4B6}">
      <dsp:nvSpPr>
        <dsp:cNvPr id="0" name=""/>
        <dsp:cNvSpPr/>
      </dsp:nvSpPr>
      <dsp:spPr>
        <a:xfrm>
          <a:off x="3491346" y="1465117"/>
          <a:ext cx="650835" cy="53877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47E22-9604-4EFA-8146-29FE11922E9C}">
      <dsp:nvSpPr>
        <dsp:cNvPr id="0" name=""/>
        <dsp:cNvSpPr/>
      </dsp:nvSpPr>
      <dsp:spPr>
        <a:xfrm>
          <a:off x="0" y="2119951"/>
          <a:ext cx="4312228" cy="642409"/>
        </a:xfrm>
        <a:prstGeom prst="roundRect">
          <a:avLst>
            <a:gd name="adj" fmla="val 10000"/>
          </a:avLst>
        </a:prstGeom>
        <a:solidFill>
          <a:schemeClr val="lt1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Общие капиталовложения составили</a:t>
          </a:r>
          <a:r>
            <a:rPr lang="en-US" sz="14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: </a:t>
          </a:r>
          <a:r>
            <a:rPr lang="en-US" sz="15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8</a:t>
          </a:r>
          <a:r>
            <a:rPr lang="ru-RU" sz="1500" kern="1200" dirty="0" smtClean="0">
              <a:latin typeface="PFDinTextCondPro-Light"/>
              <a:ea typeface="PFDinTextCondPro-Medium"/>
              <a:cs typeface="Arial" pitchFamily="34" charset="0"/>
              <a:sym typeface="PFDinTextCondPro-Medium"/>
            </a:rPr>
            <a:t> млн. 426 тыс. рублей</a:t>
          </a:r>
          <a:endParaRPr lang="en-US" sz="1500" kern="1200" dirty="0" smtClean="0">
            <a:latin typeface="PFDinTextCondPro-Light"/>
            <a:ea typeface="PFDinTextCondPro-Medium"/>
            <a:cs typeface="Arial" pitchFamily="34" charset="0"/>
            <a:sym typeface="PFDinTextCondPro-Medium"/>
          </a:endParaRPr>
        </a:p>
      </dsp:txBody>
      <dsp:txXfrm>
        <a:off x="0" y="2119951"/>
        <a:ext cx="3385541" cy="642409"/>
      </dsp:txXfrm>
    </dsp:sp>
    <dsp:sp modelId="{E633F5A3-0DFE-4809-8184-848BD42D7D08}">
      <dsp:nvSpPr>
        <dsp:cNvPr id="0" name=""/>
        <dsp:cNvSpPr/>
      </dsp:nvSpPr>
      <dsp:spPr>
        <a:xfrm>
          <a:off x="3460173" y="2150918"/>
          <a:ext cx="713182" cy="580476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1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6" name="Shape 416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97841519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6807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Приводится предлагаемая итоговая схема расположения линий </a:t>
            </a:r>
            <a:r>
              <a:rPr lang="ru-RU" dirty="0" smtClean="0"/>
              <a:t>электропередачи, </a:t>
            </a:r>
            <a:r>
              <a:rPr lang="ru-RU" dirty="0"/>
              <a:t>соединяющая заданные узлы нагрузки с питающей подстанцией, приводятся значения рассчитанных капиталовложений и ущербов для потребителей, рассчитанные для этой схемы. Это резюме решения задачи второго этапа олимпиады.</a:t>
            </a:r>
          </a:p>
        </p:txBody>
      </p:sp>
    </p:spTree>
    <p:extLst>
      <p:ext uri="{BB962C8B-B14F-4D97-AF65-F5344CB8AC3E}">
        <p14:creationId xmlns:p14="http://schemas.microsoft.com/office/powerpoint/2010/main" xmlns="" val="111136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Описание решения задачи второго этапа олимпиады. Кратко описывается</a:t>
            </a:r>
            <a:r>
              <a:rPr lang="ru-RU" baseline="0" dirty="0"/>
              <a:t> ход решения теоретической части с использованием ссылок на физические законы, теоремы. Приводится краткий расчет решения и итоговый результат.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58962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Приводится</a:t>
            </a:r>
            <a:r>
              <a:rPr lang="ru-RU" baseline="0" dirty="0"/>
              <a:t> описание области применения различных схем распределительных электрических сетей, их достоинств и недостатков</a:t>
            </a:r>
          </a:p>
        </p:txBody>
      </p:sp>
    </p:spTree>
    <p:extLst>
      <p:ext uri="{BB962C8B-B14F-4D97-AF65-F5344CB8AC3E}">
        <p14:creationId xmlns:p14="http://schemas.microsoft.com/office/powerpoint/2010/main" xmlns="" val="2468608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Описание принципов решения задачи проектирования распределительной электрической сети. Предлагаемые принципы необходимо проиллюстрировать на примере задания из второго этапа олимпиады. </a:t>
            </a:r>
          </a:p>
        </p:txBody>
      </p:sp>
    </p:spTree>
    <p:extLst>
      <p:ext uri="{BB962C8B-B14F-4D97-AF65-F5344CB8AC3E}">
        <p14:creationId xmlns:p14="http://schemas.microsoft.com/office/powerpoint/2010/main" xmlns="" val="232483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9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0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6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jpeg"/><Relationship Id="rId1" Type="http://schemas.openxmlformats.org/officeDocument/2006/relationships/slideMaster" Target="../slideMasters/slideMaster1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461" y="380227"/>
            <a:ext cx="1605525" cy="46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39041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786003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969" r="9295"/>
          <a:stretch/>
        </p:blipFill>
        <p:spPr>
          <a:xfrm>
            <a:off x="0" y="-25134"/>
            <a:ext cx="9915525" cy="6908267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570613012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16931038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98744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634" r="8930"/>
          <a:stretch/>
        </p:blipFill>
        <p:spPr>
          <a:xfrm>
            <a:off x="0" y="4500"/>
            <a:ext cx="9915525" cy="68490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101718168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37" userDrawn="1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Picture 2" descr="C:\PR и редакторство\Техблок\2019\Материалы для презентации ГД\Лого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843"/>
          <a:stretch/>
        </p:blipFill>
        <p:spPr bwMode="auto">
          <a:xfrm>
            <a:off x="460801" y="334800"/>
            <a:ext cx="1882724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8912856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Рисунок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581" y="2658380"/>
            <a:ext cx="1928351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38370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574" r="9805"/>
          <a:stretch/>
        </p:blipFill>
        <p:spPr>
          <a:xfrm>
            <a:off x="19050" y="-63390"/>
            <a:ext cx="9886950" cy="698478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1452725617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460" y="364084"/>
            <a:ext cx="1491656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124309526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581" y="2658380"/>
            <a:ext cx="1616888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132362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997" r="9267"/>
          <a:stretch/>
        </p:blipFill>
        <p:spPr>
          <a:xfrm>
            <a:off x="-19050" y="-38392"/>
            <a:ext cx="9953625" cy="693478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Прямоугольник 1"/>
          <p:cNvSpPr/>
          <p:nvPr userDrawn="1"/>
        </p:nvSpPr>
        <p:spPr>
          <a:xfrm>
            <a:off x="4598479" y="1620184"/>
            <a:ext cx="552450" cy="276225"/>
          </a:xfrm>
          <a:prstGeom prst="rect">
            <a:avLst/>
          </a:prstGeom>
          <a:solidFill>
            <a:srgbClr val="5492C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0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41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6144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45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407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13223274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633" r="10124"/>
          <a:stretch/>
        </p:blipFill>
        <p:spPr>
          <a:xfrm>
            <a:off x="0" y="0"/>
            <a:ext cx="9896475" cy="702497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081722575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47028693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5" y="2696572"/>
            <a:ext cx="1581498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116958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609" r="9141"/>
          <a:stretch/>
        </p:blipFill>
        <p:spPr>
          <a:xfrm>
            <a:off x="1" y="-1"/>
            <a:ext cx="9906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4050968611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89411851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383927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232" r="9537"/>
          <a:stretch/>
        </p:blipFill>
        <p:spPr>
          <a:xfrm>
            <a:off x="9525" y="-40217"/>
            <a:ext cx="9896475" cy="693843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68515036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6292014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533562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123" r="9803"/>
          <a:stretch/>
        </p:blipFill>
        <p:spPr>
          <a:xfrm>
            <a:off x="-9525" y="-59000"/>
            <a:ext cx="9906000" cy="695879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100135441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138202342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653" y="341050"/>
            <a:ext cx="1437763" cy="4759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35633996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556" y="2658380"/>
            <a:ext cx="1532592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703517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233" r="9917"/>
          <a:stretch/>
        </p:blipFill>
        <p:spPr>
          <a:xfrm>
            <a:off x="-9524" y="-60097"/>
            <a:ext cx="9906000" cy="697819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97068629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04137245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39041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4631911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506" r="9970"/>
          <a:stretch/>
        </p:blipFill>
        <p:spPr>
          <a:xfrm>
            <a:off x="-9525" y="-77800"/>
            <a:ext cx="9915525" cy="701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347825665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755" y="351384"/>
            <a:ext cx="1833758" cy="4552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02567979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6803" y="2658380"/>
            <a:ext cx="2043443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33941355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9953" r="9375"/>
          <a:stretch/>
        </p:blipFill>
        <p:spPr>
          <a:xfrm>
            <a:off x="0" y="-27846"/>
            <a:ext cx="9915525" cy="691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1962109768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1652" y="341050"/>
            <a:ext cx="1437764" cy="4759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21696315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6056869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4556" y="2658380"/>
            <a:ext cx="1532592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3348401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074" r="9576"/>
          <a:stretch/>
        </p:blipFill>
        <p:spPr>
          <a:xfrm>
            <a:off x="0" y="-38392"/>
            <a:ext cx="9906000" cy="6934784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90674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85912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12218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58149592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209806497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2779" y="2713428"/>
            <a:ext cx="1581490" cy="52347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5441429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649" r="10116"/>
          <a:stretch/>
        </p:blipFill>
        <p:spPr>
          <a:xfrm>
            <a:off x="-9525" y="-90594"/>
            <a:ext cx="9915526" cy="7039188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6192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5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6144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6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407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443285060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973951726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-1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86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147" y="2696217"/>
            <a:ext cx="1581990" cy="52364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1267341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124" r="9829"/>
          <a:stretch/>
        </p:blipFill>
        <p:spPr>
          <a:xfrm>
            <a:off x="0" y="-49420"/>
            <a:ext cx="9877425" cy="6941020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6209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2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5733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3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48364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3316377334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 1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8">
            <a:extLst>
              <a:ext uri="{FF2B5EF4-FFF2-40B4-BE49-F238E27FC236}">
                <a16:creationId xmlns:a16="http://schemas.microsoft.com/office/drawing/2014/main" xmlns="" id="{61569E61-9793-9949-BB60-58FF684FF7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88970" y="4005064"/>
            <a:ext cx="4350907" cy="1196360"/>
          </a:xfrm>
        </p:spPr>
        <p:txBody>
          <a:bodyPr wrap="square" lIns="0" rIns="0" anchor="t">
            <a:noAutofit/>
          </a:bodyPr>
          <a:lstStyle>
            <a:lvl1pPr>
              <a:spcBef>
                <a:spcPts val="0"/>
              </a:spcBef>
              <a:defRPr sz="1463" b="1" baseline="0">
                <a:solidFill>
                  <a:schemeClr val="tx1"/>
                </a:solidFill>
              </a:defRPr>
            </a:lvl1pPr>
            <a:lvl2pPr>
              <a:defRPr sz="1463" b="1">
                <a:solidFill>
                  <a:schemeClr val="bg1"/>
                </a:solidFill>
              </a:defRPr>
            </a:lvl2pPr>
            <a:lvl3pPr>
              <a:defRPr sz="1219" b="1">
                <a:solidFill>
                  <a:schemeClr val="bg1"/>
                </a:solidFill>
              </a:defRPr>
            </a:lvl3pPr>
            <a:lvl4pPr>
              <a:defRPr sz="1950" b="1">
                <a:solidFill>
                  <a:schemeClr val="bg1"/>
                </a:solidFill>
              </a:defRPr>
            </a:lvl4pPr>
            <a:lvl5pPr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И.О. Фамилия докладчика</a:t>
            </a:r>
          </a:p>
          <a:p>
            <a:pPr lvl="0"/>
            <a:r>
              <a:rPr lang="ru-RU" dirty="0"/>
              <a:t>Должность докладчика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xmlns="" id="{4ED8F9A9-912E-B94D-A01A-D51291076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9093" y="957069"/>
            <a:ext cx="4350907" cy="810222"/>
          </a:xfrm>
        </p:spPr>
        <p:txBody>
          <a:bodyPr wrap="square" anchor="t">
            <a:spAutoFit/>
          </a:bodyPr>
          <a:lstStyle>
            <a:lvl1pPr>
              <a:defRPr sz="195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 СТАНДАРТНОЙ ПРЕЗЕНТАЦИИ</a:t>
            </a:r>
            <a:br>
              <a:rPr lang="ru-RU" dirty="0"/>
            </a:b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5ACF8D5E-486E-A342-8AD0-94191DE6A3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324" y="882332"/>
            <a:ext cx="1258888" cy="469900"/>
          </a:xfrm>
          <a:prstGeom prst="rect">
            <a:avLst/>
          </a:prstGeom>
        </p:spPr>
      </p:pic>
      <p:sp>
        <p:nvSpPr>
          <p:cNvPr id="13" name="Текст 8">
            <a:extLst>
              <a:ext uri="{FF2B5EF4-FFF2-40B4-BE49-F238E27FC236}">
                <a16:creationId xmlns:a16="http://schemas.microsoft.com/office/drawing/2014/main" xmlns="" id="{CD25E80B-C106-5C47-B5D6-47EA97A390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8970" y="5669272"/>
            <a:ext cx="4350907" cy="352016"/>
          </a:xfrm>
        </p:spPr>
        <p:txBody>
          <a:bodyPr wrap="square" lIns="0" rIns="0" anchor="t">
            <a:noAutofit/>
          </a:bodyPr>
          <a:lstStyle>
            <a:lvl1pPr>
              <a:spcBef>
                <a:spcPts val="0"/>
              </a:spcBef>
              <a:defRPr sz="1138" b="1" baseline="0">
                <a:solidFill>
                  <a:schemeClr val="tx1"/>
                </a:solidFill>
              </a:defRPr>
            </a:lvl1pPr>
            <a:lvl2pPr>
              <a:defRPr sz="1463" b="1">
                <a:solidFill>
                  <a:schemeClr val="bg1"/>
                </a:solidFill>
              </a:defRPr>
            </a:lvl2pPr>
            <a:lvl3pPr>
              <a:defRPr sz="1219" b="1">
                <a:solidFill>
                  <a:schemeClr val="bg1"/>
                </a:solidFill>
              </a:defRPr>
            </a:lvl3pPr>
            <a:lvl4pPr>
              <a:defRPr sz="1950" b="1">
                <a:solidFill>
                  <a:schemeClr val="bg1"/>
                </a:solidFill>
              </a:defRPr>
            </a:lvl4pPr>
            <a:lvl5pPr>
              <a:defRPr sz="1950" b="1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ДАТА  </a:t>
            </a:r>
            <a:r>
              <a:rPr lang="en-US" dirty="0"/>
              <a:t>I  </a:t>
            </a:r>
            <a:r>
              <a:rPr lang="ru-RU" dirty="0"/>
              <a:t>РЕГИОН</a:t>
            </a:r>
          </a:p>
        </p:txBody>
      </p:sp>
    </p:spTree>
    <p:extLst>
      <p:ext uri="{BB962C8B-B14F-4D97-AF65-F5344CB8AC3E}">
        <p14:creationId xmlns:p14="http://schemas.microsoft.com/office/powerpoint/2010/main" xmlns="" val="853525110"/>
      </p:ext>
    </p:extLst>
  </p:cSld>
  <p:clrMapOvr>
    <a:masterClrMapping/>
  </p:clrMapOvr>
  <p:extLst mod="1">
    <p:ext uri="{DCECCB84-F9BA-43D5-87BE-67443E8EF086}">
      <p15:sldGuideLst xmlns:p15="http://schemas.microsoft.com/office/powerpoint/2012/main" xmlns="">
        <p15:guide id="1" pos="271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299701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1585" r="898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41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42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4546298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0" hasCustomPrompt="1"/>
          </p:nvPr>
        </p:nvSpPr>
        <p:spPr>
          <a:xfrm>
            <a:off x="1719103" y="976314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2" hasCustomPrompt="1"/>
          </p:nvPr>
        </p:nvSpPr>
        <p:spPr>
          <a:xfrm>
            <a:off x="824082" y="981181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13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1719103" y="1561991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4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824082" y="1566858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№</a:t>
            </a:r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1719103" y="2147668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17" name="Текст 10"/>
          <p:cNvSpPr>
            <a:spLocks noGrp="1"/>
          </p:cNvSpPr>
          <p:nvPr>
            <p:ph type="body" sz="quarter" idx="16" hasCustomPrompt="1"/>
          </p:nvPr>
        </p:nvSpPr>
        <p:spPr>
          <a:xfrm>
            <a:off x="824082" y="2152535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1719103" y="2733345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20" name="Текст 10"/>
          <p:cNvSpPr>
            <a:spLocks noGrp="1"/>
          </p:cNvSpPr>
          <p:nvPr>
            <p:ph type="body" sz="quarter" idx="18" hasCustomPrompt="1"/>
          </p:nvPr>
        </p:nvSpPr>
        <p:spPr>
          <a:xfrm>
            <a:off x="824082" y="2738212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1719103" y="3319022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23" name="Текст 10"/>
          <p:cNvSpPr>
            <a:spLocks noGrp="1"/>
          </p:cNvSpPr>
          <p:nvPr>
            <p:ph type="body" sz="quarter" idx="20" hasCustomPrompt="1"/>
          </p:nvPr>
        </p:nvSpPr>
        <p:spPr>
          <a:xfrm>
            <a:off x="824082" y="3323889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13" hasCustomPrompt="1"/>
          </p:nvPr>
        </p:nvSpPr>
        <p:spPr>
          <a:xfrm>
            <a:off x="1719103" y="3904699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26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824082" y="3909566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1719103" y="4490378"/>
            <a:ext cx="7702107" cy="446197"/>
          </a:xfrm>
        </p:spPr>
        <p:txBody>
          <a:bodyPr anchor="ctr"/>
          <a:lstStyle>
            <a:lvl1pPr>
              <a:defRPr baseline="0"/>
            </a:lvl1pPr>
          </a:lstStyle>
          <a:p>
            <a:pPr lvl="0"/>
            <a:r>
              <a:rPr lang="ru-RU" dirty="0"/>
              <a:t>НАЗВАНИЕ РАЗДЕЛА</a:t>
            </a:r>
          </a:p>
        </p:txBody>
      </p:sp>
      <p:sp>
        <p:nvSpPr>
          <p:cNvPr id="29" name="Текст 10"/>
          <p:cNvSpPr>
            <a:spLocks noGrp="1"/>
          </p:cNvSpPr>
          <p:nvPr>
            <p:ph type="body" sz="quarter" idx="16" hasCustomPrompt="1"/>
          </p:nvPr>
        </p:nvSpPr>
        <p:spPr>
          <a:xfrm>
            <a:off x="824082" y="4495245"/>
            <a:ext cx="311478" cy="436463"/>
          </a:xfrm>
        </p:spPr>
        <p:txBody>
          <a:bodyPr lIns="0" rIns="0" anchor="ctr"/>
          <a:lstStyle>
            <a:lvl1pPr>
              <a:defRPr sz="2600" b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ru-RU"/>
              <a:t>№</a:t>
            </a:r>
            <a:endParaRPr lang="ru-RU" dirty="0"/>
          </a:p>
        </p:txBody>
      </p:sp>
      <p:sp>
        <p:nvSpPr>
          <p:cNvPr id="30" name="Объект 15"/>
          <p:cNvSpPr txBox="1">
            <a:spLocks/>
          </p:cNvSpPr>
          <p:nvPr userDrawn="1"/>
        </p:nvSpPr>
        <p:spPr>
          <a:xfrm>
            <a:off x="-1658235" y="980551"/>
            <a:ext cx="1560179" cy="455877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marR="0" indent="-180975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0838" indent="-169863" algn="l" defTabSz="914400" rtl="0" eaLnBrk="1" latinLnBrk="0" hangingPunct="1">
              <a:spcBef>
                <a:spcPts val="600"/>
              </a:spcBef>
              <a:buClr>
                <a:srgbClr val="4F81BD"/>
              </a:buClr>
              <a:buSzPct val="105000"/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Содержание </a:t>
            </a:r>
            <a:br>
              <a:rPr lang="ru-RU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без подразделов </a:t>
            </a:r>
            <a:r>
              <a:rPr lang="en-US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138" b="1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рекомендуется </a:t>
            </a:r>
            <a:b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для использования </a:t>
            </a:r>
            <a:r>
              <a:rPr lang="en-US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/>
            </a:r>
            <a:br>
              <a:rPr lang="en-US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в презентации </a:t>
            </a:r>
            <a:b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</a:br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для показа на экране.</a:t>
            </a:r>
          </a:p>
          <a:p>
            <a:r>
              <a:rPr lang="ru-RU" sz="1138" dirty="0">
                <a:solidFill>
                  <a:schemeClr val="tx1">
                    <a:lumMod val="60000"/>
                    <a:lumOff val="40000"/>
                  </a:schemeClr>
                </a:solidFill>
              </a:rPr>
              <a:t>Содержание</a:t>
            </a:r>
            <a:r>
              <a:rPr lang="ru-RU" sz="1138" baseline="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 помогает аудитории ориентироваться в структуре презентации.</a:t>
            </a:r>
            <a:endParaRPr lang="ru-RU" sz="1138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67627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quarter" idx="10"/>
          </p:nvPr>
        </p:nvSpPr>
        <p:spPr>
          <a:xfrm>
            <a:off x="487045" y="975361"/>
            <a:ext cx="8940165" cy="5396865"/>
          </a:xfrm>
          <a:prstGeom prst="rect">
            <a:avLst/>
          </a:prstGeom>
        </p:spPr>
        <p:txBody>
          <a:bodyPr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344825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87045" y="975360"/>
            <a:ext cx="8940165" cy="540512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xmlns="" val="4560178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3"/>
          <p:cNvSpPr>
            <a:spLocks noGrp="1"/>
          </p:cNvSpPr>
          <p:nvPr>
            <p:ph sz="quarter" idx="18"/>
          </p:nvPr>
        </p:nvSpPr>
        <p:spPr>
          <a:xfrm>
            <a:off x="5184140" y="976314"/>
            <a:ext cx="4243070" cy="5399087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7" name="Объект 3"/>
          <p:cNvSpPr>
            <a:spLocks noGrp="1"/>
          </p:cNvSpPr>
          <p:nvPr>
            <p:ph sz="quarter" idx="19"/>
          </p:nvPr>
        </p:nvSpPr>
        <p:spPr>
          <a:xfrm>
            <a:off x="498873" y="976314"/>
            <a:ext cx="4243070" cy="5399087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-1462663" y="976314"/>
            <a:ext cx="1462663" cy="289412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spcBef>
                <a:spcPts val="488"/>
              </a:spcBef>
            </a:pPr>
            <a:r>
              <a:rPr lang="ru-RU" sz="1138" dirty="0">
                <a:solidFill>
                  <a:schemeClr val="accent4"/>
                </a:solidFill>
              </a:rPr>
              <a:t>Макет настроен </a:t>
            </a:r>
            <a:br>
              <a:rPr lang="ru-RU" sz="1138" dirty="0">
                <a:solidFill>
                  <a:schemeClr val="accent4"/>
                </a:solidFill>
              </a:rPr>
            </a:br>
            <a:r>
              <a:rPr lang="ru-RU" sz="1138" dirty="0">
                <a:solidFill>
                  <a:schemeClr val="accent4"/>
                </a:solidFill>
              </a:rPr>
              <a:t>для вывода любого содержимого в двух колонках, однако рекомендуется </a:t>
            </a:r>
            <a:br>
              <a:rPr lang="ru-RU" sz="1138" dirty="0">
                <a:solidFill>
                  <a:schemeClr val="accent4"/>
                </a:solidFill>
              </a:rPr>
            </a:br>
            <a:r>
              <a:rPr lang="ru-RU" sz="1138" dirty="0">
                <a:solidFill>
                  <a:schemeClr val="accent4"/>
                </a:solidFill>
              </a:rPr>
              <a:t>не использовать его </a:t>
            </a:r>
            <a:br>
              <a:rPr lang="ru-RU" sz="1138" dirty="0">
                <a:solidFill>
                  <a:schemeClr val="accent4"/>
                </a:solidFill>
              </a:rPr>
            </a:br>
            <a:r>
              <a:rPr lang="ru-RU" sz="1138" dirty="0">
                <a:solidFill>
                  <a:schemeClr val="accent4"/>
                </a:solidFill>
              </a:rPr>
              <a:t>для вывода только текстовых блоков: в случае большого количества текста лучше разделить текст на несколько модулей (3-4), по возможности добавить иконки или иные графические объекты.</a:t>
            </a:r>
          </a:p>
        </p:txBody>
      </p:sp>
    </p:spTree>
    <p:extLst>
      <p:ext uri="{BB962C8B-B14F-4D97-AF65-F5344CB8AC3E}">
        <p14:creationId xmlns:p14="http://schemas.microsoft.com/office/powerpoint/2010/main" xmlns="" val="10475188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79">
          <p15:clr>
            <a:srgbClr val="FBAE40"/>
          </p15:clr>
        </p15:guide>
        <p15:guide id="2" pos="400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487046" y="990321"/>
            <a:ext cx="8940164" cy="503518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8"/>
          </p:nvPr>
        </p:nvSpPr>
        <p:spPr>
          <a:xfrm>
            <a:off x="5184140" y="1615440"/>
            <a:ext cx="4243070" cy="4759960"/>
          </a:xfrm>
          <a:prstGeom prst="rect">
            <a:avLst/>
          </a:prstGeom>
        </p:spPr>
        <p:txBody>
          <a:bodyPr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487045" y="1615440"/>
            <a:ext cx="4234815" cy="4759960"/>
          </a:xfrm>
          <a:prstGeom prst="rect">
            <a:avLst/>
          </a:prstGeom>
        </p:spPr>
        <p:txBody>
          <a:bodyPr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72765767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61">
          <p15:clr>
            <a:srgbClr val="FBAE40"/>
          </p15:clr>
        </p15:guide>
        <p15:guide id="2" pos="4019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018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, объект,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487562" y="976313"/>
            <a:ext cx="4234557" cy="538162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8"/>
          </p:nvPr>
        </p:nvSpPr>
        <p:spPr>
          <a:xfrm>
            <a:off x="5184140" y="976314"/>
            <a:ext cx="4243070" cy="5399087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9"/>
          </p:nvPr>
        </p:nvSpPr>
        <p:spPr>
          <a:xfrm>
            <a:off x="487562" y="1616076"/>
            <a:ext cx="4234557" cy="47672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xmlns="" val="367821730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61">
          <p15:clr>
            <a:srgbClr val="FBAE40"/>
          </p15:clr>
        </p15:guide>
        <p15:guide id="2" pos="4019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018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дзаголовок, объект,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5192912" y="976313"/>
            <a:ext cx="4234557" cy="538162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 i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quarter" idx="18"/>
          </p:nvPr>
        </p:nvSpPr>
        <p:spPr>
          <a:xfrm>
            <a:off x="498873" y="976314"/>
            <a:ext cx="4243070" cy="5399087"/>
          </a:xfrm>
          <a:prstGeom prst="rect">
            <a:avLst/>
          </a:prstGeom>
        </p:spPr>
        <p:txBody>
          <a:bodyPr lIns="0" tIns="0" rIns="0" b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9"/>
          </p:nvPr>
        </p:nvSpPr>
        <p:spPr>
          <a:xfrm>
            <a:off x="5192912" y="1616076"/>
            <a:ext cx="4234557" cy="47672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xmlns="" val="247816430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61">
          <p15:clr>
            <a:srgbClr val="FBAE40"/>
          </p15:clr>
        </p15:guide>
        <p15:guide id="2" pos="4019">
          <p15:clr>
            <a:srgbClr val="FBAE40"/>
          </p15:clr>
        </p15:guide>
        <p15:guide id="3" orient="horz" pos="954">
          <p15:clr>
            <a:srgbClr val="FBAE40"/>
          </p15:clr>
        </p15:guide>
        <p15:guide id="4" orient="horz" pos="1018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8"/>
          </p:nvPr>
        </p:nvSpPr>
        <p:spPr>
          <a:xfrm>
            <a:off x="5186462" y="1616076"/>
            <a:ext cx="4237579" cy="475932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6" name="Рисунок 5"/>
          <p:cNvSpPr>
            <a:spLocks noGrp="1"/>
          </p:cNvSpPr>
          <p:nvPr>
            <p:ph type="pic" sz="quarter" idx="19"/>
          </p:nvPr>
        </p:nvSpPr>
        <p:spPr>
          <a:xfrm>
            <a:off x="491947" y="1616076"/>
            <a:ext cx="4227592" cy="475932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9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487046" y="990321"/>
            <a:ext cx="8940164" cy="503518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149674427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59">
          <p15:clr>
            <a:srgbClr val="FBAE40"/>
          </p15:clr>
        </p15:guide>
        <p15:guide id="2" pos="4021">
          <p15:clr>
            <a:srgbClr val="FBAE40"/>
          </p15:clr>
        </p15:guide>
        <p15:guide id="3" orient="horz" pos="1018">
          <p15:clr>
            <a:srgbClr val="FBAE40"/>
          </p15:clr>
        </p15:guide>
        <p15:guide id="4" orient="horz" pos="954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491947" y="980729"/>
            <a:ext cx="4227592" cy="513361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18" hasCustomPrompt="1"/>
          </p:nvPr>
        </p:nvSpPr>
        <p:spPr>
          <a:xfrm>
            <a:off x="5184140" y="3928716"/>
            <a:ext cx="4243070" cy="521364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Заголовок 1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9"/>
          </p:nvPr>
        </p:nvSpPr>
        <p:spPr>
          <a:xfrm>
            <a:off x="491948" y="1624014"/>
            <a:ext cx="4227591" cy="1799168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21"/>
          </p:nvPr>
        </p:nvSpPr>
        <p:spPr>
          <a:xfrm>
            <a:off x="5184140" y="4561841"/>
            <a:ext cx="4243328" cy="1809328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5184140" y="990320"/>
            <a:ext cx="4243070" cy="51336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4"/>
          </p:nvPr>
        </p:nvSpPr>
        <p:spPr>
          <a:xfrm>
            <a:off x="5184140" y="1615441"/>
            <a:ext cx="4243328" cy="181356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3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491947" y="3928716"/>
            <a:ext cx="4227592" cy="521365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quarter" idx="26"/>
          </p:nvPr>
        </p:nvSpPr>
        <p:spPr>
          <a:xfrm>
            <a:off x="491948" y="4561841"/>
            <a:ext cx="4227591" cy="1809329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53369422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59">
          <p15:clr>
            <a:srgbClr val="FBAE40"/>
          </p15:clr>
        </p15:guide>
        <p15:guide id="2" pos="4021">
          <p15:clr>
            <a:srgbClr val="FBAE40"/>
          </p15:clr>
        </p15:guide>
        <p15:guide id="3" orient="horz" pos="947">
          <p15:clr>
            <a:srgbClr val="FBAE40"/>
          </p15:clr>
        </p15:guide>
        <p15:guide id="4" orient="horz" pos="1018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470">
          <p15:clr>
            <a:srgbClr val="FBAE40"/>
          </p15:clr>
        </p15:guide>
        <p15:guide id="7" orient="horz" pos="2803">
          <p15:clr>
            <a:srgbClr val="FBAE40"/>
          </p15:clr>
        </p15:guide>
        <p15:guide id="8" orient="horz" pos="287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quarter" idx="12"/>
          </p:nvPr>
        </p:nvSpPr>
        <p:spPr>
          <a:xfrm>
            <a:off x="487562" y="981076"/>
            <a:ext cx="4231978" cy="244246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21"/>
          </p:nvPr>
        </p:nvSpPr>
        <p:spPr>
          <a:xfrm>
            <a:off x="5184140" y="3921760"/>
            <a:ext cx="4243070" cy="245872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6" hasCustomPrompt="1"/>
          </p:nvPr>
        </p:nvSpPr>
        <p:spPr>
          <a:xfrm>
            <a:off x="491947" y="3928716"/>
            <a:ext cx="4227592" cy="521365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Объект 3"/>
          <p:cNvSpPr>
            <a:spLocks noGrp="1"/>
          </p:cNvSpPr>
          <p:nvPr>
            <p:ph sz="quarter" idx="19"/>
          </p:nvPr>
        </p:nvSpPr>
        <p:spPr>
          <a:xfrm>
            <a:off x="491948" y="4572001"/>
            <a:ext cx="4227591" cy="1799168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22" hasCustomPrompt="1"/>
          </p:nvPr>
        </p:nvSpPr>
        <p:spPr>
          <a:xfrm>
            <a:off x="5184140" y="990320"/>
            <a:ext cx="4243070" cy="51336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4"/>
          </p:nvPr>
        </p:nvSpPr>
        <p:spPr>
          <a:xfrm>
            <a:off x="5184140" y="1615442"/>
            <a:ext cx="4243328" cy="1798319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27317290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59">
          <p15:clr>
            <a:srgbClr val="FBAE40"/>
          </p15:clr>
        </p15:guide>
        <p15:guide id="2" pos="4021">
          <p15:clr>
            <a:srgbClr val="FBAE40"/>
          </p15:clr>
        </p15:guide>
        <p15:guide id="3" orient="horz" pos="2470">
          <p15:clr>
            <a:srgbClr val="FBAE40"/>
          </p15:clr>
        </p15:guide>
        <p15:guide id="4" orient="horz" pos="215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788" y="364084"/>
            <a:ext cx="1745703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021079961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6756659" y="1615440"/>
            <a:ext cx="2667600" cy="475996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6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756659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Объект 3"/>
          <p:cNvSpPr>
            <a:spLocks noGrp="1"/>
          </p:cNvSpPr>
          <p:nvPr>
            <p:ph sz="quarter" idx="20"/>
          </p:nvPr>
        </p:nvSpPr>
        <p:spPr>
          <a:xfrm>
            <a:off x="498251" y="1615440"/>
            <a:ext cx="2667600" cy="475996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498251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2"/>
          </p:nvPr>
        </p:nvSpPr>
        <p:spPr>
          <a:xfrm>
            <a:off x="3623516" y="1615440"/>
            <a:ext cx="2667600" cy="4759960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0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3623516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41730571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803">
          <p15:clr>
            <a:srgbClr val="FBAE40"/>
          </p15:clr>
        </p15:guide>
        <p15:guide id="2" pos="2464">
          <p15:clr>
            <a:srgbClr val="FBAE40"/>
          </p15:clr>
        </p15:guide>
        <p15:guide id="3" pos="4883">
          <p15:clr>
            <a:srgbClr val="FBAE40"/>
          </p15:clr>
        </p15:guide>
        <p15:guide id="4" pos="5235">
          <p15:clr>
            <a:srgbClr val="FBAE40"/>
          </p15:clr>
        </p15:guide>
        <p15:guide id="5" orient="horz" pos="1018">
          <p15:clr>
            <a:srgbClr val="FBAE40"/>
          </p15:clr>
        </p15:guide>
        <p15:guide id="6" orient="horz" pos="94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2" name="Объект 3"/>
          <p:cNvSpPr>
            <a:spLocks noGrp="1"/>
          </p:cNvSpPr>
          <p:nvPr>
            <p:ph sz="quarter" idx="18"/>
          </p:nvPr>
        </p:nvSpPr>
        <p:spPr>
          <a:xfrm>
            <a:off x="6756659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756659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Объект 3"/>
          <p:cNvSpPr>
            <a:spLocks noGrp="1"/>
          </p:cNvSpPr>
          <p:nvPr>
            <p:ph sz="quarter" idx="20"/>
          </p:nvPr>
        </p:nvSpPr>
        <p:spPr>
          <a:xfrm>
            <a:off x="498251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5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498251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Объект 3"/>
          <p:cNvSpPr>
            <a:spLocks noGrp="1"/>
          </p:cNvSpPr>
          <p:nvPr>
            <p:ph sz="quarter" idx="22"/>
          </p:nvPr>
        </p:nvSpPr>
        <p:spPr>
          <a:xfrm>
            <a:off x="3623516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7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3623516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8" name="Объект 3"/>
          <p:cNvSpPr>
            <a:spLocks noGrp="1"/>
          </p:cNvSpPr>
          <p:nvPr>
            <p:ph sz="quarter" idx="24"/>
          </p:nvPr>
        </p:nvSpPr>
        <p:spPr>
          <a:xfrm>
            <a:off x="6756659" y="1616076"/>
            <a:ext cx="2667600" cy="1807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9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6756659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0" name="Объект 3"/>
          <p:cNvSpPr>
            <a:spLocks noGrp="1"/>
          </p:cNvSpPr>
          <p:nvPr>
            <p:ph sz="quarter" idx="26"/>
          </p:nvPr>
        </p:nvSpPr>
        <p:spPr>
          <a:xfrm>
            <a:off x="498251" y="1616076"/>
            <a:ext cx="2667600" cy="1807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1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498251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2" name="Объект 3"/>
          <p:cNvSpPr>
            <a:spLocks noGrp="1"/>
          </p:cNvSpPr>
          <p:nvPr>
            <p:ph sz="quarter" idx="28"/>
          </p:nvPr>
        </p:nvSpPr>
        <p:spPr>
          <a:xfrm>
            <a:off x="3623516" y="1616076"/>
            <a:ext cx="2667600" cy="1807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43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3623516" y="980161"/>
            <a:ext cx="2667600" cy="523519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359828289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458">
          <p15:clr>
            <a:srgbClr val="FBAE40"/>
          </p15:clr>
        </p15:guide>
        <p15:guide id="2" pos="2803">
          <p15:clr>
            <a:srgbClr val="FBAE40"/>
          </p15:clr>
        </p15:guide>
        <p15:guide id="3" pos="5229">
          <p15:clr>
            <a:srgbClr val="FBAE40"/>
          </p15:clr>
        </p15:guide>
        <p15:guide id="4" pos="4890">
          <p15:clr>
            <a:srgbClr val="FBAE40"/>
          </p15:clr>
        </p15:guide>
        <p15:guide id="5" orient="horz" pos="947">
          <p15:clr>
            <a:srgbClr val="FBAE40"/>
          </p15:clr>
        </p15:guide>
        <p15:guide id="6" orient="horz" pos="2478">
          <p15:clr>
            <a:srgbClr val="FBAE40"/>
          </p15:clr>
        </p15:guide>
        <p15:guide id="7" orient="horz" pos="2157">
          <p15:clr>
            <a:srgbClr val="FBAE40"/>
          </p15:clr>
        </p15:guide>
        <p15:guide id="8" orient="horz" pos="1018">
          <p15:clr>
            <a:srgbClr val="FBAE40"/>
          </p15:clr>
        </p15:guide>
        <p15:guide id="9" orient="horz" pos="2874">
          <p15:clr>
            <a:srgbClr val="FBAE40"/>
          </p15:clr>
        </p15:guide>
        <p15:guide id="10" orient="horz" pos="2803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8"/>
          </p:nvPr>
        </p:nvSpPr>
        <p:spPr>
          <a:xfrm>
            <a:off x="6756659" y="976314"/>
            <a:ext cx="2667600" cy="5399087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1" name="Объект 3"/>
          <p:cNvSpPr>
            <a:spLocks noGrp="1"/>
          </p:cNvSpPr>
          <p:nvPr>
            <p:ph sz="quarter" idx="20"/>
          </p:nvPr>
        </p:nvSpPr>
        <p:spPr>
          <a:xfrm>
            <a:off x="498251" y="976314"/>
            <a:ext cx="2667600" cy="5399087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22"/>
          </p:nvPr>
        </p:nvSpPr>
        <p:spPr>
          <a:xfrm>
            <a:off x="3623516" y="976314"/>
            <a:ext cx="2667600" cy="5399087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94792805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464">
          <p15:clr>
            <a:srgbClr val="FBAE40"/>
          </p15:clr>
        </p15:guide>
        <p15:guide id="2" pos="2803">
          <p15:clr>
            <a:srgbClr val="FBAE40"/>
          </p15:clr>
        </p15:guide>
        <p15:guide id="3" pos="5235">
          <p15:clr>
            <a:srgbClr val="FBAE40"/>
          </p15:clr>
        </p15:guide>
        <p15:guide id="4" pos="4883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/>
          <p:cNvSpPr>
            <a:spLocks noGrp="1"/>
          </p:cNvSpPr>
          <p:nvPr>
            <p:ph sz="quarter" idx="12"/>
          </p:nvPr>
        </p:nvSpPr>
        <p:spPr>
          <a:xfrm>
            <a:off x="7534234" y="1616076"/>
            <a:ext cx="1887948" cy="47593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0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7540559" y="990321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24"/>
          </p:nvPr>
        </p:nvSpPr>
        <p:spPr>
          <a:xfrm>
            <a:off x="5190331" y="1616076"/>
            <a:ext cx="1906389" cy="47593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7" name="Текст 4"/>
          <p:cNvSpPr>
            <a:spLocks noGrp="1"/>
          </p:cNvSpPr>
          <p:nvPr>
            <p:ph type="body" sz="quarter" idx="25" hasCustomPrompt="1"/>
          </p:nvPr>
        </p:nvSpPr>
        <p:spPr>
          <a:xfrm>
            <a:off x="5198585" y="990321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26"/>
          </p:nvPr>
        </p:nvSpPr>
        <p:spPr>
          <a:xfrm>
            <a:off x="2831465" y="1616076"/>
            <a:ext cx="1887948" cy="47593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19" name="Текст 4"/>
          <p:cNvSpPr>
            <a:spLocks noGrp="1"/>
          </p:cNvSpPr>
          <p:nvPr>
            <p:ph type="body" sz="quarter" idx="27" hasCustomPrompt="1"/>
          </p:nvPr>
        </p:nvSpPr>
        <p:spPr>
          <a:xfrm>
            <a:off x="2837790" y="990321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8"/>
          </p:nvPr>
        </p:nvSpPr>
        <p:spPr>
          <a:xfrm>
            <a:off x="487561" y="1616076"/>
            <a:ext cx="1906389" cy="47593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488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325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1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495816" y="990321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3029291362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021">
          <p15:clr>
            <a:srgbClr val="FBAE40"/>
          </p15:clr>
        </p15:guide>
        <p15:guide id="2" pos="3659">
          <p15:clr>
            <a:srgbClr val="FBAE40"/>
          </p15:clr>
        </p15:guide>
        <p15:guide id="3" pos="2195">
          <p15:clr>
            <a:srgbClr val="FBAE40"/>
          </p15:clr>
        </p15:guide>
        <p15:guide id="4" pos="1856">
          <p15:clr>
            <a:srgbClr val="FBAE40"/>
          </p15:clr>
        </p15:guide>
        <p15:guide id="5" pos="5504">
          <p15:clr>
            <a:srgbClr val="FBAE40"/>
          </p15:clr>
        </p15:guide>
        <p15:guide id="6" pos="5836">
          <p15:clr>
            <a:srgbClr val="FBAE40"/>
          </p15:clr>
        </p15:guide>
        <p15:guide id="7" orient="horz" pos="1018">
          <p15:clr>
            <a:srgbClr val="FBAE40"/>
          </p15:clr>
        </p15:guide>
        <p15:guide id="8" orient="horz" pos="94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3"/>
          <p:cNvSpPr>
            <a:spLocks noGrp="1"/>
          </p:cNvSpPr>
          <p:nvPr>
            <p:ph sz="quarter" idx="12"/>
          </p:nvPr>
        </p:nvSpPr>
        <p:spPr>
          <a:xfrm>
            <a:off x="487562" y="981076"/>
            <a:ext cx="8939907" cy="2447924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Объект 3"/>
          <p:cNvSpPr>
            <a:spLocks noGrp="1"/>
          </p:cNvSpPr>
          <p:nvPr>
            <p:ph sz="quarter" idx="18"/>
          </p:nvPr>
        </p:nvSpPr>
        <p:spPr>
          <a:xfrm>
            <a:off x="6756659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4" name="Текст 4"/>
          <p:cNvSpPr>
            <a:spLocks noGrp="1"/>
          </p:cNvSpPr>
          <p:nvPr>
            <p:ph type="body" sz="quarter" idx="19" hasCustomPrompt="1"/>
          </p:nvPr>
        </p:nvSpPr>
        <p:spPr>
          <a:xfrm>
            <a:off x="6756659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Объект 3"/>
          <p:cNvSpPr>
            <a:spLocks noGrp="1"/>
          </p:cNvSpPr>
          <p:nvPr>
            <p:ph sz="quarter" idx="20"/>
          </p:nvPr>
        </p:nvSpPr>
        <p:spPr>
          <a:xfrm>
            <a:off x="498251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6" name="Текст 4"/>
          <p:cNvSpPr>
            <a:spLocks noGrp="1"/>
          </p:cNvSpPr>
          <p:nvPr>
            <p:ph type="body" sz="quarter" idx="21" hasCustomPrompt="1"/>
          </p:nvPr>
        </p:nvSpPr>
        <p:spPr>
          <a:xfrm>
            <a:off x="498251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7" name="Объект 3"/>
          <p:cNvSpPr>
            <a:spLocks noGrp="1"/>
          </p:cNvSpPr>
          <p:nvPr>
            <p:ph sz="quarter" idx="22"/>
          </p:nvPr>
        </p:nvSpPr>
        <p:spPr>
          <a:xfrm>
            <a:off x="3623516" y="4562476"/>
            <a:ext cx="2667600" cy="1820863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8" name="Текст 4"/>
          <p:cNvSpPr>
            <a:spLocks noGrp="1"/>
          </p:cNvSpPr>
          <p:nvPr>
            <p:ph type="body" sz="quarter" idx="23" hasCustomPrompt="1"/>
          </p:nvPr>
        </p:nvSpPr>
        <p:spPr>
          <a:xfrm>
            <a:off x="3623516" y="3942649"/>
            <a:ext cx="26676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343502069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464">
          <p15:clr>
            <a:srgbClr val="FBAE40"/>
          </p15:clr>
        </p15:guide>
        <p15:guide id="2" pos="2797">
          <p15:clr>
            <a:srgbClr val="FBAE40"/>
          </p15:clr>
        </p15:guide>
        <p15:guide id="3" pos="4890">
          <p15:clr>
            <a:srgbClr val="FBAE40"/>
          </p15:clr>
        </p15:guide>
        <p15:guide id="4" pos="523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483">
          <p15:clr>
            <a:srgbClr val="FBAE40"/>
          </p15:clr>
        </p15:guide>
        <p15:guide id="7" orient="horz" pos="2797">
          <p15:clr>
            <a:srgbClr val="FBAE40"/>
          </p15:clr>
        </p15:guide>
        <p15:guide id="8" orient="horz" pos="2874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руговые заполнители под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87561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1"/>
          </p:nvPr>
        </p:nvSpPr>
        <p:spPr>
          <a:xfrm>
            <a:off x="3607694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2"/>
          </p:nvPr>
        </p:nvSpPr>
        <p:spPr>
          <a:xfrm>
            <a:off x="6752333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>
          <a:xfrm>
            <a:off x="487561" y="3110601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17"/>
          </p:nvPr>
        </p:nvSpPr>
        <p:spPr>
          <a:xfrm>
            <a:off x="3609906" y="3110601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18"/>
          </p:nvPr>
        </p:nvSpPr>
        <p:spPr>
          <a:xfrm>
            <a:off x="6755761" y="3110601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Рисунок 3"/>
          <p:cNvSpPr>
            <a:spLocks noGrp="1"/>
          </p:cNvSpPr>
          <p:nvPr>
            <p:ph type="pic" sz="quarter" idx="19"/>
          </p:nvPr>
        </p:nvSpPr>
        <p:spPr>
          <a:xfrm>
            <a:off x="487561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</a:p>
        </p:txBody>
      </p:sp>
      <p:sp>
        <p:nvSpPr>
          <p:cNvPr id="32" name="Рисунок 3"/>
          <p:cNvSpPr>
            <a:spLocks noGrp="1"/>
          </p:cNvSpPr>
          <p:nvPr>
            <p:ph type="pic" sz="quarter" idx="20"/>
          </p:nvPr>
        </p:nvSpPr>
        <p:spPr>
          <a:xfrm>
            <a:off x="3607694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3" name="Рисунок 3"/>
          <p:cNvSpPr>
            <a:spLocks noGrp="1"/>
          </p:cNvSpPr>
          <p:nvPr>
            <p:ph type="pic" sz="quarter" idx="21"/>
          </p:nvPr>
        </p:nvSpPr>
        <p:spPr>
          <a:xfrm>
            <a:off x="6752333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</a:p>
        </p:txBody>
      </p:sp>
      <p:sp>
        <p:nvSpPr>
          <p:cNvPr id="34" name="Текст 6"/>
          <p:cNvSpPr>
            <a:spLocks noGrp="1"/>
          </p:cNvSpPr>
          <p:nvPr>
            <p:ph type="body" sz="quarter" idx="22"/>
          </p:nvPr>
        </p:nvSpPr>
        <p:spPr>
          <a:xfrm>
            <a:off x="487561" y="5949939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3"/>
          </p:nvPr>
        </p:nvSpPr>
        <p:spPr>
          <a:xfrm>
            <a:off x="3609906" y="5949939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Текст 6"/>
          <p:cNvSpPr>
            <a:spLocks noGrp="1"/>
          </p:cNvSpPr>
          <p:nvPr>
            <p:ph type="body" sz="quarter" idx="24"/>
          </p:nvPr>
        </p:nvSpPr>
        <p:spPr>
          <a:xfrm>
            <a:off x="6755761" y="5949939"/>
            <a:ext cx="2690614" cy="432048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42748754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0" orient="horz" pos="3678">
          <p15:clr>
            <a:srgbClr val="FBAE40"/>
          </p15:clr>
        </p15:guide>
        <p15:guide id="1" pos="2464">
          <p15:clr>
            <a:srgbClr val="FBAE40"/>
          </p15:clr>
        </p15:guide>
        <p15:guide id="2" pos="2797">
          <p15:clr>
            <a:srgbClr val="FBAE40"/>
          </p15:clr>
        </p15:guide>
        <p15:guide id="3" pos="4890">
          <p15:clr>
            <a:srgbClr val="FBAE40"/>
          </p15:clr>
        </p15:guide>
        <p15:guide id="4" pos="5235">
          <p15:clr>
            <a:srgbClr val="FBAE40"/>
          </p15:clr>
        </p15:guide>
        <p15:guide id="5" orient="horz" pos="1950">
          <p15:clr>
            <a:srgbClr val="FBAE40"/>
          </p15:clr>
        </p15:guide>
        <p15:guide id="6" orient="horz" pos="2235">
          <p15:clr>
            <a:srgbClr val="FBAE40"/>
          </p15:clr>
        </p15:guide>
        <p15:guide id="7" orient="horz" pos="2404">
          <p15:clr>
            <a:srgbClr val="FBAE40"/>
          </p15:clr>
        </p15:guide>
        <p15:guide id="8" orient="horz" pos="3748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руговые заполнители под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487561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1"/>
          </p:nvPr>
        </p:nvSpPr>
        <p:spPr>
          <a:xfrm>
            <a:off x="3607694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2"/>
          </p:nvPr>
        </p:nvSpPr>
        <p:spPr>
          <a:xfrm>
            <a:off x="6752333" y="976314"/>
            <a:ext cx="1641769" cy="2020639"/>
          </a:xfrm>
          <a:prstGeom prst="ellipse">
            <a:avLst/>
          </a:prstGeo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6"/>
          </p:nvPr>
        </p:nvSpPr>
        <p:spPr>
          <a:xfrm>
            <a:off x="487561" y="3110601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Текст 6"/>
          <p:cNvSpPr>
            <a:spLocks noGrp="1"/>
          </p:cNvSpPr>
          <p:nvPr>
            <p:ph type="body" sz="quarter" idx="17"/>
          </p:nvPr>
        </p:nvSpPr>
        <p:spPr>
          <a:xfrm>
            <a:off x="3609906" y="3110601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Текст 6"/>
          <p:cNvSpPr>
            <a:spLocks noGrp="1"/>
          </p:cNvSpPr>
          <p:nvPr>
            <p:ph type="body" sz="quarter" idx="18"/>
          </p:nvPr>
        </p:nvSpPr>
        <p:spPr>
          <a:xfrm>
            <a:off x="6755761" y="3110601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Рисунок 3"/>
          <p:cNvSpPr>
            <a:spLocks noGrp="1"/>
          </p:cNvSpPr>
          <p:nvPr>
            <p:ph type="pic" sz="quarter" idx="19"/>
          </p:nvPr>
        </p:nvSpPr>
        <p:spPr>
          <a:xfrm>
            <a:off x="2047627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</a:p>
        </p:txBody>
      </p:sp>
      <p:sp>
        <p:nvSpPr>
          <p:cNvPr id="32" name="Рисунок 3"/>
          <p:cNvSpPr>
            <a:spLocks noGrp="1"/>
          </p:cNvSpPr>
          <p:nvPr>
            <p:ph type="pic" sz="quarter" idx="20"/>
          </p:nvPr>
        </p:nvSpPr>
        <p:spPr>
          <a:xfrm>
            <a:off x="5180013" y="3815652"/>
            <a:ext cx="1641769" cy="2020639"/>
          </a:xfrm>
          <a:prstGeom prst="ellipse">
            <a:avLst/>
          </a:prstGeom>
        </p:spPr>
        <p:txBody>
          <a:bodyPr lIns="0" rIns="0"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4" name="Текст 6"/>
          <p:cNvSpPr>
            <a:spLocks noGrp="1"/>
          </p:cNvSpPr>
          <p:nvPr>
            <p:ph type="body" sz="quarter" idx="22"/>
          </p:nvPr>
        </p:nvSpPr>
        <p:spPr>
          <a:xfrm>
            <a:off x="2047627" y="5949939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Текст 6"/>
          <p:cNvSpPr>
            <a:spLocks noGrp="1"/>
          </p:cNvSpPr>
          <p:nvPr>
            <p:ph type="body" sz="quarter" idx="23"/>
          </p:nvPr>
        </p:nvSpPr>
        <p:spPr>
          <a:xfrm>
            <a:off x="5180013" y="5949939"/>
            <a:ext cx="2690614" cy="432048"/>
          </a:xfrm>
        </p:spPr>
        <p:txBody>
          <a:bodyPr lIns="0" r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xmlns="" val="356629722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2464">
          <p15:clr>
            <a:srgbClr val="FBAE40"/>
          </p15:clr>
        </p15:guide>
        <p15:guide id="2" pos="2797">
          <p15:clr>
            <a:srgbClr val="FBAE40"/>
          </p15:clr>
        </p15:guide>
        <p15:guide id="3" pos="4890">
          <p15:clr>
            <a:srgbClr val="FBAE40"/>
          </p15:clr>
        </p15:guide>
        <p15:guide id="4" pos="5235">
          <p15:clr>
            <a:srgbClr val="FBAE40"/>
          </p15:clr>
        </p15:guide>
        <p15:guide id="5" orient="horz" pos="1950">
          <p15:clr>
            <a:srgbClr val="FBAE40"/>
          </p15:clr>
        </p15:guide>
        <p15:guide id="6" orient="horz" pos="2235">
          <p15:clr>
            <a:srgbClr val="FBAE40"/>
          </p15:clr>
        </p15:guide>
        <p15:guide id="7" orient="horz" pos="2404">
          <p15:clr>
            <a:srgbClr val="FBAE40"/>
          </p15:clr>
        </p15:guide>
        <p15:guide id="8" orient="horz" pos="3748">
          <p15:clr>
            <a:srgbClr val="FBAE40"/>
          </p15:clr>
        </p15:guide>
        <p15:guide id="9" orient="horz" pos="3678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д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4"/>
          </p:nvPr>
        </p:nvSpPr>
        <p:spPr>
          <a:xfrm>
            <a:off x="487562" y="981076"/>
            <a:ext cx="8939907" cy="2447924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7" name="Объект 3"/>
          <p:cNvSpPr>
            <a:spLocks noGrp="1"/>
          </p:cNvSpPr>
          <p:nvPr>
            <p:ph sz="quarter" idx="25"/>
          </p:nvPr>
        </p:nvSpPr>
        <p:spPr>
          <a:xfrm>
            <a:off x="7534234" y="4562476"/>
            <a:ext cx="1887948" cy="18129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8" name="Объект 3"/>
          <p:cNvSpPr>
            <a:spLocks noGrp="1"/>
          </p:cNvSpPr>
          <p:nvPr>
            <p:ph sz="quarter" idx="26"/>
          </p:nvPr>
        </p:nvSpPr>
        <p:spPr>
          <a:xfrm>
            <a:off x="5190331" y="4562476"/>
            <a:ext cx="1906389" cy="18129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9" name="Объект 3"/>
          <p:cNvSpPr>
            <a:spLocks noGrp="1"/>
          </p:cNvSpPr>
          <p:nvPr>
            <p:ph sz="quarter" idx="27"/>
          </p:nvPr>
        </p:nvSpPr>
        <p:spPr>
          <a:xfrm>
            <a:off x="2831465" y="4562476"/>
            <a:ext cx="1887948" cy="18129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0" name="Объект 3"/>
          <p:cNvSpPr>
            <a:spLocks noGrp="1"/>
          </p:cNvSpPr>
          <p:nvPr>
            <p:ph sz="quarter" idx="28"/>
          </p:nvPr>
        </p:nvSpPr>
        <p:spPr>
          <a:xfrm>
            <a:off x="487561" y="4562476"/>
            <a:ext cx="1906389" cy="1812925"/>
          </a:xfrm>
          <a:prstGeom prst="rect">
            <a:avLst/>
          </a:prstGeom>
        </p:spPr>
        <p:txBody>
          <a:bodyPr lIns="0" rIns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138"/>
            </a:lvl2pPr>
            <a:lvl3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31" name="Текст 4"/>
          <p:cNvSpPr>
            <a:spLocks noGrp="1"/>
          </p:cNvSpPr>
          <p:nvPr>
            <p:ph type="body" sz="quarter" idx="17" hasCustomPrompt="1"/>
          </p:nvPr>
        </p:nvSpPr>
        <p:spPr>
          <a:xfrm>
            <a:off x="7540559" y="3940952"/>
            <a:ext cx="1883700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/>
          <p:cNvSpPr>
            <a:spLocks noGrp="1"/>
          </p:cNvSpPr>
          <p:nvPr>
            <p:ph type="body" sz="quarter" idx="29" hasCustomPrompt="1"/>
          </p:nvPr>
        </p:nvSpPr>
        <p:spPr>
          <a:xfrm>
            <a:off x="5198585" y="3940952"/>
            <a:ext cx="1900715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3" name="Текст 4"/>
          <p:cNvSpPr>
            <a:spLocks noGrp="1"/>
          </p:cNvSpPr>
          <p:nvPr>
            <p:ph type="body" sz="quarter" idx="30" hasCustomPrompt="1"/>
          </p:nvPr>
        </p:nvSpPr>
        <p:spPr>
          <a:xfrm>
            <a:off x="2837790" y="3940952"/>
            <a:ext cx="1881749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/>
          <p:cNvSpPr>
            <a:spLocks noGrp="1"/>
          </p:cNvSpPr>
          <p:nvPr>
            <p:ph type="body" sz="quarter" idx="31" hasCustomPrompt="1"/>
          </p:nvPr>
        </p:nvSpPr>
        <p:spPr>
          <a:xfrm>
            <a:off x="495816" y="3940952"/>
            <a:ext cx="1905873" cy="486000"/>
          </a:xfrm>
          <a:prstGeom prst="rect">
            <a:avLst/>
          </a:prstGeom>
        </p:spPr>
        <p:txBody>
          <a:bodyPr lIns="0" rIns="0" anchor="t" anchorCtr="0"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xmlns="" val="87671949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1862">
          <p15:clr>
            <a:srgbClr val="FBAE40"/>
          </p15:clr>
        </p15:guide>
        <p15:guide id="2" pos="2195">
          <p15:clr>
            <a:srgbClr val="FBAE40"/>
          </p15:clr>
        </p15:guide>
        <p15:guide id="3" pos="3659">
          <p15:clr>
            <a:srgbClr val="FBAE40"/>
          </p15:clr>
        </p15:guide>
        <p15:guide id="4" pos="4021">
          <p15:clr>
            <a:srgbClr val="FBAE40"/>
          </p15:clr>
        </p15:guide>
        <p15:guide id="5" pos="5504">
          <p15:clr>
            <a:srgbClr val="FBAE40"/>
          </p15:clr>
        </p15:guide>
        <p15:guide id="6" pos="5837">
          <p15:clr>
            <a:srgbClr val="FBAE40"/>
          </p15:clr>
        </p15:guide>
        <p15:guide id="7" orient="horz" pos="2478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2795">
          <p15:clr>
            <a:srgbClr val="FBAE40"/>
          </p15:clr>
        </p15:guide>
        <p15:guide id="10" orient="horz" pos="287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 подзаголовками горизонта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487562" y="3933825"/>
            <a:ext cx="8939907" cy="503238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487562" y="4562476"/>
            <a:ext cx="8939907" cy="1808693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sz="1138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5"/>
          <p:cNvSpPr>
            <a:spLocks noGrp="1"/>
          </p:cNvSpPr>
          <p:nvPr>
            <p:ph type="body" sz="quarter" idx="31" hasCustomPrompt="1"/>
          </p:nvPr>
        </p:nvSpPr>
        <p:spPr>
          <a:xfrm>
            <a:off x="487562" y="975360"/>
            <a:ext cx="8939907" cy="505112"/>
          </a:xfrm>
          <a:prstGeom prst="rect">
            <a:avLst/>
          </a:prstGeom>
        </p:spPr>
        <p:txBody>
          <a:bodyPr lIns="0" rIns="0" anchor="t" anchorCtr="0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ru-RU" dirty="0"/>
              <a:t>Введите заголовок</a:t>
            </a:r>
          </a:p>
        </p:txBody>
      </p:sp>
      <p:sp>
        <p:nvSpPr>
          <p:cNvPr id="8" name="Объект 32"/>
          <p:cNvSpPr>
            <a:spLocks noGrp="1"/>
          </p:cNvSpPr>
          <p:nvPr>
            <p:ph sz="quarter" idx="32" hasCustomPrompt="1"/>
          </p:nvPr>
        </p:nvSpPr>
        <p:spPr>
          <a:xfrm>
            <a:off x="487562" y="1616075"/>
            <a:ext cx="8939907" cy="1812926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sz="1138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</p:spTree>
    <p:extLst>
      <p:ext uri="{BB962C8B-B14F-4D97-AF65-F5344CB8AC3E}">
        <p14:creationId xmlns:p14="http://schemas.microsoft.com/office/powerpoint/2010/main" xmlns="" val="388104851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orient="horz" pos="2478">
          <p15:clr>
            <a:srgbClr val="FBAE40"/>
          </p15:clr>
        </p15:guide>
        <p15:guide id="3" orient="horz" pos="2795">
          <p15:clr>
            <a:srgbClr val="FBAE40"/>
          </p15:clr>
        </p15:guide>
        <p15:guide id="4" orient="horz" pos="2874">
          <p15:clr>
            <a:srgbClr val="FBAE40"/>
          </p15:clr>
        </p15:guide>
        <p15:guide id="5" orient="horz" pos="941">
          <p15:clr>
            <a:srgbClr val="FBAE40"/>
          </p15:clr>
        </p15:guide>
        <p15:guide id="6" orient="horz" pos="1018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: дв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487562" y="3921125"/>
            <a:ext cx="8939907" cy="245427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5186462" y="981076"/>
            <a:ext cx="4241006" cy="2442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9" name="Объект 3"/>
          <p:cNvSpPr>
            <a:spLocks noGrp="1"/>
          </p:cNvSpPr>
          <p:nvPr>
            <p:ph sz="quarter" idx="17"/>
          </p:nvPr>
        </p:nvSpPr>
        <p:spPr>
          <a:xfrm>
            <a:off x="487562" y="981076"/>
            <a:ext cx="4231978" cy="244284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75699715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021">
          <p15:clr>
            <a:srgbClr val="FBAE40"/>
          </p15:clr>
        </p15:guide>
        <p15:guide id="2" orient="horz" pos="2157">
          <p15:clr>
            <a:srgbClr val="FBAE40"/>
          </p15:clr>
        </p15:guide>
        <p15:guide id="3" orient="horz" pos="2470">
          <p15:clr>
            <a:srgbClr val="FBAE40"/>
          </p15:clr>
        </p15:guide>
        <p15:guide id="4" pos="36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делител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/>
          <p:nvPr userDrawn="1"/>
        </p:nvSpPr>
        <p:spPr>
          <a:xfrm>
            <a:off x="0" y="0"/>
            <a:ext cx="9906001" cy="6858000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4F90CD"/>
          </a:solidFill>
        </p:spPr>
        <p:txBody>
          <a:bodyPr wrap="square" lIns="0" tIns="0" rIns="0" bIns="0" rtlCol="0"/>
          <a:lstStyle/>
          <a:p>
            <a:endParaRPr sz="886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0" hasCustomPrompt="1"/>
          </p:nvPr>
        </p:nvSpPr>
        <p:spPr>
          <a:xfrm>
            <a:off x="1227931" y="3790951"/>
            <a:ext cx="5953919" cy="866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PF Din Text Cond Pro Medium" panose="02000500000000020004" pitchFamily="2" charset="0"/>
              </a:defRPr>
            </a:lvl1pPr>
          </a:lstStyle>
          <a:p>
            <a:pPr lvl="0"/>
            <a:r>
              <a:rPr lang="ru-RU" dirty="0"/>
              <a:t>Название разделителя</a:t>
            </a:r>
          </a:p>
        </p:txBody>
      </p:sp>
      <p:pic>
        <p:nvPicPr>
          <p:cNvPr id="10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8893" y="2658380"/>
            <a:ext cx="1892263" cy="5072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9538449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: дв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5186462" y="984848"/>
            <a:ext cx="4241006" cy="2444153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sz="1138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7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5186462" y="3933825"/>
            <a:ext cx="4241006" cy="2446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lang="ru-RU" sz="1138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2" name="Объект 3"/>
          <p:cNvSpPr>
            <a:spLocks noGrp="1"/>
          </p:cNvSpPr>
          <p:nvPr>
            <p:ph sz="quarter" idx="12"/>
          </p:nvPr>
        </p:nvSpPr>
        <p:spPr>
          <a:xfrm>
            <a:off x="487562" y="981076"/>
            <a:ext cx="4231978" cy="5399405"/>
          </a:xfrm>
          <a:prstGeom prst="rect">
            <a:avLst/>
          </a:prstGeom>
        </p:spPr>
        <p:txBody>
          <a:bodyPr lIns="0" rIns="0"/>
          <a:lstStyle>
            <a:lvl1pPr>
              <a:defRPr sz="1138"/>
            </a:lvl1pPr>
            <a:lvl2pPr>
              <a:defRPr sz="1138"/>
            </a:lvl2pPr>
            <a:lvl3pPr>
              <a:defRPr sz="975"/>
            </a:lvl3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176662209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659">
          <p15:clr>
            <a:srgbClr val="FBAE40"/>
          </p15:clr>
        </p15:guide>
        <p15:guide id="2" pos="402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478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87561" y="986474"/>
            <a:ext cx="4231978" cy="2444153"/>
          </a:xfrm>
          <a:prstGeom prst="rect">
            <a:avLst/>
          </a:prstGeom>
        </p:spPr>
        <p:txBody>
          <a:bodyPr lIns="0" rIns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sz="1138"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2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5193003" y="3935451"/>
            <a:ext cx="4231978" cy="2446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lang="ru-RU" sz="1138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13" name="Объект 40"/>
          <p:cNvSpPr>
            <a:spLocks noGrp="1"/>
          </p:cNvSpPr>
          <p:nvPr>
            <p:ph sz="quarter" idx="35" hasCustomPrompt="1"/>
          </p:nvPr>
        </p:nvSpPr>
        <p:spPr>
          <a:xfrm>
            <a:off x="487561" y="3935451"/>
            <a:ext cx="4231978" cy="2446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lang="ru-RU" sz="1138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  <p:sp>
        <p:nvSpPr>
          <p:cNvPr id="6" name="Объект 40"/>
          <p:cNvSpPr>
            <a:spLocks noGrp="1"/>
          </p:cNvSpPr>
          <p:nvPr>
            <p:ph sz="quarter" idx="36" hasCustomPrompt="1"/>
          </p:nvPr>
        </p:nvSpPr>
        <p:spPr>
          <a:xfrm>
            <a:off x="5191400" y="998221"/>
            <a:ext cx="4231978" cy="24466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spcBef>
                <a:spcPts val="650"/>
              </a:spcBef>
              <a:buFont typeface="Wingdings" pitchFamily="2" charset="2"/>
              <a:defRPr lang="ru-RU" sz="1138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/>
              <a:t>Введите текст или вставьте объект</a:t>
            </a:r>
          </a:p>
        </p:txBody>
      </p:sp>
    </p:spTree>
    <p:extLst>
      <p:ext uri="{BB962C8B-B14F-4D97-AF65-F5344CB8AC3E}">
        <p14:creationId xmlns:p14="http://schemas.microsoft.com/office/powerpoint/2010/main" xmlns="" val="2462311171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021">
          <p15:clr>
            <a:srgbClr val="FBAE40"/>
          </p15:clr>
        </p15:guide>
        <p15:guide id="2" orient="horz" pos="2170">
          <p15:clr>
            <a:srgbClr val="FBAE40"/>
          </p15:clr>
        </p15:guide>
        <p15:guide id="3" orient="horz" pos="2477">
          <p15:clr>
            <a:srgbClr val="FBAE40"/>
          </p15:clr>
        </p15:guide>
        <p15:guide id="4" pos="3659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ло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/>
              <a:t>ПРИЛОЖЕНИЕ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0"/>
          </p:nvPr>
        </p:nvSpPr>
        <p:spPr>
          <a:xfrm>
            <a:off x="487561" y="981076"/>
            <a:ext cx="8939649" cy="5394325"/>
          </a:xfrm>
        </p:spPr>
        <p:txBody>
          <a:bodyPr lIns="0" r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31399943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8256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 rotWithShape="1">
          <a:blip r:embed="rId2"/>
          <a:srcRect l="10717" r="9091"/>
          <a:stretch/>
        </p:blipFill>
        <p:spPr>
          <a:xfrm>
            <a:off x="-9524" y="0"/>
            <a:ext cx="9915524" cy="6955228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Текст 39"/>
          <p:cNvSpPr>
            <a:spLocks noGrp="1"/>
          </p:cNvSpPr>
          <p:nvPr>
            <p:ph type="body" sz="quarter" idx="10" hasCustomPrompt="1"/>
          </p:nvPr>
        </p:nvSpPr>
        <p:spPr>
          <a:xfrm>
            <a:off x="1581149" y="3295650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ЗАГОЛОВОК ПРЕЗЕНТАЦИИ 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(24-26,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 </a:t>
            </a:r>
          </a:p>
        </p:txBody>
      </p:sp>
      <p:sp>
        <p:nvSpPr>
          <p:cNvPr id="11" name="Текст 39"/>
          <p:cNvSpPr>
            <a:spLocks noGrp="1"/>
          </p:cNvSpPr>
          <p:nvPr>
            <p:ph type="body" sz="quarter" idx="11" hasCustomPrompt="1"/>
          </p:nvPr>
        </p:nvSpPr>
        <p:spPr>
          <a:xfrm>
            <a:off x="1576387" y="4248296"/>
            <a:ext cx="6677025" cy="809625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Докладчик</a:t>
            </a:r>
          </a:p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Din Text Cond Pro Medium (20,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белый)</a:t>
            </a:r>
          </a:p>
        </p:txBody>
      </p:sp>
      <p:sp>
        <p:nvSpPr>
          <p:cNvPr id="12" name="Текст 39"/>
          <p:cNvSpPr>
            <a:spLocks noGrp="1"/>
          </p:cNvSpPr>
          <p:nvPr>
            <p:ph type="body" sz="quarter" idx="12" hasCustomPrompt="1"/>
          </p:nvPr>
        </p:nvSpPr>
        <p:spPr>
          <a:xfrm>
            <a:off x="2502693" y="5411105"/>
            <a:ext cx="4843462" cy="3890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rgbClr val="FFFFFF"/>
                </a:solidFill>
                <a:latin typeface="PF Din Text Cond Pro Light" panose="02000000000000000000" pitchFamily="2" charset="0"/>
                <a:sym typeface="PFDinTextCondPro-Medium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FFFFFF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FDinTextCondPro-Medium"/>
                <a:sym typeface="PFDinTextCondPro-Medium"/>
              </a:rPr>
              <a:t>Август 2019</a:t>
            </a:r>
          </a:p>
        </p:txBody>
      </p:sp>
    </p:spTree>
    <p:extLst>
      <p:ext uri="{BB962C8B-B14F-4D97-AF65-F5344CB8AC3E}">
        <p14:creationId xmlns:p14="http://schemas.microsoft.com/office/powerpoint/2010/main" xmlns="" val="2601574166"/>
      </p:ext>
    </p:extLst>
  </p:cSld>
  <p:clrMapOvr>
    <a:masterClrMapping/>
  </p:clrMapOvr>
  <p:transition spd="med"/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09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68270" y="6406913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58294112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27.png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30.png"/><Relationship Id="rId4" Type="http://schemas.openxmlformats.org/officeDocument/2006/relationships/theme" Target="../theme/theme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image" Target="../media/image33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36.png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9.png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image" Target="../media/image41.png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44.png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theme" Target="../theme/theme1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jpeg"/><Relationship Id="rId4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1.png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461" y="380227"/>
            <a:ext cx="1605525" cy="468000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9" r:id="rId2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79665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1653" y="341050"/>
            <a:ext cx="1413884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11373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292184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8755" y="351384"/>
            <a:ext cx="1833758" cy="45523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72127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91652" y="341050"/>
            <a:ext cx="1437764" cy="47590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68933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9473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60791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ogoEng" hidden="1"/>
          <p:cNvSpPr/>
          <p:nvPr userDrawn="1"/>
        </p:nvSpPr>
        <p:spPr>
          <a:xfrm>
            <a:off x="5888133" y="6500048"/>
            <a:ext cx="34125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813" noProof="0" dirty="0">
                <a:solidFill>
                  <a:schemeClr val="bg2"/>
                </a:solidFill>
              </a:rPr>
              <a:t>Gazprom</a:t>
            </a:r>
            <a:r>
              <a:rPr lang="en-US" sz="813" baseline="0" noProof="0" dirty="0">
                <a:solidFill>
                  <a:schemeClr val="bg2"/>
                </a:solidFill>
              </a:rPr>
              <a:t> </a:t>
            </a:r>
            <a:r>
              <a:rPr lang="en-US" sz="813" baseline="0" noProof="0" dirty="0" err="1">
                <a:solidFill>
                  <a:schemeClr val="bg2"/>
                </a:solidFill>
              </a:rPr>
              <a:t>Neft</a:t>
            </a:r>
            <a:endParaRPr lang="ru-RU" sz="813" noProof="0" dirty="0">
              <a:solidFill>
                <a:schemeClr val="bg2"/>
              </a:solidFill>
            </a:endParaRPr>
          </a:p>
        </p:txBody>
      </p:sp>
      <p:sp>
        <p:nvSpPr>
          <p:cNvPr id="33" name="Текст 2"/>
          <p:cNvSpPr>
            <a:spLocks noGrp="1"/>
          </p:cNvSpPr>
          <p:nvPr>
            <p:ph type="body" idx="1"/>
          </p:nvPr>
        </p:nvSpPr>
        <p:spPr>
          <a:xfrm>
            <a:off x="487046" y="981512"/>
            <a:ext cx="8940164" cy="5390713"/>
          </a:xfrm>
          <a:prstGeom prst="rect">
            <a:avLst/>
          </a:prstGeom>
          <a:ln>
            <a:noFill/>
          </a:ln>
        </p:spPr>
        <p:txBody>
          <a:bodyPr vert="horz" lIns="72000" tIns="0" rIns="72000" bIns="0" rtlCol="0">
            <a:no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Первый уровень</a:t>
            </a:r>
          </a:p>
          <a:p>
            <a:pPr lvl="2"/>
            <a:r>
              <a:rPr lang="ru-RU" dirty="0"/>
              <a:t>Второй уровень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9003471" y="6542052"/>
            <a:ext cx="423739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r"/>
            <a:fld id="{AF528B6D-1001-487C-8FFE-85B114390330}" type="slidenum">
              <a:rPr lang="ru-RU" sz="975" b="0" smtClean="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  <a:ea typeface="PF Din Text Cond Pro" charset="0"/>
                <a:cs typeface="PF Din Text Cond Pro" charset="0"/>
              </a:rPr>
              <a:pPr algn="r"/>
              <a:t>‹#›</a:t>
            </a:fld>
            <a:endParaRPr lang="ru-RU" sz="975" b="0" dirty="0">
              <a:solidFill>
                <a:schemeClr val="tx1">
                  <a:lumMod val="60000"/>
                  <a:lumOff val="40000"/>
                </a:schemeClr>
              </a:solidFill>
              <a:latin typeface="+mn-lt"/>
              <a:ea typeface="PF Din Text Cond Pro" charset="0"/>
              <a:cs typeface="PF Din Text Cond Pro" charset="0"/>
            </a:endParaRPr>
          </a:p>
        </p:txBody>
      </p:sp>
      <p:sp>
        <p:nvSpPr>
          <p:cNvPr id="36" name="Заголовок 1"/>
          <p:cNvSpPr>
            <a:spLocks noGrp="1"/>
          </p:cNvSpPr>
          <p:nvPr>
            <p:ph type="title"/>
          </p:nvPr>
        </p:nvSpPr>
        <p:spPr>
          <a:xfrm>
            <a:off x="1719103" y="379860"/>
            <a:ext cx="7708107" cy="43135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grpSp>
        <p:nvGrpSpPr>
          <p:cNvPr id="27" name="Группа 26"/>
          <p:cNvGrpSpPr/>
          <p:nvPr userDrawn="1"/>
        </p:nvGrpSpPr>
        <p:grpSpPr>
          <a:xfrm>
            <a:off x="498158" y="323851"/>
            <a:ext cx="925073" cy="321285"/>
            <a:chOff x="0" y="687388"/>
            <a:chExt cx="1440180" cy="406401"/>
          </a:xfrm>
          <a:solidFill>
            <a:schemeClr val="accent1"/>
          </a:solidFill>
        </p:grpSpPr>
        <p:grpSp>
          <p:nvGrpSpPr>
            <p:cNvPr id="28" name="Группа 27"/>
            <p:cNvGrpSpPr/>
            <p:nvPr userDrawn="1"/>
          </p:nvGrpSpPr>
          <p:grpSpPr>
            <a:xfrm>
              <a:off x="493068" y="808707"/>
              <a:ext cx="947112" cy="176599"/>
              <a:chOff x="614988" y="259248"/>
              <a:chExt cx="1041891" cy="194272"/>
            </a:xfrm>
            <a:grpFill/>
          </p:grpSpPr>
          <p:sp>
            <p:nvSpPr>
              <p:cNvPr id="54" name="Freeform 5"/>
              <p:cNvSpPr>
                <a:spLocks noEditPoints="1"/>
              </p:cNvSpPr>
              <p:nvPr/>
            </p:nvSpPr>
            <p:spPr bwMode="auto">
              <a:xfrm>
                <a:off x="614988" y="260485"/>
                <a:ext cx="122502" cy="190560"/>
              </a:xfrm>
              <a:custGeom>
                <a:avLst/>
                <a:gdLst>
                  <a:gd name="T0" fmla="*/ 723 w 1181"/>
                  <a:gd name="T1" fmla="*/ 773 h 1846"/>
                  <a:gd name="T2" fmla="*/ 688 w 1181"/>
                  <a:gd name="T3" fmla="*/ 793 h 1846"/>
                  <a:gd name="T4" fmla="*/ 650 w 1181"/>
                  <a:gd name="T5" fmla="*/ 806 h 1846"/>
                  <a:gd name="T6" fmla="*/ 611 w 1181"/>
                  <a:gd name="T7" fmla="*/ 813 h 1846"/>
                  <a:gd name="T8" fmla="*/ 385 w 1181"/>
                  <a:gd name="T9" fmla="*/ 813 h 1846"/>
                  <a:gd name="T10" fmla="*/ 587 w 1181"/>
                  <a:gd name="T11" fmla="*/ 355 h 1846"/>
                  <a:gd name="T12" fmla="*/ 635 w 1181"/>
                  <a:gd name="T13" fmla="*/ 358 h 1846"/>
                  <a:gd name="T14" fmla="*/ 677 w 1181"/>
                  <a:gd name="T15" fmla="*/ 368 h 1846"/>
                  <a:gd name="T16" fmla="*/ 696 w 1181"/>
                  <a:gd name="T17" fmla="*/ 375 h 1846"/>
                  <a:gd name="T18" fmla="*/ 714 w 1181"/>
                  <a:gd name="T19" fmla="*/ 384 h 1846"/>
                  <a:gd name="T20" fmla="*/ 731 w 1181"/>
                  <a:gd name="T21" fmla="*/ 395 h 1846"/>
                  <a:gd name="T22" fmla="*/ 746 w 1181"/>
                  <a:gd name="T23" fmla="*/ 407 h 1846"/>
                  <a:gd name="T24" fmla="*/ 759 w 1181"/>
                  <a:gd name="T25" fmla="*/ 421 h 1846"/>
                  <a:gd name="T26" fmla="*/ 772 w 1181"/>
                  <a:gd name="T27" fmla="*/ 437 h 1846"/>
                  <a:gd name="T28" fmla="*/ 782 w 1181"/>
                  <a:gd name="T29" fmla="*/ 455 h 1846"/>
                  <a:gd name="T30" fmla="*/ 790 w 1181"/>
                  <a:gd name="T31" fmla="*/ 476 h 1846"/>
                  <a:gd name="T32" fmla="*/ 797 w 1181"/>
                  <a:gd name="T33" fmla="*/ 498 h 1846"/>
                  <a:gd name="T34" fmla="*/ 801 w 1181"/>
                  <a:gd name="T35" fmla="*/ 522 h 1846"/>
                  <a:gd name="T36" fmla="*/ 805 w 1181"/>
                  <a:gd name="T37" fmla="*/ 578 h 1846"/>
                  <a:gd name="T38" fmla="*/ 804 w 1181"/>
                  <a:gd name="T39" fmla="*/ 610 h 1846"/>
                  <a:gd name="T40" fmla="*/ 801 w 1181"/>
                  <a:gd name="T41" fmla="*/ 639 h 1846"/>
                  <a:gd name="T42" fmla="*/ 796 w 1181"/>
                  <a:gd name="T43" fmla="*/ 665 h 1846"/>
                  <a:gd name="T44" fmla="*/ 789 w 1181"/>
                  <a:gd name="T45" fmla="*/ 689 h 1846"/>
                  <a:gd name="T46" fmla="*/ 780 w 1181"/>
                  <a:gd name="T47" fmla="*/ 710 h 1846"/>
                  <a:gd name="T48" fmla="*/ 769 w 1181"/>
                  <a:gd name="T49" fmla="*/ 730 h 1846"/>
                  <a:gd name="T50" fmla="*/ 754 w 1181"/>
                  <a:gd name="T51" fmla="*/ 746 h 1846"/>
                  <a:gd name="T52" fmla="*/ 739 w 1181"/>
                  <a:gd name="T53" fmla="*/ 761 h 1846"/>
                  <a:gd name="T54" fmla="*/ 1151 w 1181"/>
                  <a:gd name="T55" fmla="*/ 797 h 1846"/>
                  <a:gd name="T56" fmla="*/ 1166 w 1181"/>
                  <a:gd name="T57" fmla="*/ 740 h 1846"/>
                  <a:gd name="T58" fmla="*/ 1176 w 1181"/>
                  <a:gd name="T59" fmla="*/ 680 h 1846"/>
                  <a:gd name="T60" fmla="*/ 1181 w 1181"/>
                  <a:gd name="T61" fmla="*/ 617 h 1846"/>
                  <a:gd name="T62" fmla="*/ 1181 w 1181"/>
                  <a:gd name="T63" fmla="*/ 546 h 1846"/>
                  <a:gd name="T64" fmla="*/ 1175 w 1181"/>
                  <a:gd name="T65" fmla="*/ 476 h 1846"/>
                  <a:gd name="T66" fmla="*/ 1164 w 1181"/>
                  <a:gd name="T67" fmla="*/ 411 h 1846"/>
                  <a:gd name="T68" fmla="*/ 1148 w 1181"/>
                  <a:gd name="T69" fmla="*/ 350 h 1846"/>
                  <a:gd name="T70" fmla="*/ 1127 w 1181"/>
                  <a:gd name="T71" fmla="*/ 295 h 1846"/>
                  <a:gd name="T72" fmla="*/ 1100 w 1181"/>
                  <a:gd name="T73" fmla="*/ 244 h 1846"/>
                  <a:gd name="T74" fmla="*/ 1070 w 1181"/>
                  <a:gd name="T75" fmla="*/ 199 h 1846"/>
                  <a:gd name="T76" fmla="*/ 1035 w 1181"/>
                  <a:gd name="T77" fmla="*/ 159 h 1846"/>
                  <a:gd name="T78" fmla="*/ 995 w 1181"/>
                  <a:gd name="T79" fmla="*/ 123 h 1846"/>
                  <a:gd name="T80" fmla="*/ 952 w 1181"/>
                  <a:gd name="T81" fmla="*/ 92 h 1846"/>
                  <a:gd name="T82" fmla="*/ 905 w 1181"/>
                  <a:gd name="T83" fmla="*/ 65 h 1846"/>
                  <a:gd name="T84" fmla="*/ 854 w 1181"/>
                  <a:gd name="T85" fmla="*/ 44 h 1846"/>
                  <a:gd name="T86" fmla="*/ 799 w 1181"/>
                  <a:gd name="T87" fmla="*/ 26 h 1846"/>
                  <a:gd name="T88" fmla="*/ 741 w 1181"/>
                  <a:gd name="T89" fmla="*/ 13 h 1846"/>
                  <a:gd name="T90" fmla="*/ 681 w 1181"/>
                  <a:gd name="T91" fmla="*/ 5 h 1846"/>
                  <a:gd name="T92" fmla="*/ 619 w 1181"/>
                  <a:gd name="T93" fmla="*/ 1 h 1846"/>
                  <a:gd name="T94" fmla="*/ 0 w 1181"/>
                  <a:gd name="T95" fmla="*/ 0 h 1846"/>
                  <a:gd name="T96" fmla="*/ 385 w 1181"/>
                  <a:gd name="T97" fmla="*/ 1846 h 1846"/>
                  <a:gd name="T98" fmla="*/ 608 w 1181"/>
                  <a:gd name="T99" fmla="*/ 1172 h 1846"/>
                  <a:gd name="T100" fmla="*/ 673 w 1181"/>
                  <a:gd name="T101" fmla="*/ 1169 h 1846"/>
                  <a:gd name="T102" fmla="*/ 734 w 1181"/>
                  <a:gd name="T103" fmla="*/ 1161 h 1846"/>
                  <a:gd name="T104" fmla="*/ 793 w 1181"/>
                  <a:gd name="T105" fmla="*/ 1148 h 1846"/>
                  <a:gd name="T106" fmla="*/ 847 w 1181"/>
                  <a:gd name="T107" fmla="*/ 1129 h 1846"/>
                  <a:gd name="T108" fmla="*/ 898 w 1181"/>
                  <a:gd name="T109" fmla="*/ 1106 h 1846"/>
                  <a:gd name="T110" fmla="*/ 945 w 1181"/>
                  <a:gd name="T111" fmla="*/ 1079 h 1846"/>
                  <a:gd name="T112" fmla="*/ 988 w 1181"/>
                  <a:gd name="T113" fmla="*/ 1047 h 1846"/>
                  <a:gd name="T114" fmla="*/ 1029 w 1181"/>
                  <a:gd name="T115" fmla="*/ 1011 h 1846"/>
                  <a:gd name="T116" fmla="*/ 1063 w 1181"/>
                  <a:gd name="T117" fmla="*/ 971 h 1846"/>
                  <a:gd name="T118" fmla="*/ 1093 w 1181"/>
                  <a:gd name="T119" fmla="*/ 925 h 1846"/>
                  <a:gd name="T120" fmla="*/ 1120 w 1181"/>
                  <a:gd name="T121" fmla="*/ 876 h 1846"/>
                  <a:gd name="T122" fmla="*/ 1142 w 1181"/>
                  <a:gd name="T123" fmla="*/ 824 h 1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1" h="1846">
                    <a:moveTo>
                      <a:pt x="739" y="761"/>
                    </a:moveTo>
                    <a:lnTo>
                      <a:pt x="723" y="773"/>
                    </a:lnTo>
                    <a:lnTo>
                      <a:pt x="706" y="784"/>
                    </a:lnTo>
                    <a:lnTo>
                      <a:pt x="688" y="793"/>
                    </a:lnTo>
                    <a:lnTo>
                      <a:pt x="669" y="801"/>
                    </a:lnTo>
                    <a:lnTo>
                      <a:pt x="650" y="806"/>
                    </a:lnTo>
                    <a:lnTo>
                      <a:pt x="631" y="810"/>
                    </a:lnTo>
                    <a:lnTo>
                      <a:pt x="611" y="813"/>
                    </a:lnTo>
                    <a:lnTo>
                      <a:pt x="590" y="813"/>
                    </a:lnTo>
                    <a:lnTo>
                      <a:pt x="385" y="813"/>
                    </a:lnTo>
                    <a:lnTo>
                      <a:pt x="385" y="355"/>
                    </a:lnTo>
                    <a:lnTo>
                      <a:pt x="587" y="355"/>
                    </a:lnTo>
                    <a:lnTo>
                      <a:pt x="611" y="356"/>
                    </a:lnTo>
                    <a:lnTo>
                      <a:pt x="635" y="358"/>
                    </a:lnTo>
                    <a:lnTo>
                      <a:pt x="657" y="362"/>
                    </a:lnTo>
                    <a:lnTo>
                      <a:pt x="677" y="368"/>
                    </a:lnTo>
                    <a:lnTo>
                      <a:pt x="687" y="372"/>
                    </a:lnTo>
                    <a:lnTo>
                      <a:pt x="696" y="375"/>
                    </a:lnTo>
                    <a:lnTo>
                      <a:pt x="705" y="380"/>
                    </a:lnTo>
                    <a:lnTo>
                      <a:pt x="714" y="384"/>
                    </a:lnTo>
                    <a:lnTo>
                      <a:pt x="723" y="389"/>
                    </a:lnTo>
                    <a:lnTo>
                      <a:pt x="731" y="395"/>
                    </a:lnTo>
                    <a:lnTo>
                      <a:pt x="738" y="401"/>
                    </a:lnTo>
                    <a:lnTo>
                      <a:pt x="746" y="407"/>
                    </a:lnTo>
                    <a:lnTo>
                      <a:pt x="753" y="414"/>
                    </a:lnTo>
                    <a:lnTo>
                      <a:pt x="759" y="421"/>
                    </a:lnTo>
                    <a:lnTo>
                      <a:pt x="767" y="429"/>
                    </a:lnTo>
                    <a:lnTo>
                      <a:pt x="772" y="437"/>
                    </a:lnTo>
                    <a:lnTo>
                      <a:pt x="777" y="446"/>
                    </a:lnTo>
                    <a:lnTo>
                      <a:pt x="782" y="455"/>
                    </a:lnTo>
                    <a:lnTo>
                      <a:pt x="786" y="465"/>
                    </a:lnTo>
                    <a:lnTo>
                      <a:pt x="790" y="476"/>
                    </a:lnTo>
                    <a:lnTo>
                      <a:pt x="794" y="486"/>
                    </a:lnTo>
                    <a:lnTo>
                      <a:pt x="797" y="498"/>
                    </a:lnTo>
                    <a:lnTo>
                      <a:pt x="799" y="510"/>
                    </a:lnTo>
                    <a:lnTo>
                      <a:pt x="801" y="522"/>
                    </a:lnTo>
                    <a:lnTo>
                      <a:pt x="804" y="549"/>
                    </a:lnTo>
                    <a:lnTo>
                      <a:pt x="805" y="578"/>
                    </a:lnTo>
                    <a:lnTo>
                      <a:pt x="805" y="594"/>
                    </a:lnTo>
                    <a:lnTo>
                      <a:pt x="804" y="610"/>
                    </a:lnTo>
                    <a:lnTo>
                      <a:pt x="803" y="625"/>
                    </a:lnTo>
                    <a:lnTo>
                      <a:pt x="801" y="639"/>
                    </a:lnTo>
                    <a:lnTo>
                      <a:pt x="799" y="652"/>
                    </a:lnTo>
                    <a:lnTo>
                      <a:pt x="796" y="665"/>
                    </a:lnTo>
                    <a:lnTo>
                      <a:pt x="793" y="677"/>
                    </a:lnTo>
                    <a:lnTo>
                      <a:pt x="789" y="689"/>
                    </a:lnTo>
                    <a:lnTo>
                      <a:pt x="785" y="700"/>
                    </a:lnTo>
                    <a:lnTo>
                      <a:pt x="780" y="710"/>
                    </a:lnTo>
                    <a:lnTo>
                      <a:pt x="774" y="720"/>
                    </a:lnTo>
                    <a:lnTo>
                      <a:pt x="769" y="730"/>
                    </a:lnTo>
                    <a:lnTo>
                      <a:pt x="761" y="738"/>
                    </a:lnTo>
                    <a:lnTo>
                      <a:pt x="754" y="746"/>
                    </a:lnTo>
                    <a:lnTo>
                      <a:pt x="747" y="754"/>
                    </a:lnTo>
                    <a:lnTo>
                      <a:pt x="739" y="761"/>
                    </a:lnTo>
                    <a:close/>
                    <a:moveTo>
                      <a:pt x="1142" y="824"/>
                    </a:moveTo>
                    <a:lnTo>
                      <a:pt x="1151" y="797"/>
                    </a:lnTo>
                    <a:lnTo>
                      <a:pt x="1159" y="768"/>
                    </a:lnTo>
                    <a:lnTo>
                      <a:pt x="1166" y="740"/>
                    </a:lnTo>
                    <a:lnTo>
                      <a:pt x="1171" y="710"/>
                    </a:lnTo>
                    <a:lnTo>
                      <a:pt x="1176" y="680"/>
                    </a:lnTo>
                    <a:lnTo>
                      <a:pt x="1179" y="649"/>
                    </a:lnTo>
                    <a:lnTo>
                      <a:pt x="1181" y="617"/>
                    </a:lnTo>
                    <a:lnTo>
                      <a:pt x="1181" y="583"/>
                    </a:lnTo>
                    <a:lnTo>
                      <a:pt x="1181" y="546"/>
                    </a:lnTo>
                    <a:lnTo>
                      <a:pt x="1179" y="510"/>
                    </a:lnTo>
                    <a:lnTo>
                      <a:pt x="1175" y="476"/>
                    </a:lnTo>
                    <a:lnTo>
                      <a:pt x="1170" y="442"/>
                    </a:lnTo>
                    <a:lnTo>
                      <a:pt x="1164" y="411"/>
                    </a:lnTo>
                    <a:lnTo>
                      <a:pt x="1157" y="380"/>
                    </a:lnTo>
                    <a:lnTo>
                      <a:pt x="1148" y="350"/>
                    </a:lnTo>
                    <a:lnTo>
                      <a:pt x="1138" y="322"/>
                    </a:lnTo>
                    <a:lnTo>
                      <a:pt x="1127" y="295"/>
                    </a:lnTo>
                    <a:lnTo>
                      <a:pt x="1114" y="269"/>
                    </a:lnTo>
                    <a:lnTo>
                      <a:pt x="1100" y="244"/>
                    </a:lnTo>
                    <a:lnTo>
                      <a:pt x="1086" y="221"/>
                    </a:lnTo>
                    <a:lnTo>
                      <a:pt x="1070" y="199"/>
                    </a:lnTo>
                    <a:lnTo>
                      <a:pt x="1053" y="178"/>
                    </a:lnTo>
                    <a:lnTo>
                      <a:pt x="1035" y="159"/>
                    </a:lnTo>
                    <a:lnTo>
                      <a:pt x="1016" y="140"/>
                    </a:lnTo>
                    <a:lnTo>
                      <a:pt x="995" y="123"/>
                    </a:lnTo>
                    <a:lnTo>
                      <a:pt x="974" y="107"/>
                    </a:lnTo>
                    <a:lnTo>
                      <a:pt x="952" y="92"/>
                    </a:lnTo>
                    <a:lnTo>
                      <a:pt x="929" y="78"/>
                    </a:lnTo>
                    <a:lnTo>
                      <a:pt x="905" y="65"/>
                    </a:lnTo>
                    <a:lnTo>
                      <a:pt x="880" y="54"/>
                    </a:lnTo>
                    <a:lnTo>
                      <a:pt x="854" y="44"/>
                    </a:lnTo>
                    <a:lnTo>
                      <a:pt x="827" y="34"/>
                    </a:lnTo>
                    <a:lnTo>
                      <a:pt x="799" y="26"/>
                    </a:lnTo>
                    <a:lnTo>
                      <a:pt x="771" y="19"/>
                    </a:lnTo>
                    <a:lnTo>
                      <a:pt x="741" y="13"/>
                    </a:lnTo>
                    <a:lnTo>
                      <a:pt x="711" y="8"/>
                    </a:lnTo>
                    <a:lnTo>
                      <a:pt x="681" y="5"/>
                    </a:lnTo>
                    <a:lnTo>
                      <a:pt x="650" y="2"/>
                    </a:lnTo>
                    <a:lnTo>
                      <a:pt x="619" y="1"/>
                    </a:lnTo>
                    <a:lnTo>
                      <a:pt x="587" y="0"/>
                    </a:lnTo>
                    <a:lnTo>
                      <a:pt x="0" y="0"/>
                    </a:lnTo>
                    <a:lnTo>
                      <a:pt x="0" y="1846"/>
                    </a:lnTo>
                    <a:lnTo>
                      <a:pt x="385" y="1846"/>
                    </a:lnTo>
                    <a:lnTo>
                      <a:pt x="385" y="1172"/>
                    </a:lnTo>
                    <a:lnTo>
                      <a:pt x="608" y="1172"/>
                    </a:lnTo>
                    <a:lnTo>
                      <a:pt x="641" y="1171"/>
                    </a:lnTo>
                    <a:lnTo>
                      <a:pt x="673" y="1169"/>
                    </a:lnTo>
                    <a:lnTo>
                      <a:pt x="704" y="1166"/>
                    </a:lnTo>
                    <a:lnTo>
                      <a:pt x="734" y="1161"/>
                    </a:lnTo>
                    <a:lnTo>
                      <a:pt x="763" y="1155"/>
                    </a:lnTo>
                    <a:lnTo>
                      <a:pt x="793" y="1148"/>
                    </a:lnTo>
                    <a:lnTo>
                      <a:pt x="820" y="1139"/>
                    </a:lnTo>
                    <a:lnTo>
                      <a:pt x="847" y="1129"/>
                    </a:lnTo>
                    <a:lnTo>
                      <a:pt x="873" y="1118"/>
                    </a:lnTo>
                    <a:lnTo>
                      <a:pt x="898" y="1106"/>
                    </a:lnTo>
                    <a:lnTo>
                      <a:pt x="922" y="1093"/>
                    </a:lnTo>
                    <a:lnTo>
                      <a:pt x="945" y="1079"/>
                    </a:lnTo>
                    <a:lnTo>
                      <a:pt x="967" y="1063"/>
                    </a:lnTo>
                    <a:lnTo>
                      <a:pt x="988" y="1047"/>
                    </a:lnTo>
                    <a:lnTo>
                      <a:pt x="1009" y="1030"/>
                    </a:lnTo>
                    <a:lnTo>
                      <a:pt x="1029" y="1011"/>
                    </a:lnTo>
                    <a:lnTo>
                      <a:pt x="1046" y="991"/>
                    </a:lnTo>
                    <a:lnTo>
                      <a:pt x="1063" y="971"/>
                    </a:lnTo>
                    <a:lnTo>
                      <a:pt x="1079" y="949"/>
                    </a:lnTo>
                    <a:lnTo>
                      <a:pt x="1093" y="925"/>
                    </a:lnTo>
                    <a:lnTo>
                      <a:pt x="1107" y="901"/>
                    </a:lnTo>
                    <a:lnTo>
                      <a:pt x="1120" y="876"/>
                    </a:lnTo>
                    <a:lnTo>
                      <a:pt x="1131" y="851"/>
                    </a:lnTo>
                    <a:lnTo>
                      <a:pt x="1142" y="8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5" name="Freeform 6"/>
              <p:cNvSpPr>
                <a:spLocks noEditPoints="1"/>
              </p:cNvSpPr>
              <p:nvPr/>
            </p:nvSpPr>
            <p:spPr bwMode="auto">
              <a:xfrm>
                <a:off x="765951" y="259248"/>
                <a:ext cx="122502" cy="194272"/>
              </a:xfrm>
              <a:custGeom>
                <a:avLst/>
                <a:gdLst>
                  <a:gd name="T0" fmla="*/ 386 w 1185"/>
                  <a:gd name="T1" fmla="*/ 542 h 1875"/>
                  <a:gd name="T2" fmla="*/ 410 w 1185"/>
                  <a:gd name="T3" fmla="*/ 473 h 1875"/>
                  <a:gd name="T4" fmla="*/ 446 w 1185"/>
                  <a:gd name="T5" fmla="*/ 427 h 1875"/>
                  <a:gd name="T6" fmla="*/ 478 w 1185"/>
                  <a:gd name="T7" fmla="*/ 402 h 1875"/>
                  <a:gd name="T8" fmla="*/ 519 w 1185"/>
                  <a:gd name="T9" fmla="*/ 382 h 1875"/>
                  <a:gd name="T10" fmla="*/ 568 w 1185"/>
                  <a:gd name="T11" fmla="*/ 372 h 1875"/>
                  <a:gd name="T12" fmla="*/ 624 w 1185"/>
                  <a:gd name="T13" fmla="*/ 372 h 1875"/>
                  <a:gd name="T14" fmla="*/ 672 w 1185"/>
                  <a:gd name="T15" fmla="*/ 384 h 1875"/>
                  <a:gd name="T16" fmla="*/ 728 w 1185"/>
                  <a:gd name="T17" fmla="*/ 418 h 1875"/>
                  <a:gd name="T18" fmla="*/ 756 w 1185"/>
                  <a:gd name="T19" fmla="*/ 447 h 1875"/>
                  <a:gd name="T20" fmla="*/ 789 w 1185"/>
                  <a:gd name="T21" fmla="*/ 514 h 1875"/>
                  <a:gd name="T22" fmla="*/ 797 w 1185"/>
                  <a:gd name="T23" fmla="*/ 575 h 1875"/>
                  <a:gd name="T24" fmla="*/ 792 w 1185"/>
                  <a:gd name="T25" fmla="*/ 1359 h 1875"/>
                  <a:gd name="T26" fmla="*/ 779 w 1185"/>
                  <a:gd name="T27" fmla="*/ 1396 h 1875"/>
                  <a:gd name="T28" fmla="*/ 759 w 1185"/>
                  <a:gd name="T29" fmla="*/ 1429 h 1875"/>
                  <a:gd name="T30" fmla="*/ 723 w 1185"/>
                  <a:gd name="T31" fmla="*/ 1463 h 1875"/>
                  <a:gd name="T32" fmla="*/ 654 w 1185"/>
                  <a:gd name="T33" fmla="*/ 1496 h 1875"/>
                  <a:gd name="T34" fmla="*/ 582 w 1185"/>
                  <a:gd name="T35" fmla="*/ 1503 h 1875"/>
                  <a:gd name="T36" fmla="*/ 531 w 1185"/>
                  <a:gd name="T37" fmla="*/ 1497 h 1875"/>
                  <a:gd name="T38" fmla="*/ 489 w 1185"/>
                  <a:gd name="T39" fmla="*/ 1482 h 1875"/>
                  <a:gd name="T40" fmla="*/ 453 w 1185"/>
                  <a:gd name="T41" fmla="*/ 1458 h 1875"/>
                  <a:gd name="T42" fmla="*/ 421 w 1185"/>
                  <a:gd name="T43" fmla="*/ 1417 h 1875"/>
                  <a:gd name="T44" fmla="*/ 390 w 1185"/>
                  <a:gd name="T45" fmla="*/ 1334 h 1875"/>
                  <a:gd name="T46" fmla="*/ 834 w 1185"/>
                  <a:gd name="T47" fmla="*/ 1834 h 1875"/>
                  <a:gd name="T48" fmla="*/ 934 w 1185"/>
                  <a:gd name="T49" fmla="*/ 1784 h 1875"/>
                  <a:gd name="T50" fmla="*/ 1019 w 1185"/>
                  <a:gd name="T51" fmla="*/ 1715 h 1875"/>
                  <a:gd name="T52" fmla="*/ 1089 w 1185"/>
                  <a:gd name="T53" fmla="*/ 1629 h 1875"/>
                  <a:gd name="T54" fmla="*/ 1141 w 1185"/>
                  <a:gd name="T55" fmla="*/ 1525 h 1875"/>
                  <a:gd name="T56" fmla="*/ 1174 w 1185"/>
                  <a:gd name="T57" fmla="*/ 1409 h 1875"/>
                  <a:gd name="T58" fmla="*/ 1185 w 1185"/>
                  <a:gd name="T59" fmla="*/ 1278 h 1875"/>
                  <a:gd name="T60" fmla="*/ 1180 w 1185"/>
                  <a:gd name="T61" fmla="*/ 510 h 1875"/>
                  <a:gd name="T62" fmla="*/ 1158 w 1185"/>
                  <a:gd name="T63" fmla="*/ 403 h 1875"/>
                  <a:gd name="T64" fmla="*/ 1118 w 1185"/>
                  <a:gd name="T65" fmla="*/ 300 h 1875"/>
                  <a:gd name="T66" fmla="*/ 1060 w 1185"/>
                  <a:gd name="T67" fmla="*/ 207 h 1875"/>
                  <a:gd name="T68" fmla="*/ 983 w 1185"/>
                  <a:gd name="T69" fmla="*/ 128 h 1875"/>
                  <a:gd name="T70" fmla="*/ 886 w 1185"/>
                  <a:gd name="T71" fmla="*/ 65 h 1875"/>
                  <a:gd name="T72" fmla="*/ 770 w 1185"/>
                  <a:gd name="T73" fmla="*/ 20 h 1875"/>
                  <a:gd name="T74" fmla="*/ 633 w 1185"/>
                  <a:gd name="T75" fmla="*/ 1 h 1875"/>
                  <a:gd name="T76" fmla="*/ 481 w 1185"/>
                  <a:gd name="T77" fmla="*/ 7 h 1875"/>
                  <a:gd name="T78" fmla="*/ 396 w 1185"/>
                  <a:gd name="T79" fmla="*/ 25 h 1875"/>
                  <a:gd name="T80" fmla="*/ 335 w 1185"/>
                  <a:gd name="T81" fmla="*/ 47 h 1875"/>
                  <a:gd name="T82" fmla="*/ 242 w 1185"/>
                  <a:gd name="T83" fmla="*/ 99 h 1875"/>
                  <a:gd name="T84" fmla="*/ 155 w 1185"/>
                  <a:gd name="T85" fmla="*/ 172 h 1875"/>
                  <a:gd name="T86" fmla="*/ 88 w 1185"/>
                  <a:gd name="T87" fmla="*/ 259 h 1875"/>
                  <a:gd name="T88" fmla="*/ 41 w 1185"/>
                  <a:gd name="T89" fmla="*/ 357 h 1875"/>
                  <a:gd name="T90" fmla="*/ 14 w 1185"/>
                  <a:gd name="T91" fmla="*/ 461 h 1875"/>
                  <a:gd name="T92" fmla="*/ 0 w 1185"/>
                  <a:gd name="T93" fmla="*/ 565 h 1875"/>
                  <a:gd name="T94" fmla="*/ 2 w 1185"/>
                  <a:gd name="T95" fmla="*/ 1311 h 1875"/>
                  <a:gd name="T96" fmla="*/ 20 w 1185"/>
                  <a:gd name="T97" fmla="*/ 1430 h 1875"/>
                  <a:gd name="T98" fmla="*/ 54 w 1185"/>
                  <a:gd name="T99" fmla="*/ 1543 h 1875"/>
                  <a:gd name="T100" fmla="*/ 106 w 1185"/>
                  <a:gd name="T101" fmla="*/ 1643 h 1875"/>
                  <a:gd name="T102" fmla="*/ 177 w 1185"/>
                  <a:gd name="T103" fmla="*/ 1729 h 1875"/>
                  <a:gd name="T104" fmla="*/ 270 w 1185"/>
                  <a:gd name="T105" fmla="*/ 1797 h 1875"/>
                  <a:gd name="T106" fmla="*/ 353 w 1185"/>
                  <a:gd name="T107" fmla="*/ 1836 h 1875"/>
                  <a:gd name="T108" fmla="*/ 448 w 1185"/>
                  <a:gd name="T109" fmla="*/ 1862 h 1875"/>
                  <a:gd name="T110" fmla="*/ 596 w 1185"/>
                  <a:gd name="T111" fmla="*/ 1875 h 1875"/>
                  <a:gd name="T112" fmla="*/ 721 w 1185"/>
                  <a:gd name="T113" fmla="*/ 1864 h 1875"/>
                  <a:gd name="T114" fmla="*/ 834 w 1185"/>
                  <a:gd name="T115" fmla="*/ 1834 h 1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85" h="1875">
                    <a:moveTo>
                      <a:pt x="383" y="1259"/>
                    </a:moveTo>
                    <a:lnTo>
                      <a:pt x="383" y="575"/>
                    </a:lnTo>
                    <a:lnTo>
                      <a:pt x="384" y="559"/>
                    </a:lnTo>
                    <a:lnTo>
                      <a:pt x="386" y="542"/>
                    </a:lnTo>
                    <a:lnTo>
                      <a:pt x="390" y="525"/>
                    </a:lnTo>
                    <a:lnTo>
                      <a:pt x="395" y="507"/>
                    </a:lnTo>
                    <a:lnTo>
                      <a:pt x="402" y="490"/>
                    </a:lnTo>
                    <a:lnTo>
                      <a:pt x="410" y="473"/>
                    </a:lnTo>
                    <a:lnTo>
                      <a:pt x="420" y="456"/>
                    </a:lnTo>
                    <a:lnTo>
                      <a:pt x="432" y="441"/>
                    </a:lnTo>
                    <a:lnTo>
                      <a:pt x="439" y="434"/>
                    </a:lnTo>
                    <a:lnTo>
                      <a:pt x="446" y="427"/>
                    </a:lnTo>
                    <a:lnTo>
                      <a:pt x="453" y="420"/>
                    </a:lnTo>
                    <a:lnTo>
                      <a:pt x="461" y="414"/>
                    </a:lnTo>
                    <a:lnTo>
                      <a:pt x="469" y="407"/>
                    </a:lnTo>
                    <a:lnTo>
                      <a:pt x="478" y="402"/>
                    </a:lnTo>
                    <a:lnTo>
                      <a:pt x="488" y="396"/>
                    </a:lnTo>
                    <a:lnTo>
                      <a:pt x="498" y="391"/>
                    </a:lnTo>
                    <a:lnTo>
                      <a:pt x="508" y="386"/>
                    </a:lnTo>
                    <a:lnTo>
                      <a:pt x="519" y="382"/>
                    </a:lnTo>
                    <a:lnTo>
                      <a:pt x="531" y="379"/>
                    </a:lnTo>
                    <a:lnTo>
                      <a:pt x="543" y="376"/>
                    </a:lnTo>
                    <a:lnTo>
                      <a:pt x="555" y="374"/>
                    </a:lnTo>
                    <a:lnTo>
                      <a:pt x="568" y="372"/>
                    </a:lnTo>
                    <a:lnTo>
                      <a:pt x="582" y="371"/>
                    </a:lnTo>
                    <a:lnTo>
                      <a:pt x="596" y="371"/>
                    </a:lnTo>
                    <a:lnTo>
                      <a:pt x="610" y="371"/>
                    </a:lnTo>
                    <a:lnTo>
                      <a:pt x="624" y="372"/>
                    </a:lnTo>
                    <a:lnTo>
                      <a:pt x="637" y="374"/>
                    </a:lnTo>
                    <a:lnTo>
                      <a:pt x="649" y="377"/>
                    </a:lnTo>
                    <a:lnTo>
                      <a:pt x="661" y="380"/>
                    </a:lnTo>
                    <a:lnTo>
                      <a:pt x="672" y="384"/>
                    </a:lnTo>
                    <a:lnTo>
                      <a:pt x="682" y="388"/>
                    </a:lnTo>
                    <a:lnTo>
                      <a:pt x="692" y="393"/>
                    </a:lnTo>
                    <a:lnTo>
                      <a:pt x="711" y="405"/>
                    </a:lnTo>
                    <a:lnTo>
                      <a:pt x="728" y="418"/>
                    </a:lnTo>
                    <a:lnTo>
                      <a:pt x="736" y="425"/>
                    </a:lnTo>
                    <a:lnTo>
                      <a:pt x="743" y="432"/>
                    </a:lnTo>
                    <a:lnTo>
                      <a:pt x="750" y="440"/>
                    </a:lnTo>
                    <a:lnTo>
                      <a:pt x="756" y="447"/>
                    </a:lnTo>
                    <a:lnTo>
                      <a:pt x="766" y="464"/>
                    </a:lnTo>
                    <a:lnTo>
                      <a:pt x="776" y="480"/>
                    </a:lnTo>
                    <a:lnTo>
                      <a:pt x="783" y="497"/>
                    </a:lnTo>
                    <a:lnTo>
                      <a:pt x="789" y="514"/>
                    </a:lnTo>
                    <a:lnTo>
                      <a:pt x="793" y="531"/>
                    </a:lnTo>
                    <a:lnTo>
                      <a:pt x="795" y="546"/>
                    </a:lnTo>
                    <a:lnTo>
                      <a:pt x="797" y="561"/>
                    </a:lnTo>
                    <a:lnTo>
                      <a:pt x="797" y="575"/>
                    </a:lnTo>
                    <a:lnTo>
                      <a:pt x="797" y="1305"/>
                    </a:lnTo>
                    <a:lnTo>
                      <a:pt x="797" y="1327"/>
                    </a:lnTo>
                    <a:lnTo>
                      <a:pt x="794" y="1349"/>
                    </a:lnTo>
                    <a:lnTo>
                      <a:pt x="792" y="1359"/>
                    </a:lnTo>
                    <a:lnTo>
                      <a:pt x="789" y="1369"/>
                    </a:lnTo>
                    <a:lnTo>
                      <a:pt x="786" y="1378"/>
                    </a:lnTo>
                    <a:lnTo>
                      <a:pt x="783" y="1388"/>
                    </a:lnTo>
                    <a:lnTo>
                      <a:pt x="779" y="1396"/>
                    </a:lnTo>
                    <a:lnTo>
                      <a:pt x="775" y="1405"/>
                    </a:lnTo>
                    <a:lnTo>
                      <a:pt x="770" y="1413"/>
                    </a:lnTo>
                    <a:lnTo>
                      <a:pt x="764" y="1421"/>
                    </a:lnTo>
                    <a:lnTo>
                      <a:pt x="759" y="1429"/>
                    </a:lnTo>
                    <a:lnTo>
                      <a:pt x="752" y="1436"/>
                    </a:lnTo>
                    <a:lnTo>
                      <a:pt x="745" y="1443"/>
                    </a:lnTo>
                    <a:lnTo>
                      <a:pt x="738" y="1450"/>
                    </a:lnTo>
                    <a:lnTo>
                      <a:pt x="723" y="1463"/>
                    </a:lnTo>
                    <a:lnTo>
                      <a:pt x="706" y="1473"/>
                    </a:lnTo>
                    <a:lnTo>
                      <a:pt x="689" y="1483"/>
                    </a:lnTo>
                    <a:lnTo>
                      <a:pt x="672" y="1490"/>
                    </a:lnTo>
                    <a:lnTo>
                      <a:pt x="654" y="1496"/>
                    </a:lnTo>
                    <a:lnTo>
                      <a:pt x="635" y="1500"/>
                    </a:lnTo>
                    <a:lnTo>
                      <a:pt x="616" y="1502"/>
                    </a:lnTo>
                    <a:lnTo>
                      <a:pt x="596" y="1503"/>
                    </a:lnTo>
                    <a:lnTo>
                      <a:pt x="582" y="1503"/>
                    </a:lnTo>
                    <a:lnTo>
                      <a:pt x="569" y="1502"/>
                    </a:lnTo>
                    <a:lnTo>
                      <a:pt x="556" y="1501"/>
                    </a:lnTo>
                    <a:lnTo>
                      <a:pt x="543" y="1499"/>
                    </a:lnTo>
                    <a:lnTo>
                      <a:pt x="531" y="1497"/>
                    </a:lnTo>
                    <a:lnTo>
                      <a:pt x="520" y="1494"/>
                    </a:lnTo>
                    <a:lnTo>
                      <a:pt x="509" y="1490"/>
                    </a:lnTo>
                    <a:lnTo>
                      <a:pt x="498" y="1486"/>
                    </a:lnTo>
                    <a:lnTo>
                      <a:pt x="489" y="1482"/>
                    </a:lnTo>
                    <a:lnTo>
                      <a:pt x="478" y="1477"/>
                    </a:lnTo>
                    <a:lnTo>
                      <a:pt x="469" y="1471"/>
                    </a:lnTo>
                    <a:lnTo>
                      <a:pt x="461" y="1465"/>
                    </a:lnTo>
                    <a:lnTo>
                      <a:pt x="453" y="1458"/>
                    </a:lnTo>
                    <a:lnTo>
                      <a:pt x="446" y="1451"/>
                    </a:lnTo>
                    <a:lnTo>
                      <a:pt x="439" y="1443"/>
                    </a:lnTo>
                    <a:lnTo>
                      <a:pt x="432" y="1435"/>
                    </a:lnTo>
                    <a:lnTo>
                      <a:pt x="421" y="1417"/>
                    </a:lnTo>
                    <a:lnTo>
                      <a:pt x="411" y="1398"/>
                    </a:lnTo>
                    <a:lnTo>
                      <a:pt x="402" y="1378"/>
                    </a:lnTo>
                    <a:lnTo>
                      <a:pt x="395" y="1357"/>
                    </a:lnTo>
                    <a:lnTo>
                      <a:pt x="390" y="1334"/>
                    </a:lnTo>
                    <a:lnTo>
                      <a:pt x="386" y="1311"/>
                    </a:lnTo>
                    <a:lnTo>
                      <a:pt x="384" y="1285"/>
                    </a:lnTo>
                    <a:lnTo>
                      <a:pt x="383" y="1259"/>
                    </a:lnTo>
                    <a:close/>
                    <a:moveTo>
                      <a:pt x="834" y="1834"/>
                    </a:moveTo>
                    <a:lnTo>
                      <a:pt x="860" y="1823"/>
                    </a:lnTo>
                    <a:lnTo>
                      <a:pt x="886" y="1811"/>
                    </a:lnTo>
                    <a:lnTo>
                      <a:pt x="910" y="1798"/>
                    </a:lnTo>
                    <a:lnTo>
                      <a:pt x="934" y="1784"/>
                    </a:lnTo>
                    <a:lnTo>
                      <a:pt x="957" y="1768"/>
                    </a:lnTo>
                    <a:lnTo>
                      <a:pt x="979" y="1752"/>
                    </a:lnTo>
                    <a:lnTo>
                      <a:pt x="1000" y="1734"/>
                    </a:lnTo>
                    <a:lnTo>
                      <a:pt x="1019" y="1715"/>
                    </a:lnTo>
                    <a:lnTo>
                      <a:pt x="1039" y="1695"/>
                    </a:lnTo>
                    <a:lnTo>
                      <a:pt x="1057" y="1674"/>
                    </a:lnTo>
                    <a:lnTo>
                      <a:pt x="1073" y="1652"/>
                    </a:lnTo>
                    <a:lnTo>
                      <a:pt x="1089" y="1629"/>
                    </a:lnTo>
                    <a:lnTo>
                      <a:pt x="1104" y="1604"/>
                    </a:lnTo>
                    <a:lnTo>
                      <a:pt x="1117" y="1579"/>
                    </a:lnTo>
                    <a:lnTo>
                      <a:pt x="1130" y="1553"/>
                    </a:lnTo>
                    <a:lnTo>
                      <a:pt x="1141" y="1525"/>
                    </a:lnTo>
                    <a:lnTo>
                      <a:pt x="1151" y="1498"/>
                    </a:lnTo>
                    <a:lnTo>
                      <a:pt x="1160" y="1469"/>
                    </a:lnTo>
                    <a:lnTo>
                      <a:pt x="1168" y="1439"/>
                    </a:lnTo>
                    <a:lnTo>
                      <a:pt x="1174" y="1409"/>
                    </a:lnTo>
                    <a:lnTo>
                      <a:pt x="1179" y="1378"/>
                    </a:lnTo>
                    <a:lnTo>
                      <a:pt x="1182" y="1346"/>
                    </a:lnTo>
                    <a:lnTo>
                      <a:pt x="1184" y="1313"/>
                    </a:lnTo>
                    <a:lnTo>
                      <a:pt x="1185" y="1278"/>
                    </a:lnTo>
                    <a:lnTo>
                      <a:pt x="1185" y="591"/>
                    </a:lnTo>
                    <a:lnTo>
                      <a:pt x="1185" y="564"/>
                    </a:lnTo>
                    <a:lnTo>
                      <a:pt x="1183" y="536"/>
                    </a:lnTo>
                    <a:lnTo>
                      <a:pt x="1180" y="510"/>
                    </a:lnTo>
                    <a:lnTo>
                      <a:pt x="1176" y="483"/>
                    </a:lnTo>
                    <a:lnTo>
                      <a:pt x="1171" y="456"/>
                    </a:lnTo>
                    <a:lnTo>
                      <a:pt x="1165" y="429"/>
                    </a:lnTo>
                    <a:lnTo>
                      <a:pt x="1158" y="403"/>
                    </a:lnTo>
                    <a:lnTo>
                      <a:pt x="1149" y="376"/>
                    </a:lnTo>
                    <a:lnTo>
                      <a:pt x="1140" y="350"/>
                    </a:lnTo>
                    <a:lnTo>
                      <a:pt x="1129" y="325"/>
                    </a:lnTo>
                    <a:lnTo>
                      <a:pt x="1118" y="300"/>
                    </a:lnTo>
                    <a:lnTo>
                      <a:pt x="1105" y="275"/>
                    </a:lnTo>
                    <a:lnTo>
                      <a:pt x="1091" y="252"/>
                    </a:lnTo>
                    <a:lnTo>
                      <a:pt x="1076" y="229"/>
                    </a:lnTo>
                    <a:lnTo>
                      <a:pt x="1060" y="207"/>
                    </a:lnTo>
                    <a:lnTo>
                      <a:pt x="1042" y="186"/>
                    </a:lnTo>
                    <a:lnTo>
                      <a:pt x="1024" y="166"/>
                    </a:lnTo>
                    <a:lnTo>
                      <a:pt x="1004" y="147"/>
                    </a:lnTo>
                    <a:lnTo>
                      <a:pt x="983" y="128"/>
                    </a:lnTo>
                    <a:lnTo>
                      <a:pt x="961" y="111"/>
                    </a:lnTo>
                    <a:lnTo>
                      <a:pt x="937" y="95"/>
                    </a:lnTo>
                    <a:lnTo>
                      <a:pt x="912" y="79"/>
                    </a:lnTo>
                    <a:lnTo>
                      <a:pt x="886" y="65"/>
                    </a:lnTo>
                    <a:lnTo>
                      <a:pt x="859" y="52"/>
                    </a:lnTo>
                    <a:lnTo>
                      <a:pt x="830" y="39"/>
                    </a:lnTo>
                    <a:lnTo>
                      <a:pt x="801" y="29"/>
                    </a:lnTo>
                    <a:lnTo>
                      <a:pt x="770" y="20"/>
                    </a:lnTo>
                    <a:lnTo>
                      <a:pt x="738" y="13"/>
                    </a:lnTo>
                    <a:lnTo>
                      <a:pt x="703" y="7"/>
                    </a:lnTo>
                    <a:lnTo>
                      <a:pt x="669" y="3"/>
                    </a:lnTo>
                    <a:lnTo>
                      <a:pt x="633" y="1"/>
                    </a:lnTo>
                    <a:lnTo>
                      <a:pt x="596" y="0"/>
                    </a:lnTo>
                    <a:lnTo>
                      <a:pt x="556" y="1"/>
                    </a:lnTo>
                    <a:lnTo>
                      <a:pt x="518" y="3"/>
                    </a:lnTo>
                    <a:lnTo>
                      <a:pt x="481" y="7"/>
                    </a:lnTo>
                    <a:lnTo>
                      <a:pt x="446" y="13"/>
                    </a:lnTo>
                    <a:lnTo>
                      <a:pt x="429" y="17"/>
                    </a:lnTo>
                    <a:lnTo>
                      <a:pt x="412" y="21"/>
                    </a:lnTo>
                    <a:lnTo>
                      <a:pt x="396" y="25"/>
                    </a:lnTo>
                    <a:lnTo>
                      <a:pt x="380" y="30"/>
                    </a:lnTo>
                    <a:lnTo>
                      <a:pt x="365" y="35"/>
                    </a:lnTo>
                    <a:lnTo>
                      <a:pt x="350" y="41"/>
                    </a:lnTo>
                    <a:lnTo>
                      <a:pt x="335" y="47"/>
                    </a:lnTo>
                    <a:lnTo>
                      <a:pt x="321" y="54"/>
                    </a:lnTo>
                    <a:lnTo>
                      <a:pt x="294" y="68"/>
                    </a:lnTo>
                    <a:lnTo>
                      <a:pt x="268" y="83"/>
                    </a:lnTo>
                    <a:lnTo>
                      <a:pt x="242" y="99"/>
                    </a:lnTo>
                    <a:lnTo>
                      <a:pt x="218" y="116"/>
                    </a:lnTo>
                    <a:lnTo>
                      <a:pt x="196" y="134"/>
                    </a:lnTo>
                    <a:lnTo>
                      <a:pt x="175" y="152"/>
                    </a:lnTo>
                    <a:lnTo>
                      <a:pt x="155" y="172"/>
                    </a:lnTo>
                    <a:lnTo>
                      <a:pt x="137" y="193"/>
                    </a:lnTo>
                    <a:lnTo>
                      <a:pt x="120" y="214"/>
                    </a:lnTo>
                    <a:lnTo>
                      <a:pt x="103" y="236"/>
                    </a:lnTo>
                    <a:lnTo>
                      <a:pt x="88" y="259"/>
                    </a:lnTo>
                    <a:lnTo>
                      <a:pt x="75" y="282"/>
                    </a:lnTo>
                    <a:lnTo>
                      <a:pt x="62" y="307"/>
                    </a:lnTo>
                    <a:lnTo>
                      <a:pt x="51" y="332"/>
                    </a:lnTo>
                    <a:lnTo>
                      <a:pt x="41" y="357"/>
                    </a:lnTo>
                    <a:lnTo>
                      <a:pt x="33" y="383"/>
                    </a:lnTo>
                    <a:lnTo>
                      <a:pt x="26" y="409"/>
                    </a:lnTo>
                    <a:lnTo>
                      <a:pt x="19" y="435"/>
                    </a:lnTo>
                    <a:lnTo>
                      <a:pt x="14" y="461"/>
                    </a:lnTo>
                    <a:lnTo>
                      <a:pt x="8" y="487"/>
                    </a:lnTo>
                    <a:lnTo>
                      <a:pt x="4" y="513"/>
                    </a:lnTo>
                    <a:lnTo>
                      <a:pt x="2" y="539"/>
                    </a:lnTo>
                    <a:lnTo>
                      <a:pt x="0" y="565"/>
                    </a:lnTo>
                    <a:lnTo>
                      <a:pt x="0" y="591"/>
                    </a:lnTo>
                    <a:lnTo>
                      <a:pt x="0" y="1248"/>
                    </a:lnTo>
                    <a:lnTo>
                      <a:pt x="0" y="1279"/>
                    </a:lnTo>
                    <a:lnTo>
                      <a:pt x="2" y="1311"/>
                    </a:lnTo>
                    <a:lnTo>
                      <a:pt x="4" y="1341"/>
                    </a:lnTo>
                    <a:lnTo>
                      <a:pt x="8" y="1371"/>
                    </a:lnTo>
                    <a:lnTo>
                      <a:pt x="14" y="1401"/>
                    </a:lnTo>
                    <a:lnTo>
                      <a:pt x="20" y="1430"/>
                    </a:lnTo>
                    <a:lnTo>
                      <a:pt x="27" y="1459"/>
                    </a:lnTo>
                    <a:lnTo>
                      <a:pt x="34" y="1487"/>
                    </a:lnTo>
                    <a:lnTo>
                      <a:pt x="43" y="1515"/>
                    </a:lnTo>
                    <a:lnTo>
                      <a:pt x="54" y="1543"/>
                    </a:lnTo>
                    <a:lnTo>
                      <a:pt x="65" y="1569"/>
                    </a:lnTo>
                    <a:lnTo>
                      <a:pt x="77" y="1594"/>
                    </a:lnTo>
                    <a:lnTo>
                      <a:pt x="91" y="1619"/>
                    </a:lnTo>
                    <a:lnTo>
                      <a:pt x="106" y="1643"/>
                    </a:lnTo>
                    <a:lnTo>
                      <a:pt x="122" y="1666"/>
                    </a:lnTo>
                    <a:lnTo>
                      <a:pt x="139" y="1688"/>
                    </a:lnTo>
                    <a:lnTo>
                      <a:pt x="157" y="1709"/>
                    </a:lnTo>
                    <a:lnTo>
                      <a:pt x="177" y="1729"/>
                    </a:lnTo>
                    <a:lnTo>
                      <a:pt x="198" y="1747"/>
                    </a:lnTo>
                    <a:lnTo>
                      <a:pt x="221" y="1765"/>
                    </a:lnTo>
                    <a:lnTo>
                      <a:pt x="244" y="1782"/>
                    </a:lnTo>
                    <a:lnTo>
                      <a:pt x="270" y="1797"/>
                    </a:lnTo>
                    <a:lnTo>
                      <a:pt x="296" y="1811"/>
                    </a:lnTo>
                    <a:lnTo>
                      <a:pt x="324" y="1824"/>
                    </a:lnTo>
                    <a:lnTo>
                      <a:pt x="338" y="1830"/>
                    </a:lnTo>
                    <a:lnTo>
                      <a:pt x="353" y="1836"/>
                    </a:lnTo>
                    <a:lnTo>
                      <a:pt x="368" y="1841"/>
                    </a:lnTo>
                    <a:lnTo>
                      <a:pt x="383" y="1846"/>
                    </a:lnTo>
                    <a:lnTo>
                      <a:pt x="415" y="1855"/>
                    </a:lnTo>
                    <a:lnTo>
                      <a:pt x="448" y="1862"/>
                    </a:lnTo>
                    <a:lnTo>
                      <a:pt x="484" y="1868"/>
                    </a:lnTo>
                    <a:lnTo>
                      <a:pt x="520" y="1871"/>
                    </a:lnTo>
                    <a:lnTo>
                      <a:pt x="557" y="1874"/>
                    </a:lnTo>
                    <a:lnTo>
                      <a:pt x="596" y="1875"/>
                    </a:lnTo>
                    <a:lnTo>
                      <a:pt x="628" y="1874"/>
                    </a:lnTo>
                    <a:lnTo>
                      <a:pt x="659" y="1872"/>
                    </a:lnTo>
                    <a:lnTo>
                      <a:pt x="690" y="1869"/>
                    </a:lnTo>
                    <a:lnTo>
                      <a:pt x="721" y="1864"/>
                    </a:lnTo>
                    <a:lnTo>
                      <a:pt x="750" y="1859"/>
                    </a:lnTo>
                    <a:lnTo>
                      <a:pt x="779" y="1852"/>
                    </a:lnTo>
                    <a:lnTo>
                      <a:pt x="806" y="1843"/>
                    </a:lnTo>
                    <a:lnTo>
                      <a:pt x="834" y="18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6" name="Freeform 7"/>
              <p:cNvSpPr>
                <a:spLocks/>
              </p:cNvSpPr>
              <p:nvPr/>
            </p:nvSpPr>
            <p:spPr bwMode="auto">
              <a:xfrm>
                <a:off x="926813" y="259248"/>
                <a:ext cx="121265" cy="194272"/>
              </a:xfrm>
              <a:custGeom>
                <a:avLst/>
                <a:gdLst>
                  <a:gd name="T0" fmla="*/ 197 w 1175"/>
                  <a:gd name="T1" fmla="*/ 1747 h 1875"/>
                  <a:gd name="T2" fmla="*/ 294 w 1175"/>
                  <a:gd name="T3" fmla="*/ 1811 h 1875"/>
                  <a:gd name="T4" fmla="*/ 366 w 1175"/>
                  <a:gd name="T5" fmla="*/ 1841 h 1875"/>
                  <a:gd name="T6" fmla="*/ 481 w 1175"/>
                  <a:gd name="T7" fmla="*/ 1868 h 1875"/>
                  <a:gd name="T8" fmla="*/ 622 w 1175"/>
                  <a:gd name="T9" fmla="*/ 1874 h 1875"/>
                  <a:gd name="T10" fmla="*/ 728 w 1175"/>
                  <a:gd name="T11" fmla="*/ 1863 h 1875"/>
                  <a:gd name="T12" fmla="*/ 826 w 1175"/>
                  <a:gd name="T13" fmla="*/ 1836 h 1875"/>
                  <a:gd name="T14" fmla="*/ 915 w 1175"/>
                  <a:gd name="T15" fmla="*/ 1794 h 1875"/>
                  <a:gd name="T16" fmla="*/ 995 w 1175"/>
                  <a:gd name="T17" fmla="*/ 1737 h 1875"/>
                  <a:gd name="T18" fmla="*/ 1063 w 1175"/>
                  <a:gd name="T19" fmla="*/ 1668 h 1875"/>
                  <a:gd name="T20" fmla="*/ 1116 w 1175"/>
                  <a:gd name="T21" fmla="*/ 1586 h 1875"/>
                  <a:gd name="T22" fmla="*/ 1154 w 1175"/>
                  <a:gd name="T23" fmla="*/ 1493 h 1875"/>
                  <a:gd name="T24" fmla="*/ 806 w 1175"/>
                  <a:gd name="T25" fmla="*/ 1310 h 1875"/>
                  <a:gd name="T26" fmla="*/ 782 w 1175"/>
                  <a:gd name="T27" fmla="*/ 1391 h 1875"/>
                  <a:gd name="T28" fmla="*/ 734 w 1175"/>
                  <a:gd name="T29" fmla="*/ 1452 h 1875"/>
                  <a:gd name="T30" fmla="*/ 669 w 1175"/>
                  <a:gd name="T31" fmla="*/ 1490 h 1875"/>
                  <a:gd name="T32" fmla="*/ 595 w 1175"/>
                  <a:gd name="T33" fmla="*/ 1503 h 1875"/>
                  <a:gd name="T34" fmla="*/ 540 w 1175"/>
                  <a:gd name="T35" fmla="*/ 1499 h 1875"/>
                  <a:gd name="T36" fmla="*/ 496 w 1175"/>
                  <a:gd name="T37" fmla="*/ 1486 h 1875"/>
                  <a:gd name="T38" fmla="*/ 460 w 1175"/>
                  <a:gd name="T39" fmla="*/ 1465 h 1875"/>
                  <a:gd name="T40" fmla="*/ 433 w 1175"/>
                  <a:gd name="T41" fmla="*/ 1435 h 1875"/>
                  <a:gd name="T42" fmla="*/ 398 w 1175"/>
                  <a:gd name="T43" fmla="*/ 1357 h 1875"/>
                  <a:gd name="T44" fmla="*/ 387 w 1175"/>
                  <a:gd name="T45" fmla="*/ 1259 h 1875"/>
                  <a:gd name="T46" fmla="*/ 393 w 1175"/>
                  <a:gd name="T47" fmla="*/ 525 h 1875"/>
                  <a:gd name="T48" fmla="*/ 421 w 1175"/>
                  <a:gd name="T49" fmla="*/ 457 h 1875"/>
                  <a:gd name="T50" fmla="*/ 452 w 1175"/>
                  <a:gd name="T51" fmla="*/ 420 h 1875"/>
                  <a:gd name="T52" fmla="*/ 485 w 1175"/>
                  <a:gd name="T53" fmla="*/ 396 h 1875"/>
                  <a:gd name="T54" fmla="*/ 527 w 1175"/>
                  <a:gd name="T55" fmla="*/ 379 h 1875"/>
                  <a:gd name="T56" fmla="*/ 579 w 1175"/>
                  <a:gd name="T57" fmla="*/ 371 h 1875"/>
                  <a:gd name="T58" fmla="*/ 634 w 1175"/>
                  <a:gd name="T59" fmla="*/ 374 h 1875"/>
                  <a:gd name="T60" fmla="*/ 679 w 1175"/>
                  <a:gd name="T61" fmla="*/ 387 h 1875"/>
                  <a:gd name="T62" fmla="*/ 741 w 1175"/>
                  <a:gd name="T63" fmla="*/ 428 h 1875"/>
                  <a:gd name="T64" fmla="*/ 787 w 1175"/>
                  <a:gd name="T65" fmla="*/ 490 h 1875"/>
                  <a:gd name="T66" fmla="*/ 808 w 1175"/>
                  <a:gd name="T67" fmla="*/ 556 h 1875"/>
                  <a:gd name="T68" fmla="*/ 1165 w 1175"/>
                  <a:gd name="T69" fmla="*/ 417 h 1875"/>
                  <a:gd name="T70" fmla="*/ 1133 w 1175"/>
                  <a:gd name="T71" fmla="*/ 330 h 1875"/>
                  <a:gd name="T72" fmla="*/ 1087 w 1175"/>
                  <a:gd name="T73" fmla="*/ 246 h 1875"/>
                  <a:gd name="T74" fmla="*/ 1028 w 1175"/>
                  <a:gd name="T75" fmla="*/ 173 h 1875"/>
                  <a:gd name="T76" fmla="*/ 957 w 1175"/>
                  <a:gd name="T77" fmla="*/ 110 h 1875"/>
                  <a:gd name="T78" fmla="*/ 871 w 1175"/>
                  <a:gd name="T79" fmla="*/ 59 h 1875"/>
                  <a:gd name="T80" fmla="*/ 770 w 1175"/>
                  <a:gd name="T81" fmla="*/ 21 h 1875"/>
                  <a:gd name="T82" fmla="*/ 656 w 1175"/>
                  <a:gd name="T83" fmla="*/ 2 h 1875"/>
                  <a:gd name="T84" fmla="*/ 516 w 1175"/>
                  <a:gd name="T85" fmla="*/ 3 h 1875"/>
                  <a:gd name="T86" fmla="*/ 410 w 1175"/>
                  <a:gd name="T87" fmla="*/ 21 h 1875"/>
                  <a:gd name="T88" fmla="*/ 348 w 1175"/>
                  <a:gd name="T89" fmla="*/ 41 h 1875"/>
                  <a:gd name="T90" fmla="*/ 265 w 1175"/>
                  <a:gd name="T91" fmla="*/ 83 h 1875"/>
                  <a:gd name="T92" fmla="*/ 174 w 1175"/>
                  <a:gd name="T93" fmla="*/ 152 h 1875"/>
                  <a:gd name="T94" fmla="*/ 102 w 1175"/>
                  <a:gd name="T95" fmla="*/ 236 h 1875"/>
                  <a:gd name="T96" fmla="*/ 51 w 1175"/>
                  <a:gd name="T97" fmla="*/ 332 h 1875"/>
                  <a:gd name="T98" fmla="*/ 19 w 1175"/>
                  <a:gd name="T99" fmla="*/ 435 h 1875"/>
                  <a:gd name="T100" fmla="*/ 2 w 1175"/>
                  <a:gd name="T101" fmla="*/ 539 h 1875"/>
                  <a:gd name="T102" fmla="*/ 1 w 1175"/>
                  <a:gd name="T103" fmla="*/ 1279 h 1875"/>
                  <a:gd name="T104" fmla="*/ 14 w 1175"/>
                  <a:gd name="T105" fmla="*/ 1401 h 1875"/>
                  <a:gd name="T106" fmla="*/ 43 w 1175"/>
                  <a:gd name="T107" fmla="*/ 1515 h 1875"/>
                  <a:gd name="T108" fmla="*/ 90 w 1175"/>
                  <a:gd name="T109" fmla="*/ 1619 h 1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75" h="1875">
                    <a:moveTo>
                      <a:pt x="138" y="1688"/>
                    </a:moveTo>
                    <a:lnTo>
                      <a:pt x="157" y="1709"/>
                    </a:lnTo>
                    <a:lnTo>
                      <a:pt x="176" y="1729"/>
                    </a:lnTo>
                    <a:lnTo>
                      <a:pt x="197" y="1747"/>
                    </a:lnTo>
                    <a:lnTo>
                      <a:pt x="219" y="1765"/>
                    </a:lnTo>
                    <a:lnTo>
                      <a:pt x="243" y="1781"/>
                    </a:lnTo>
                    <a:lnTo>
                      <a:pt x="268" y="1797"/>
                    </a:lnTo>
                    <a:lnTo>
                      <a:pt x="294" y="1811"/>
                    </a:lnTo>
                    <a:lnTo>
                      <a:pt x="321" y="1824"/>
                    </a:lnTo>
                    <a:lnTo>
                      <a:pt x="335" y="1830"/>
                    </a:lnTo>
                    <a:lnTo>
                      <a:pt x="351" y="1836"/>
                    </a:lnTo>
                    <a:lnTo>
                      <a:pt x="366" y="1841"/>
                    </a:lnTo>
                    <a:lnTo>
                      <a:pt x="381" y="1846"/>
                    </a:lnTo>
                    <a:lnTo>
                      <a:pt x="413" y="1855"/>
                    </a:lnTo>
                    <a:lnTo>
                      <a:pt x="446" y="1862"/>
                    </a:lnTo>
                    <a:lnTo>
                      <a:pt x="481" y="1868"/>
                    </a:lnTo>
                    <a:lnTo>
                      <a:pt x="517" y="1872"/>
                    </a:lnTo>
                    <a:lnTo>
                      <a:pt x="555" y="1874"/>
                    </a:lnTo>
                    <a:lnTo>
                      <a:pt x="595" y="1875"/>
                    </a:lnTo>
                    <a:lnTo>
                      <a:pt x="622" y="1874"/>
                    </a:lnTo>
                    <a:lnTo>
                      <a:pt x="650" y="1873"/>
                    </a:lnTo>
                    <a:lnTo>
                      <a:pt x="676" y="1871"/>
                    </a:lnTo>
                    <a:lnTo>
                      <a:pt x="702" y="1867"/>
                    </a:lnTo>
                    <a:lnTo>
                      <a:pt x="728" y="1863"/>
                    </a:lnTo>
                    <a:lnTo>
                      <a:pt x="753" y="1858"/>
                    </a:lnTo>
                    <a:lnTo>
                      <a:pt x="778" y="1851"/>
                    </a:lnTo>
                    <a:lnTo>
                      <a:pt x="802" y="1844"/>
                    </a:lnTo>
                    <a:lnTo>
                      <a:pt x="826" y="1836"/>
                    </a:lnTo>
                    <a:lnTo>
                      <a:pt x="849" y="1827"/>
                    </a:lnTo>
                    <a:lnTo>
                      <a:pt x="872" y="1817"/>
                    </a:lnTo>
                    <a:lnTo>
                      <a:pt x="894" y="1806"/>
                    </a:lnTo>
                    <a:lnTo>
                      <a:pt x="915" y="1794"/>
                    </a:lnTo>
                    <a:lnTo>
                      <a:pt x="936" y="1782"/>
                    </a:lnTo>
                    <a:lnTo>
                      <a:pt x="956" y="1768"/>
                    </a:lnTo>
                    <a:lnTo>
                      <a:pt x="976" y="1753"/>
                    </a:lnTo>
                    <a:lnTo>
                      <a:pt x="995" y="1737"/>
                    </a:lnTo>
                    <a:lnTo>
                      <a:pt x="1013" y="1721"/>
                    </a:lnTo>
                    <a:lnTo>
                      <a:pt x="1030" y="1704"/>
                    </a:lnTo>
                    <a:lnTo>
                      <a:pt x="1046" y="1686"/>
                    </a:lnTo>
                    <a:lnTo>
                      <a:pt x="1063" y="1668"/>
                    </a:lnTo>
                    <a:lnTo>
                      <a:pt x="1077" y="1649"/>
                    </a:lnTo>
                    <a:lnTo>
                      <a:pt x="1091" y="1629"/>
                    </a:lnTo>
                    <a:lnTo>
                      <a:pt x="1104" y="1607"/>
                    </a:lnTo>
                    <a:lnTo>
                      <a:pt x="1116" y="1586"/>
                    </a:lnTo>
                    <a:lnTo>
                      <a:pt x="1127" y="1564"/>
                    </a:lnTo>
                    <a:lnTo>
                      <a:pt x="1137" y="1541"/>
                    </a:lnTo>
                    <a:lnTo>
                      <a:pt x="1146" y="1517"/>
                    </a:lnTo>
                    <a:lnTo>
                      <a:pt x="1154" y="1493"/>
                    </a:lnTo>
                    <a:lnTo>
                      <a:pt x="1161" y="1468"/>
                    </a:lnTo>
                    <a:lnTo>
                      <a:pt x="1167" y="1442"/>
                    </a:lnTo>
                    <a:lnTo>
                      <a:pt x="1173" y="1416"/>
                    </a:lnTo>
                    <a:lnTo>
                      <a:pt x="806" y="1310"/>
                    </a:lnTo>
                    <a:lnTo>
                      <a:pt x="802" y="1332"/>
                    </a:lnTo>
                    <a:lnTo>
                      <a:pt x="797" y="1353"/>
                    </a:lnTo>
                    <a:lnTo>
                      <a:pt x="791" y="1372"/>
                    </a:lnTo>
                    <a:lnTo>
                      <a:pt x="782" y="1391"/>
                    </a:lnTo>
                    <a:lnTo>
                      <a:pt x="773" y="1408"/>
                    </a:lnTo>
                    <a:lnTo>
                      <a:pt x="761" y="1423"/>
                    </a:lnTo>
                    <a:lnTo>
                      <a:pt x="749" y="1438"/>
                    </a:lnTo>
                    <a:lnTo>
                      <a:pt x="734" y="1452"/>
                    </a:lnTo>
                    <a:lnTo>
                      <a:pt x="719" y="1464"/>
                    </a:lnTo>
                    <a:lnTo>
                      <a:pt x="703" y="1474"/>
                    </a:lnTo>
                    <a:lnTo>
                      <a:pt x="686" y="1483"/>
                    </a:lnTo>
                    <a:lnTo>
                      <a:pt x="669" y="1490"/>
                    </a:lnTo>
                    <a:lnTo>
                      <a:pt x="651" y="1496"/>
                    </a:lnTo>
                    <a:lnTo>
                      <a:pt x="633" y="1500"/>
                    </a:lnTo>
                    <a:lnTo>
                      <a:pt x="614" y="1502"/>
                    </a:lnTo>
                    <a:lnTo>
                      <a:pt x="595" y="1503"/>
                    </a:lnTo>
                    <a:lnTo>
                      <a:pt x="580" y="1503"/>
                    </a:lnTo>
                    <a:lnTo>
                      <a:pt x="566" y="1502"/>
                    </a:lnTo>
                    <a:lnTo>
                      <a:pt x="553" y="1501"/>
                    </a:lnTo>
                    <a:lnTo>
                      <a:pt x="540" y="1499"/>
                    </a:lnTo>
                    <a:lnTo>
                      <a:pt x="529" y="1497"/>
                    </a:lnTo>
                    <a:lnTo>
                      <a:pt x="517" y="1494"/>
                    </a:lnTo>
                    <a:lnTo>
                      <a:pt x="506" y="1490"/>
                    </a:lnTo>
                    <a:lnTo>
                      <a:pt x="496" y="1486"/>
                    </a:lnTo>
                    <a:lnTo>
                      <a:pt x="486" y="1482"/>
                    </a:lnTo>
                    <a:lnTo>
                      <a:pt x="477" y="1477"/>
                    </a:lnTo>
                    <a:lnTo>
                      <a:pt x="468" y="1471"/>
                    </a:lnTo>
                    <a:lnTo>
                      <a:pt x="460" y="1465"/>
                    </a:lnTo>
                    <a:lnTo>
                      <a:pt x="453" y="1458"/>
                    </a:lnTo>
                    <a:lnTo>
                      <a:pt x="446" y="1451"/>
                    </a:lnTo>
                    <a:lnTo>
                      <a:pt x="439" y="1443"/>
                    </a:lnTo>
                    <a:lnTo>
                      <a:pt x="433" y="1435"/>
                    </a:lnTo>
                    <a:lnTo>
                      <a:pt x="422" y="1417"/>
                    </a:lnTo>
                    <a:lnTo>
                      <a:pt x="413" y="1398"/>
                    </a:lnTo>
                    <a:lnTo>
                      <a:pt x="405" y="1378"/>
                    </a:lnTo>
                    <a:lnTo>
                      <a:pt x="398" y="1357"/>
                    </a:lnTo>
                    <a:lnTo>
                      <a:pt x="393" y="1334"/>
                    </a:lnTo>
                    <a:lnTo>
                      <a:pt x="390" y="1311"/>
                    </a:lnTo>
                    <a:lnTo>
                      <a:pt x="387" y="1285"/>
                    </a:lnTo>
                    <a:lnTo>
                      <a:pt x="387" y="1259"/>
                    </a:lnTo>
                    <a:lnTo>
                      <a:pt x="387" y="575"/>
                    </a:lnTo>
                    <a:lnTo>
                      <a:pt x="387" y="558"/>
                    </a:lnTo>
                    <a:lnTo>
                      <a:pt x="389" y="542"/>
                    </a:lnTo>
                    <a:lnTo>
                      <a:pt x="393" y="525"/>
                    </a:lnTo>
                    <a:lnTo>
                      <a:pt x="398" y="507"/>
                    </a:lnTo>
                    <a:lnTo>
                      <a:pt x="404" y="490"/>
                    </a:lnTo>
                    <a:lnTo>
                      <a:pt x="411" y="473"/>
                    </a:lnTo>
                    <a:lnTo>
                      <a:pt x="421" y="457"/>
                    </a:lnTo>
                    <a:lnTo>
                      <a:pt x="432" y="441"/>
                    </a:lnTo>
                    <a:lnTo>
                      <a:pt x="438" y="434"/>
                    </a:lnTo>
                    <a:lnTo>
                      <a:pt x="445" y="427"/>
                    </a:lnTo>
                    <a:lnTo>
                      <a:pt x="452" y="420"/>
                    </a:lnTo>
                    <a:lnTo>
                      <a:pt x="460" y="413"/>
                    </a:lnTo>
                    <a:lnTo>
                      <a:pt x="468" y="407"/>
                    </a:lnTo>
                    <a:lnTo>
                      <a:pt x="476" y="401"/>
                    </a:lnTo>
                    <a:lnTo>
                      <a:pt x="485" y="396"/>
                    </a:lnTo>
                    <a:lnTo>
                      <a:pt x="495" y="391"/>
                    </a:lnTo>
                    <a:lnTo>
                      <a:pt x="505" y="386"/>
                    </a:lnTo>
                    <a:lnTo>
                      <a:pt x="516" y="382"/>
                    </a:lnTo>
                    <a:lnTo>
                      <a:pt x="527" y="379"/>
                    </a:lnTo>
                    <a:lnTo>
                      <a:pt x="539" y="376"/>
                    </a:lnTo>
                    <a:lnTo>
                      <a:pt x="552" y="374"/>
                    </a:lnTo>
                    <a:lnTo>
                      <a:pt x="565" y="372"/>
                    </a:lnTo>
                    <a:lnTo>
                      <a:pt x="579" y="371"/>
                    </a:lnTo>
                    <a:lnTo>
                      <a:pt x="595" y="371"/>
                    </a:lnTo>
                    <a:lnTo>
                      <a:pt x="608" y="371"/>
                    </a:lnTo>
                    <a:lnTo>
                      <a:pt x="621" y="372"/>
                    </a:lnTo>
                    <a:lnTo>
                      <a:pt x="634" y="374"/>
                    </a:lnTo>
                    <a:lnTo>
                      <a:pt x="646" y="376"/>
                    </a:lnTo>
                    <a:lnTo>
                      <a:pt x="657" y="379"/>
                    </a:lnTo>
                    <a:lnTo>
                      <a:pt x="668" y="383"/>
                    </a:lnTo>
                    <a:lnTo>
                      <a:pt x="679" y="387"/>
                    </a:lnTo>
                    <a:lnTo>
                      <a:pt x="689" y="392"/>
                    </a:lnTo>
                    <a:lnTo>
                      <a:pt x="708" y="403"/>
                    </a:lnTo>
                    <a:lnTo>
                      <a:pt x="725" y="415"/>
                    </a:lnTo>
                    <a:lnTo>
                      <a:pt x="741" y="428"/>
                    </a:lnTo>
                    <a:lnTo>
                      <a:pt x="755" y="442"/>
                    </a:lnTo>
                    <a:lnTo>
                      <a:pt x="767" y="457"/>
                    </a:lnTo>
                    <a:lnTo>
                      <a:pt x="778" y="473"/>
                    </a:lnTo>
                    <a:lnTo>
                      <a:pt x="787" y="490"/>
                    </a:lnTo>
                    <a:lnTo>
                      <a:pt x="794" y="507"/>
                    </a:lnTo>
                    <a:lnTo>
                      <a:pt x="799" y="524"/>
                    </a:lnTo>
                    <a:lnTo>
                      <a:pt x="804" y="541"/>
                    </a:lnTo>
                    <a:lnTo>
                      <a:pt x="808" y="556"/>
                    </a:lnTo>
                    <a:lnTo>
                      <a:pt x="811" y="569"/>
                    </a:lnTo>
                    <a:lnTo>
                      <a:pt x="1175" y="461"/>
                    </a:lnTo>
                    <a:lnTo>
                      <a:pt x="1170" y="439"/>
                    </a:lnTo>
                    <a:lnTo>
                      <a:pt x="1165" y="417"/>
                    </a:lnTo>
                    <a:lnTo>
                      <a:pt x="1158" y="395"/>
                    </a:lnTo>
                    <a:lnTo>
                      <a:pt x="1150" y="373"/>
                    </a:lnTo>
                    <a:lnTo>
                      <a:pt x="1142" y="351"/>
                    </a:lnTo>
                    <a:lnTo>
                      <a:pt x="1133" y="330"/>
                    </a:lnTo>
                    <a:lnTo>
                      <a:pt x="1123" y="309"/>
                    </a:lnTo>
                    <a:lnTo>
                      <a:pt x="1112" y="288"/>
                    </a:lnTo>
                    <a:lnTo>
                      <a:pt x="1100" y="266"/>
                    </a:lnTo>
                    <a:lnTo>
                      <a:pt x="1087" y="246"/>
                    </a:lnTo>
                    <a:lnTo>
                      <a:pt x="1074" y="227"/>
                    </a:lnTo>
                    <a:lnTo>
                      <a:pt x="1060" y="208"/>
                    </a:lnTo>
                    <a:lnTo>
                      <a:pt x="1044" y="190"/>
                    </a:lnTo>
                    <a:lnTo>
                      <a:pt x="1028" y="173"/>
                    </a:lnTo>
                    <a:lnTo>
                      <a:pt x="1011" y="156"/>
                    </a:lnTo>
                    <a:lnTo>
                      <a:pt x="994" y="140"/>
                    </a:lnTo>
                    <a:lnTo>
                      <a:pt x="976" y="125"/>
                    </a:lnTo>
                    <a:lnTo>
                      <a:pt x="957" y="110"/>
                    </a:lnTo>
                    <a:lnTo>
                      <a:pt x="937" y="96"/>
                    </a:lnTo>
                    <a:lnTo>
                      <a:pt x="916" y="82"/>
                    </a:lnTo>
                    <a:lnTo>
                      <a:pt x="894" y="70"/>
                    </a:lnTo>
                    <a:lnTo>
                      <a:pt x="871" y="59"/>
                    </a:lnTo>
                    <a:lnTo>
                      <a:pt x="847" y="48"/>
                    </a:lnTo>
                    <a:lnTo>
                      <a:pt x="822" y="38"/>
                    </a:lnTo>
                    <a:lnTo>
                      <a:pt x="796" y="29"/>
                    </a:lnTo>
                    <a:lnTo>
                      <a:pt x="770" y="21"/>
                    </a:lnTo>
                    <a:lnTo>
                      <a:pt x="742" y="15"/>
                    </a:lnTo>
                    <a:lnTo>
                      <a:pt x="714" y="9"/>
                    </a:lnTo>
                    <a:lnTo>
                      <a:pt x="686" y="5"/>
                    </a:lnTo>
                    <a:lnTo>
                      <a:pt x="656" y="2"/>
                    </a:lnTo>
                    <a:lnTo>
                      <a:pt x="626" y="1"/>
                    </a:lnTo>
                    <a:lnTo>
                      <a:pt x="595" y="0"/>
                    </a:lnTo>
                    <a:lnTo>
                      <a:pt x="554" y="1"/>
                    </a:lnTo>
                    <a:lnTo>
                      <a:pt x="516" y="3"/>
                    </a:lnTo>
                    <a:lnTo>
                      <a:pt x="479" y="7"/>
                    </a:lnTo>
                    <a:lnTo>
                      <a:pt x="444" y="13"/>
                    </a:lnTo>
                    <a:lnTo>
                      <a:pt x="427" y="17"/>
                    </a:lnTo>
                    <a:lnTo>
                      <a:pt x="410" y="21"/>
                    </a:lnTo>
                    <a:lnTo>
                      <a:pt x="394" y="25"/>
                    </a:lnTo>
                    <a:lnTo>
                      <a:pt x="378" y="30"/>
                    </a:lnTo>
                    <a:lnTo>
                      <a:pt x="363" y="35"/>
                    </a:lnTo>
                    <a:lnTo>
                      <a:pt x="348" y="41"/>
                    </a:lnTo>
                    <a:lnTo>
                      <a:pt x="332" y="47"/>
                    </a:lnTo>
                    <a:lnTo>
                      <a:pt x="318" y="54"/>
                    </a:lnTo>
                    <a:lnTo>
                      <a:pt x="291" y="68"/>
                    </a:lnTo>
                    <a:lnTo>
                      <a:pt x="265" y="83"/>
                    </a:lnTo>
                    <a:lnTo>
                      <a:pt x="240" y="99"/>
                    </a:lnTo>
                    <a:lnTo>
                      <a:pt x="217" y="116"/>
                    </a:lnTo>
                    <a:lnTo>
                      <a:pt x="194" y="134"/>
                    </a:lnTo>
                    <a:lnTo>
                      <a:pt x="174" y="152"/>
                    </a:lnTo>
                    <a:lnTo>
                      <a:pt x="154" y="172"/>
                    </a:lnTo>
                    <a:lnTo>
                      <a:pt x="136" y="193"/>
                    </a:lnTo>
                    <a:lnTo>
                      <a:pt x="119" y="214"/>
                    </a:lnTo>
                    <a:lnTo>
                      <a:pt x="102" y="236"/>
                    </a:lnTo>
                    <a:lnTo>
                      <a:pt x="88" y="259"/>
                    </a:lnTo>
                    <a:lnTo>
                      <a:pt x="74" y="282"/>
                    </a:lnTo>
                    <a:lnTo>
                      <a:pt x="62" y="307"/>
                    </a:lnTo>
                    <a:lnTo>
                      <a:pt x="51" y="332"/>
                    </a:lnTo>
                    <a:lnTo>
                      <a:pt x="41" y="357"/>
                    </a:lnTo>
                    <a:lnTo>
                      <a:pt x="33" y="383"/>
                    </a:lnTo>
                    <a:lnTo>
                      <a:pt x="25" y="409"/>
                    </a:lnTo>
                    <a:lnTo>
                      <a:pt x="19" y="435"/>
                    </a:lnTo>
                    <a:lnTo>
                      <a:pt x="13" y="461"/>
                    </a:lnTo>
                    <a:lnTo>
                      <a:pt x="9" y="487"/>
                    </a:lnTo>
                    <a:lnTo>
                      <a:pt x="5" y="513"/>
                    </a:lnTo>
                    <a:lnTo>
                      <a:pt x="2" y="539"/>
                    </a:lnTo>
                    <a:lnTo>
                      <a:pt x="1" y="565"/>
                    </a:lnTo>
                    <a:lnTo>
                      <a:pt x="0" y="591"/>
                    </a:lnTo>
                    <a:lnTo>
                      <a:pt x="0" y="1248"/>
                    </a:lnTo>
                    <a:lnTo>
                      <a:pt x="1" y="1279"/>
                    </a:lnTo>
                    <a:lnTo>
                      <a:pt x="3" y="1311"/>
                    </a:lnTo>
                    <a:lnTo>
                      <a:pt x="5" y="1341"/>
                    </a:lnTo>
                    <a:lnTo>
                      <a:pt x="9" y="1371"/>
                    </a:lnTo>
                    <a:lnTo>
                      <a:pt x="14" y="1401"/>
                    </a:lnTo>
                    <a:lnTo>
                      <a:pt x="20" y="1430"/>
                    </a:lnTo>
                    <a:lnTo>
                      <a:pt x="27" y="1459"/>
                    </a:lnTo>
                    <a:lnTo>
                      <a:pt x="34" y="1487"/>
                    </a:lnTo>
                    <a:lnTo>
                      <a:pt x="43" y="1515"/>
                    </a:lnTo>
                    <a:lnTo>
                      <a:pt x="53" y="1543"/>
                    </a:lnTo>
                    <a:lnTo>
                      <a:pt x="64" y="1569"/>
                    </a:lnTo>
                    <a:lnTo>
                      <a:pt x="77" y="1594"/>
                    </a:lnTo>
                    <a:lnTo>
                      <a:pt x="90" y="1619"/>
                    </a:lnTo>
                    <a:lnTo>
                      <a:pt x="105" y="1643"/>
                    </a:lnTo>
                    <a:lnTo>
                      <a:pt x="121" y="1666"/>
                    </a:lnTo>
                    <a:lnTo>
                      <a:pt x="138" y="16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7" name="Freeform 8"/>
              <p:cNvSpPr>
                <a:spLocks/>
              </p:cNvSpPr>
              <p:nvPr/>
            </p:nvSpPr>
            <p:spPr bwMode="auto">
              <a:xfrm>
                <a:off x="1081488" y="259248"/>
                <a:ext cx="121265" cy="194272"/>
              </a:xfrm>
              <a:custGeom>
                <a:avLst/>
                <a:gdLst>
                  <a:gd name="T0" fmla="*/ 419 w 1174"/>
                  <a:gd name="T1" fmla="*/ 457 h 1875"/>
                  <a:gd name="T2" fmla="*/ 450 w 1174"/>
                  <a:gd name="T3" fmla="*/ 420 h 1875"/>
                  <a:gd name="T4" fmla="*/ 484 w 1174"/>
                  <a:gd name="T5" fmla="*/ 396 h 1875"/>
                  <a:gd name="T6" fmla="*/ 527 w 1174"/>
                  <a:gd name="T7" fmla="*/ 379 h 1875"/>
                  <a:gd name="T8" fmla="*/ 579 w 1174"/>
                  <a:gd name="T9" fmla="*/ 371 h 1875"/>
                  <a:gd name="T10" fmla="*/ 632 w 1174"/>
                  <a:gd name="T11" fmla="*/ 374 h 1875"/>
                  <a:gd name="T12" fmla="*/ 677 w 1174"/>
                  <a:gd name="T13" fmla="*/ 387 h 1875"/>
                  <a:gd name="T14" fmla="*/ 741 w 1174"/>
                  <a:gd name="T15" fmla="*/ 428 h 1875"/>
                  <a:gd name="T16" fmla="*/ 782 w 1174"/>
                  <a:gd name="T17" fmla="*/ 481 h 1875"/>
                  <a:gd name="T18" fmla="*/ 798 w 1174"/>
                  <a:gd name="T19" fmla="*/ 524 h 1875"/>
                  <a:gd name="T20" fmla="*/ 1174 w 1174"/>
                  <a:gd name="T21" fmla="*/ 461 h 1875"/>
                  <a:gd name="T22" fmla="*/ 1149 w 1174"/>
                  <a:gd name="T23" fmla="*/ 373 h 1875"/>
                  <a:gd name="T24" fmla="*/ 1110 w 1174"/>
                  <a:gd name="T25" fmla="*/ 288 h 1875"/>
                  <a:gd name="T26" fmla="*/ 1059 w 1174"/>
                  <a:gd name="T27" fmla="*/ 208 h 1875"/>
                  <a:gd name="T28" fmla="*/ 994 w 1174"/>
                  <a:gd name="T29" fmla="*/ 140 h 1875"/>
                  <a:gd name="T30" fmla="*/ 914 w 1174"/>
                  <a:gd name="T31" fmla="*/ 83 h 1875"/>
                  <a:gd name="T32" fmla="*/ 821 w 1174"/>
                  <a:gd name="T33" fmla="*/ 38 h 1875"/>
                  <a:gd name="T34" fmla="*/ 713 w 1174"/>
                  <a:gd name="T35" fmla="*/ 9 h 1875"/>
                  <a:gd name="T36" fmla="*/ 593 w 1174"/>
                  <a:gd name="T37" fmla="*/ 0 h 1875"/>
                  <a:gd name="T38" fmla="*/ 443 w 1174"/>
                  <a:gd name="T39" fmla="*/ 13 h 1875"/>
                  <a:gd name="T40" fmla="*/ 377 w 1174"/>
                  <a:gd name="T41" fmla="*/ 30 h 1875"/>
                  <a:gd name="T42" fmla="*/ 318 w 1174"/>
                  <a:gd name="T43" fmla="*/ 54 h 1875"/>
                  <a:gd name="T44" fmla="*/ 215 w 1174"/>
                  <a:gd name="T45" fmla="*/ 116 h 1875"/>
                  <a:gd name="T46" fmla="*/ 134 w 1174"/>
                  <a:gd name="T47" fmla="*/ 193 h 1875"/>
                  <a:gd name="T48" fmla="*/ 74 w 1174"/>
                  <a:gd name="T49" fmla="*/ 282 h 1875"/>
                  <a:gd name="T50" fmla="*/ 33 w 1174"/>
                  <a:gd name="T51" fmla="*/ 383 h 1875"/>
                  <a:gd name="T52" fmla="*/ 8 w 1174"/>
                  <a:gd name="T53" fmla="*/ 487 h 1875"/>
                  <a:gd name="T54" fmla="*/ 0 w 1174"/>
                  <a:gd name="T55" fmla="*/ 591 h 1875"/>
                  <a:gd name="T56" fmla="*/ 5 w 1174"/>
                  <a:gd name="T57" fmla="*/ 1341 h 1875"/>
                  <a:gd name="T58" fmla="*/ 25 w 1174"/>
                  <a:gd name="T59" fmla="*/ 1459 h 1875"/>
                  <a:gd name="T60" fmla="*/ 64 w 1174"/>
                  <a:gd name="T61" fmla="*/ 1569 h 1875"/>
                  <a:gd name="T62" fmla="*/ 120 w 1174"/>
                  <a:gd name="T63" fmla="*/ 1666 h 1875"/>
                  <a:gd name="T64" fmla="*/ 196 w 1174"/>
                  <a:gd name="T65" fmla="*/ 1747 h 1875"/>
                  <a:gd name="T66" fmla="*/ 293 w 1174"/>
                  <a:gd name="T67" fmla="*/ 1811 h 1875"/>
                  <a:gd name="T68" fmla="*/ 364 w 1174"/>
                  <a:gd name="T69" fmla="*/ 1841 h 1875"/>
                  <a:gd name="T70" fmla="*/ 479 w 1174"/>
                  <a:gd name="T71" fmla="*/ 1868 h 1875"/>
                  <a:gd name="T72" fmla="*/ 621 w 1174"/>
                  <a:gd name="T73" fmla="*/ 1874 h 1875"/>
                  <a:gd name="T74" fmla="*/ 726 w 1174"/>
                  <a:gd name="T75" fmla="*/ 1863 h 1875"/>
                  <a:gd name="T76" fmla="*/ 825 w 1174"/>
                  <a:gd name="T77" fmla="*/ 1836 h 1875"/>
                  <a:gd name="T78" fmla="*/ 913 w 1174"/>
                  <a:gd name="T79" fmla="*/ 1794 h 1875"/>
                  <a:gd name="T80" fmla="*/ 994 w 1174"/>
                  <a:gd name="T81" fmla="*/ 1737 h 1875"/>
                  <a:gd name="T82" fmla="*/ 1061 w 1174"/>
                  <a:gd name="T83" fmla="*/ 1668 h 1875"/>
                  <a:gd name="T84" fmla="*/ 1114 w 1174"/>
                  <a:gd name="T85" fmla="*/ 1586 h 1875"/>
                  <a:gd name="T86" fmla="*/ 1152 w 1174"/>
                  <a:gd name="T87" fmla="*/ 1493 h 1875"/>
                  <a:gd name="T88" fmla="*/ 806 w 1174"/>
                  <a:gd name="T89" fmla="*/ 1310 h 1875"/>
                  <a:gd name="T90" fmla="*/ 782 w 1174"/>
                  <a:gd name="T91" fmla="*/ 1390 h 1875"/>
                  <a:gd name="T92" fmla="*/ 733 w 1174"/>
                  <a:gd name="T93" fmla="*/ 1452 h 1875"/>
                  <a:gd name="T94" fmla="*/ 667 w 1174"/>
                  <a:gd name="T95" fmla="*/ 1490 h 1875"/>
                  <a:gd name="T96" fmla="*/ 593 w 1174"/>
                  <a:gd name="T97" fmla="*/ 1503 h 1875"/>
                  <a:gd name="T98" fmla="*/ 540 w 1174"/>
                  <a:gd name="T99" fmla="*/ 1499 h 1875"/>
                  <a:gd name="T100" fmla="*/ 495 w 1174"/>
                  <a:gd name="T101" fmla="*/ 1486 h 1875"/>
                  <a:gd name="T102" fmla="*/ 459 w 1174"/>
                  <a:gd name="T103" fmla="*/ 1465 h 1875"/>
                  <a:gd name="T104" fmla="*/ 432 w 1174"/>
                  <a:gd name="T105" fmla="*/ 1435 h 1875"/>
                  <a:gd name="T106" fmla="*/ 397 w 1174"/>
                  <a:gd name="T107" fmla="*/ 1357 h 1875"/>
                  <a:gd name="T108" fmla="*/ 385 w 1174"/>
                  <a:gd name="T109" fmla="*/ 1259 h 1875"/>
                  <a:gd name="T110" fmla="*/ 391 w 1174"/>
                  <a:gd name="T111" fmla="*/ 525 h 1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174" h="1875">
                    <a:moveTo>
                      <a:pt x="396" y="507"/>
                    </a:moveTo>
                    <a:lnTo>
                      <a:pt x="402" y="490"/>
                    </a:lnTo>
                    <a:lnTo>
                      <a:pt x="410" y="473"/>
                    </a:lnTo>
                    <a:lnTo>
                      <a:pt x="419" y="457"/>
                    </a:lnTo>
                    <a:lnTo>
                      <a:pt x="430" y="441"/>
                    </a:lnTo>
                    <a:lnTo>
                      <a:pt x="436" y="434"/>
                    </a:lnTo>
                    <a:lnTo>
                      <a:pt x="443" y="427"/>
                    </a:lnTo>
                    <a:lnTo>
                      <a:pt x="450" y="420"/>
                    </a:lnTo>
                    <a:lnTo>
                      <a:pt x="458" y="413"/>
                    </a:lnTo>
                    <a:lnTo>
                      <a:pt x="466" y="407"/>
                    </a:lnTo>
                    <a:lnTo>
                      <a:pt x="475" y="401"/>
                    </a:lnTo>
                    <a:lnTo>
                      <a:pt x="484" y="396"/>
                    </a:lnTo>
                    <a:lnTo>
                      <a:pt x="494" y="391"/>
                    </a:lnTo>
                    <a:lnTo>
                      <a:pt x="505" y="386"/>
                    </a:lnTo>
                    <a:lnTo>
                      <a:pt x="516" y="382"/>
                    </a:lnTo>
                    <a:lnTo>
                      <a:pt x="527" y="379"/>
                    </a:lnTo>
                    <a:lnTo>
                      <a:pt x="539" y="376"/>
                    </a:lnTo>
                    <a:lnTo>
                      <a:pt x="552" y="374"/>
                    </a:lnTo>
                    <a:lnTo>
                      <a:pt x="565" y="372"/>
                    </a:lnTo>
                    <a:lnTo>
                      <a:pt x="579" y="371"/>
                    </a:lnTo>
                    <a:lnTo>
                      <a:pt x="593" y="371"/>
                    </a:lnTo>
                    <a:lnTo>
                      <a:pt x="606" y="371"/>
                    </a:lnTo>
                    <a:lnTo>
                      <a:pt x="619" y="372"/>
                    </a:lnTo>
                    <a:lnTo>
                      <a:pt x="632" y="374"/>
                    </a:lnTo>
                    <a:lnTo>
                      <a:pt x="644" y="376"/>
                    </a:lnTo>
                    <a:lnTo>
                      <a:pt x="656" y="379"/>
                    </a:lnTo>
                    <a:lnTo>
                      <a:pt x="667" y="383"/>
                    </a:lnTo>
                    <a:lnTo>
                      <a:pt x="677" y="387"/>
                    </a:lnTo>
                    <a:lnTo>
                      <a:pt x="688" y="392"/>
                    </a:lnTo>
                    <a:lnTo>
                      <a:pt x="707" y="403"/>
                    </a:lnTo>
                    <a:lnTo>
                      <a:pt x="724" y="415"/>
                    </a:lnTo>
                    <a:lnTo>
                      <a:pt x="741" y="428"/>
                    </a:lnTo>
                    <a:lnTo>
                      <a:pt x="755" y="442"/>
                    </a:lnTo>
                    <a:lnTo>
                      <a:pt x="767" y="457"/>
                    </a:lnTo>
                    <a:lnTo>
                      <a:pt x="778" y="473"/>
                    </a:lnTo>
                    <a:lnTo>
                      <a:pt x="782" y="481"/>
                    </a:lnTo>
                    <a:lnTo>
                      <a:pt x="786" y="490"/>
                    </a:lnTo>
                    <a:lnTo>
                      <a:pt x="790" y="498"/>
                    </a:lnTo>
                    <a:lnTo>
                      <a:pt x="793" y="507"/>
                    </a:lnTo>
                    <a:lnTo>
                      <a:pt x="798" y="524"/>
                    </a:lnTo>
                    <a:lnTo>
                      <a:pt x="803" y="541"/>
                    </a:lnTo>
                    <a:lnTo>
                      <a:pt x="807" y="556"/>
                    </a:lnTo>
                    <a:lnTo>
                      <a:pt x="810" y="569"/>
                    </a:lnTo>
                    <a:lnTo>
                      <a:pt x="1174" y="461"/>
                    </a:lnTo>
                    <a:lnTo>
                      <a:pt x="1169" y="439"/>
                    </a:lnTo>
                    <a:lnTo>
                      <a:pt x="1163" y="416"/>
                    </a:lnTo>
                    <a:lnTo>
                      <a:pt x="1156" y="395"/>
                    </a:lnTo>
                    <a:lnTo>
                      <a:pt x="1149" y="373"/>
                    </a:lnTo>
                    <a:lnTo>
                      <a:pt x="1140" y="351"/>
                    </a:lnTo>
                    <a:lnTo>
                      <a:pt x="1131" y="330"/>
                    </a:lnTo>
                    <a:lnTo>
                      <a:pt x="1121" y="309"/>
                    </a:lnTo>
                    <a:lnTo>
                      <a:pt x="1110" y="288"/>
                    </a:lnTo>
                    <a:lnTo>
                      <a:pt x="1099" y="266"/>
                    </a:lnTo>
                    <a:lnTo>
                      <a:pt x="1086" y="246"/>
                    </a:lnTo>
                    <a:lnTo>
                      <a:pt x="1073" y="227"/>
                    </a:lnTo>
                    <a:lnTo>
                      <a:pt x="1059" y="208"/>
                    </a:lnTo>
                    <a:lnTo>
                      <a:pt x="1044" y="190"/>
                    </a:lnTo>
                    <a:lnTo>
                      <a:pt x="1028" y="173"/>
                    </a:lnTo>
                    <a:lnTo>
                      <a:pt x="1011" y="156"/>
                    </a:lnTo>
                    <a:lnTo>
                      <a:pt x="994" y="140"/>
                    </a:lnTo>
                    <a:lnTo>
                      <a:pt x="975" y="125"/>
                    </a:lnTo>
                    <a:lnTo>
                      <a:pt x="955" y="110"/>
                    </a:lnTo>
                    <a:lnTo>
                      <a:pt x="935" y="96"/>
                    </a:lnTo>
                    <a:lnTo>
                      <a:pt x="914" y="83"/>
                    </a:lnTo>
                    <a:lnTo>
                      <a:pt x="892" y="70"/>
                    </a:lnTo>
                    <a:lnTo>
                      <a:pt x="869" y="59"/>
                    </a:lnTo>
                    <a:lnTo>
                      <a:pt x="846" y="48"/>
                    </a:lnTo>
                    <a:lnTo>
                      <a:pt x="821" y="38"/>
                    </a:lnTo>
                    <a:lnTo>
                      <a:pt x="796" y="29"/>
                    </a:lnTo>
                    <a:lnTo>
                      <a:pt x="769" y="21"/>
                    </a:lnTo>
                    <a:lnTo>
                      <a:pt x="742" y="15"/>
                    </a:lnTo>
                    <a:lnTo>
                      <a:pt x="713" y="9"/>
                    </a:lnTo>
                    <a:lnTo>
                      <a:pt x="684" y="5"/>
                    </a:lnTo>
                    <a:lnTo>
                      <a:pt x="654" y="2"/>
                    </a:lnTo>
                    <a:lnTo>
                      <a:pt x="624" y="1"/>
                    </a:lnTo>
                    <a:lnTo>
                      <a:pt x="593" y="0"/>
                    </a:lnTo>
                    <a:lnTo>
                      <a:pt x="553" y="1"/>
                    </a:lnTo>
                    <a:lnTo>
                      <a:pt x="515" y="3"/>
                    </a:lnTo>
                    <a:lnTo>
                      <a:pt x="478" y="7"/>
                    </a:lnTo>
                    <a:lnTo>
                      <a:pt x="443" y="13"/>
                    </a:lnTo>
                    <a:lnTo>
                      <a:pt x="426" y="17"/>
                    </a:lnTo>
                    <a:lnTo>
                      <a:pt x="409" y="21"/>
                    </a:lnTo>
                    <a:lnTo>
                      <a:pt x="393" y="25"/>
                    </a:lnTo>
                    <a:lnTo>
                      <a:pt x="377" y="30"/>
                    </a:lnTo>
                    <a:lnTo>
                      <a:pt x="362" y="35"/>
                    </a:lnTo>
                    <a:lnTo>
                      <a:pt x="347" y="41"/>
                    </a:lnTo>
                    <a:lnTo>
                      <a:pt x="332" y="47"/>
                    </a:lnTo>
                    <a:lnTo>
                      <a:pt x="318" y="54"/>
                    </a:lnTo>
                    <a:lnTo>
                      <a:pt x="291" y="68"/>
                    </a:lnTo>
                    <a:lnTo>
                      <a:pt x="264" y="83"/>
                    </a:lnTo>
                    <a:lnTo>
                      <a:pt x="238" y="99"/>
                    </a:lnTo>
                    <a:lnTo>
                      <a:pt x="215" y="116"/>
                    </a:lnTo>
                    <a:lnTo>
                      <a:pt x="193" y="134"/>
                    </a:lnTo>
                    <a:lnTo>
                      <a:pt x="172" y="152"/>
                    </a:lnTo>
                    <a:lnTo>
                      <a:pt x="153" y="172"/>
                    </a:lnTo>
                    <a:lnTo>
                      <a:pt x="134" y="193"/>
                    </a:lnTo>
                    <a:lnTo>
                      <a:pt x="118" y="214"/>
                    </a:lnTo>
                    <a:lnTo>
                      <a:pt x="102" y="236"/>
                    </a:lnTo>
                    <a:lnTo>
                      <a:pt x="87" y="259"/>
                    </a:lnTo>
                    <a:lnTo>
                      <a:pt x="74" y="282"/>
                    </a:lnTo>
                    <a:lnTo>
                      <a:pt x="62" y="307"/>
                    </a:lnTo>
                    <a:lnTo>
                      <a:pt x="51" y="332"/>
                    </a:lnTo>
                    <a:lnTo>
                      <a:pt x="41" y="357"/>
                    </a:lnTo>
                    <a:lnTo>
                      <a:pt x="33" y="383"/>
                    </a:lnTo>
                    <a:lnTo>
                      <a:pt x="24" y="409"/>
                    </a:lnTo>
                    <a:lnTo>
                      <a:pt x="18" y="435"/>
                    </a:lnTo>
                    <a:lnTo>
                      <a:pt x="12" y="461"/>
                    </a:lnTo>
                    <a:lnTo>
                      <a:pt x="8" y="487"/>
                    </a:lnTo>
                    <a:lnTo>
                      <a:pt x="5" y="513"/>
                    </a:lnTo>
                    <a:lnTo>
                      <a:pt x="2" y="539"/>
                    </a:lnTo>
                    <a:lnTo>
                      <a:pt x="1" y="565"/>
                    </a:lnTo>
                    <a:lnTo>
                      <a:pt x="0" y="591"/>
                    </a:lnTo>
                    <a:lnTo>
                      <a:pt x="0" y="1248"/>
                    </a:lnTo>
                    <a:lnTo>
                      <a:pt x="1" y="1279"/>
                    </a:lnTo>
                    <a:lnTo>
                      <a:pt x="2" y="1311"/>
                    </a:lnTo>
                    <a:lnTo>
                      <a:pt x="5" y="1341"/>
                    </a:lnTo>
                    <a:lnTo>
                      <a:pt x="8" y="1371"/>
                    </a:lnTo>
                    <a:lnTo>
                      <a:pt x="13" y="1401"/>
                    </a:lnTo>
                    <a:lnTo>
                      <a:pt x="18" y="1430"/>
                    </a:lnTo>
                    <a:lnTo>
                      <a:pt x="25" y="1459"/>
                    </a:lnTo>
                    <a:lnTo>
                      <a:pt x="34" y="1487"/>
                    </a:lnTo>
                    <a:lnTo>
                      <a:pt x="43" y="1515"/>
                    </a:lnTo>
                    <a:lnTo>
                      <a:pt x="53" y="1543"/>
                    </a:lnTo>
                    <a:lnTo>
                      <a:pt x="64" y="1569"/>
                    </a:lnTo>
                    <a:lnTo>
                      <a:pt x="76" y="1594"/>
                    </a:lnTo>
                    <a:lnTo>
                      <a:pt x="89" y="1619"/>
                    </a:lnTo>
                    <a:lnTo>
                      <a:pt x="104" y="1643"/>
                    </a:lnTo>
                    <a:lnTo>
                      <a:pt x="120" y="1666"/>
                    </a:lnTo>
                    <a:lnTo>
                      <a:pt x="137" y="1688"/>
                    </a:lnTo>
                    <a:lnTo>
                      <a:pt x="155" y="1709"/>
                    </a:lnTo>
                    <a:lnTo>
                      <a:pt x="175" y="1729"/>
                    </a:lnTo>
                    <a:lnTo>
                      <a:pt x="196" y="1747"/>
                    </a:lnTo>
                    <a:lnTo>
                      <a:pt x="218" y="1765"/>
                    </a:lnTo>
                    <a:lnTo>
                      <a:pt x="241" y="1781"/>
                    </a:lnTo>
                    <a:lnTo>
                      <a:pt x="267" y="1797"/>
                    </a:lnTo>
                    <a:lnTo>
                      <a:pt x="293" y="1811"/>
                    </a:lnTo>
                    <a:lnTo>
                      <a:pt x="321" y="1824"/>
                    </a:lnTo>
                    <a:lnTo>
                      <a:pt x="335" y="1830"/>
                    </a:lnTo>
                    <a:lnTo>
                      <a:pt x="349" y="1836"/>
                    </a:lnTo>
                    <a:lnTo>
                      <a:pt x="364" y="1841"/>
                    </a:lnTo>
                    <a:lnTo>
                      <a:pt x="379" y="1846"/>
                    </a:lnTo>
                    <a:lnTo>
                      <a:pt x="411" y="1855"/>
                    </a:lnTo>
                    <a:lnTo>
                      <a:pt x="444" y="1862"/>
                    </a:lnTo>
                    <a:lnTo>
                      <a:pt x="479" y="1868"/>
                    </a:lnTo>
                    <a:lnTo>
                      <a:pt x="516" y="1872"/>
                    </a:lnTo>
                    <a:lnTo>
                      <a:pt x="554" y="1874"/>
                    </a:lnTo>
                    <a:lnTo>
                      <a:pt x="593" y="1875"/>
                    </a:lnTo>
                    <a:lnTo>
                      <a:pt x="621" y="1874"/>
                    </a:lnTo>
                    <a:lnTo>
                      <a:pt x="648" y="1873"/>
                    </a:lnTo>
                    <a:lnTo>
                      <a:pt x="675" y="1871"/>
                    </a:lnTo>
                    <a:lnTo>
                      <a:pt x="701" y="1867"/>
                    </a:lnTo>
                    <a:lnTo>
                      <a:pt x="726" y="1863"/>
                    </a:lnTo>
                    <a:lnTo>
                      <a:pt x="753" y="1858"/>
                    </a:lnTo>
                    <a:lnTo>
                      <a:pt x="777" y="1851"/>
                    </a:lnTo>
                    <a:lnTo>
                      <a:pt x="801" y="1844"/>
                    </a:lnTo>
                    <a:lnTo>
                      <a:pt x="825" y="1836"/>
                    </a:lnTo>
                    <a:lnTo>
                      <a:pt x="848" y="1827"/>
                    </a:lnTo>
                    <a:lnTo>
                      <a:pt x="870" y="1817"/>
                    </a:lnTo>
                    <a:lnTo>
                      <a:pt x="892" y="1806"/>
                    </a:lnTo>
                    <a:lnTo>
                      <a:pt x="913" y="1794"/>
                    </a:lnTo>
                    <a:lnTo>
                      <a:pt x="934" y="1782"/>
                    </a:lnTo>
                    <a:lnTo>
                      <a:pt x="954" y="1768"/>
                    </a:lnTo>
                    <a:lnTo>
                      <a:pt x="975" y="1753"/>
                    </a:lnTo>
                    <a:lnTo>
                      <a:pt x="994" y="1737"/>
                    </a:lnTo>
                    <a:lnTo>
                      <a:pt x="1012" y="1721"/>
                    </a:lnTo>
                    <a:lnTo>
                      <a:pt x="1030" y="1704"/>
                    </a:lnTo>
                    <a:lnTo>
                      <a:pt x="1046" y="1686"/>
                    </a:lnTo>
                    <a:lnTo>
                      <a:pt x="1061" y="1668"/>
                    </a:lnTo>
                    <a:lnTo>
                      <a:pt x="1076" y="1649"/>
                    </a:lnTo>
                    <a:lnTo>
                      <a:pt x="1089" y="1629"/>
                    </a:lnTo>
                    <a:lnTo>
                      <a:pt x="1102" y="1607"/>
                    </a:lnTo>
                    <a:lnTo>
                      <a:pt x="1114" y="1586"/>
                    </a:lnTo>
                    <a:lnTo>
                      <a:pt x="1125" y="1564"/>
                    </a:lnTo>
                    <a:lnTo>
                      <a:pt x="1135" y="1541"/>
                    </a:lnTo>
                    <a:lnTo>
                      <a:pt x="1144" y="1517"/>
                    </a:lnTo>
                    <a:lnTo>
                      <a:pt x="1152" y="1493"/>
                    </a:lnTo>
                    <a:lnTo>
                      <a:pt x="1159" y="1468"/>
                    </a:lnTo>
                    <a:lnTo>
                      <a:pt x="1165" y="1442"/>
                    </a:lnTo>
                    <a:lnTo>
                      <a:pt x="1171" y="1416"/>
                    </a:lnTo>
                    <a:lnTo>
                      <a:pt x="806" y="1310"/>
                    </a:lnTo>
                    <a:lnTo>
                      <a:pt x="802" y="1332"/>
                    </a:lnTo>
                    <a:lnTo>
                      <a:pt x="797" y="1353"/>
                    </a:lnTo>
                    <a:lnTo>
                      <a:pt x="790" y="1372"/>
                    </a:lnTo>
                    <a:lnTo>
                      <a:pt x="782" y="1390"/>
                    </a:lnTo>
                    <a:lnTo>
                      <a:pt x="772" y="1408"/>
                    </a:lnTo>
                    <a:lnTo>
                      <a:pt x="761" y="1423"/>
                    </a:lnTo>
                    <a:lnTo>
                      <a:pt x="748" y="1438"/>
                    </a:lnTo>
                    <a:lnTo>
                      <a:pt x="733" y="1452"/>
                    </a:lnTo>
                    <a:lnTo>
                      <a:pt x="717" y="1464"/>
                    </a:lnTo>
                    <a:lnTo>
                      <a:pt x="701" y="1474"/>
                    </a:lnTo>
                    <a:lnTo>
                      <a:pt x="685" y="1483"/>
                    </a:lnTo>
                    <a:lnTo>
                      <a:pt x="667" y="1490"/>
                    </a:lnTo>
                    <a:lnTo>
                      <a:pt x="650" y="1496"/>
                    </a:lnTo>
                    <a:lnTo>
                      <a:pt x="631" y="1500"/>
                    </a:lnTo>
                    <a:lnTo>
                      <a:pt x="612" y="1502"/>
                    </a:lnTo>
                    <a:lnTo>
                      <a:pt x="593" y="1503"/>
                    </a:lnTo>
                    <a:lnTo>
                      <a:pt x="579" y="1503"/>
                    </a:lnTo>
                    <a:lnTo>
                      <a:pt x="565" y="1502"/>
                    </a:lnTo>
                    <a:lnTo>
                      <a:pt x="552" y="1501"/>
                    </a:lnTo>
                    <a:lnTo>
                      <a:pt x="540" y="1499"/>
                    </a:lnTo>
                    <a:lnTo>
                      <a:pt x="528" y="1497"/>
                    </a:lnTo>
                    <a:lnTo>
                      <a:pt x="517" y="1494"/>
                    </a:lnTo>
                    <a:lnTo>
                      <a:pt x="506" y="1490"/>
                    </a:lnTo>
                    <a:lnTo>
                      <a:pt x="495" y="1486"/>
                    </a:lnTo>
                    <a:lnTo>
                      <a:pt x="485" y="1482"/>
                    </a:lnTo>
                    <a:lnTo>
                      <a:pt x="476" y="1477"/>
                    </a:lnTo>
                    <a:lnTo>
                      <a:pt x="467" y="1471"/>
                    </a:lnTo>
                    <a:lnTo>
                      <a:pt x="459" y="1465"/>
                    </a:lnTo>
                    <a:lnTo>
                      <a:pt x="451" y="1458"/>
                    </a:lnTo>
                    <a:lnTo>
                      <a:pt x="444" y="1451"/>
                    </a:lnTo>
                    <a:lnTo>
                      <a:pt x="438" y="1443"/>
                    </a:lnTo>
                    <a:lnTo>
                      <a:pt x="432" y="1435"/>
                    </a:lnTo>
                    <a:lnTo>
                      <a:pt x="421" y="1417"/>
                    </a:lnTo>
                    <a:lnTo>
                      <a:pt x="411" y="1398"/>
                    </a:lnTo>
                    <a:lnTo>
                      <a:pt x="403" y="1378"/>
                    </a:lnTo>
                    <a:lnTo>
                      <a:pt x="397" y="1357"/>
                    </a:lnTo>
                    <a:lnTo>
                      <a:pt x="392" y="1334"/>
                    </a:lnTo>
                    <a:lnTo>
                      <a:pt x="388" y="1311"/>
                    </a:lnTo>
                    <a:lnTo>
                      <a:pt x="386" y="1285"/>
                    </a:lnTo>
                    <a:lnTo>
                      <a:pt x="385" y="1259"/>
                    </a:lnTo>
                    <a:lnTo>
                      <a:pt x="385" y="575"/>
                    </a:lnTo>
                    <a:lnTo>
                      <a:pt x="386" y="558"/>
                    </a:lnTo>
                    <a:lnTo>
                      <a:pt x="388" y="542"/>
                    </a:lnTo>
                    <a:lnTo>
                      <a:pt x="391" y="525"/>
                    </a:lnTo>
                    <a:lnTo>
                      <a:pt x="396" y="5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8" name="Freeform 9"/>
              <p:cNvSpPr>
                <a:spLocks/>
              </p:cNvSpPr>
              <p:nvPr/>
            </p:nvSpPr>
            <p:spPr bwMode="auto">
              <a:xfrm>
                <a:off x="1239875" y="260485"/>
                <a:ext cx="111366" cy="190560"/>
              </a:xfrm>
              <a:custGeom>
                <a:avLst/>
                <a:gdLst>
                  <a:gd name="T0" fmla="*/ 0 w 1075"/>
                  <a:gd name="T1" fmla="*/ 1845 h 1845"/>
                  <a:gd name="T2" fmla="*/ 1075 w 1075"/>
                  <a:gd name="T3" fmla="*/ 1845 h 1845"/>
                  <a:gd name="T4" fmla="*/ 1075 w 1075"/>
                  <a:gd name="T5" fmla="*/ 1482 h 1845"/>
                  <a:gd name="T6" fmla="*/ 385 w 1075"/>
                  <a:gd name="T7" fmla="*/ 1482 h 1845"/>
                  <a:gd name="T8" fmla="*/ 385 w 1075"/>
                  <a:gd name="T9" fmla="*/ 1090 h 1845"/>
                  <a:gd name="T10" fmla="*/ 979 w 1075"/>
                  <a:gd name="T11" fmla="*/ 1090 h 1845"/>
                  <a:gd name="T12" fmla="*/ 979 w 1075"/>
                  <a:gd name="T13" fmla="*/ 737 h 1845"/>
                  <a:gd name="T14" fmla="*/ 385 w 1075"/>
                  <a:gd name="T15" fmla="*/ 737 h 1845"/>
                  <a:gd name="T16" fmla="*/ 385 w 1075"/>
                  <a:gd name="T17" fmla="*/ 355 h 1845"/>
                  <a:gd name="T18" fmla="*/ 1075 w 1075"/>
                  <a:gd name="T19" fmla="*/ 355 h 1845"/>
                  <a:gd name="T20" fmla="*/ 1075 w 1075"/>
                  <a:gd name="T21" fmla="*/ 0 h 1845"/>
                  <a:gd name="T22" fmla="*/ 0 w 1075"/>
                  <a:gd name="T23" fmla="*/ 0 h 1845"/>
                  <a:gd name="T24" fmla="*/ 0 w 1075"/>
                  <a:gd name="T25" fmla="*/ 1845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075" h="1845">
                    <a:moveTo>
                      <a:pt x="0" y="1845"/>
                    </a:moveTo>
                    <a:lnTo>
                      <a:pt x="1075" y="1845"/>
                    </a:lnTo>
                    <a:lnTo>
                      <a:pt x="1075" y="1482"/>
                    </a:lnTo>
                    <a:lnTo>
                      <a:pt x="385" y="1482"/>
                    </a:lnTo>
                    <a:lnTo>
                      <a:pt x="385" y="1090"/>
                    </a:lnTo>
                    <a:lnTo>
                      <a:pt x="979" y="1090"/>
                    </a:lnTo>
                    <a:lnTo>
                      <a:pt x="979" y="737"/>
                    </a:lnTo>
                    <a:lnTo>
                      <a:pt x="385" y="737"/>
                    </a:lnTo>
                    <a:lnTo>
                      <a:pt x="385" y="355"/>
                    </a:lnTo>
                    <a:lnTo>
                      <a:pt x="1075" y="355"/>
                    </a:lnTo>
                    <a:lnTo>
                      <a:pt x="1075" y="0"/>
                    </a:lnTo>
                    <a:lnTo>
                      <a:pt x="0" y="0"/>
                    </a:lnTo>
                    <a:lnTo>
                      <a:pt x="0" y="18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9" name="Freeform 10"/>
              <p:cNvSpPr>
                <a:spLocks/>
              </p:cNvSpPr>
              <p:nvPr/>
            </p:nvSpPr>
            <p:spPr bwMode="auto">
              <a:xfrm>
                <a:off x="1373515" y="260485"/>
                <a:ext cx="121265" cy="190560"/>
              </a:xfrm>
              <a:custGeom>
                <a:avLst/>
                <a:gdLst>
                  <a:gd name="T0" fmla="*/ 0 w 1174"/>
                  <a:gd name="T1" fmla="*/ 350 h 1845"/>
                  <a:gd name="T2" fmla="*/ 396 w 1174"/>
                  <a:gd name="T3" fmla="*/ 350 h 1845"/>
                  <a:gd name="T4" fmla="*/ 396 w 1174"/>
                  <a:gd name="T5" fmla="*/ 1845 h 1845"/>
                  <a:gd name="T6" fmla="*/ 779 w 1174"/>
                  <a:gd name="T7" fmla="*/ 1845 h 1845"/>
                  <a:gd name="T8" fmla="*/ 779 w 1174"/>
                  <a:gd name="T9" fmla="*/ 350 h 1845"/>
                  <a:gd name="T10" fmla="*/ 1174 w 1174"/>
                  <a:gd name="T11" fmla="*/ 350 h 1845"/>
                  <a:gd name="T12" fmla="*/ 1174 w 1174"/>
                  <a:gd name="T13" fmla="*/ 0 h 1845"/>
                  <a:gd name="T14" fmla="*/ 0 w 1174"/>
                  <a:gd name="T15" fmla="*/ 0 h 1845"/>
                  <a:gd name="T16" fmla="*/ 0 w 1174"/>
                  <a:gd name="T17" fmla="*/ 35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74" h="1845">
                    <a:moveTo>
                      <a:pt x="0" y="350"/>
                    </a:moveTo>
                    <a:lnTo>
                      <a:pt x="396" y="350"/>
                    </a:lnTo>
                    <a:lnTo>
                      <a:pt x="396" y="1845"/>
                    </a:lnTo>
                    <a:lnTo>
                      <a:pt x="779" y="1845"/>
                    </a:lnTo>
                    <a:lnTo>
                      <a:pt x="779" y="350"/>
                    </a:lnTo>
                    <a:lnTo>
                      <a:pt x="1174" y="350"/>
                    </a:lnTo>
                    <a:lnTo>
                      <a:pt x="1174" y="0"/>
                    </a:lnTo>
                    <a:lnTo>
                      <a:pt x="0" y="0"/>
                    </a:lnTo>
                    <a:lnTo>
                      <a:pt x="0" y="35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60" name="Freeform 11"/>
              <p:cNvSpPr>
                <a:spLocks/>
              </p:cNvSpPr>
              <p:nvPr/>
            </p:nvSpPr>
            <p:spPr bwMode="auto">
              <a:xfrm>
                <a:off x="1526952" y="260485"/>
                <a:ext cx="129927" cy="190560"/>
              </a:xfrm>
              <a:custGeom>
                <a:avLst/>
                <a:gdLst>
                  <a:gd name="T0" fmla="*/ 917 w 1264"/>
                  <a:gd name="T1" fmla="*/ 0 h 1845"/>
                  <a:gd name="T2" fmla="*/ 388 w 1264"/>
                  <a:gd name="T3" fmla="*/ 1072 h 1845"/>
                  <a:gd name="T4" fmla="*/ 382 w 1264"/>
                  <a:gd name="T5" fmla="*/ 1072 h 1845"/>
                  <a:gd name="T6" fmla="*/ 382 w 1264"/>
                  <a:gd name="T7" fmla="*/ 0 h 1845"/>
                  <a:gd name="T8" fmla="*/ 0 w 1264"/>
                  <a:gd name="T9" fmla="*/ 0 h 1845"/>
                  <a:gd name="T10" fmla="*/ 0 w 1264"/>
                  <a:gd name="T11" fmla="*/ 1845 h 1845"/>
                  <a:gd name="T12" fmla="*/ 361 w 1264"/>
                  <a:gd name="T13" fmla="*/ 1845 h 1845"/>
                  <a:gd name="T14" fmla="*/ 876 w 1264"/>
                  <a:gd name="T15" fmla="*/ 841 h 1845"/>
                  <a:gd name="T16" fmla="*/ 878 w 1264"/>
                  <a:gd name="T17" fmla="*/ 841 h 1845"/>
                  <a:gd name="T18" fmla="*/ 878 w 1264"/>
                  <a:gd name="T19" fmla="*/ 1845 h 1845"/>
                  <a:gd name="T20" fmla="*/ 1264 w 1264"/>
                  <a:gd name="T21" fmla="*/ 1845 h 1845"/>
                  <a:gd name="T22" fmla="*/ 1264 w 1264"/>
                  <a:gd name="T23" fmla="*/ 0 h 1845"/>
                  <a:gd name="T24" fmla="*/ 917 w 1264"/>
                  <a:gd name="T25" fmla="*/ 0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64" h="1845">
                    <a:moveTo>
                      <a:pt x="917" y="0"/>
                    </a:moveTo>
                    <a:lnTo>
                      <a:pt x="388" y="1072"/>
                    </a:lnTo>
                    <a:lnTo>
                      <a:pt x="382" y="1072"/>
                    </a:lnTo>
                    <a:lnTo>
                      <a:pt x="382" y="0"/>
                    </a:lnTo>
                    <a:lnTo>
                      <a:pt x="0" y="0"/>
                    </a:lnTo>
                    <a:lnTo>
                      <a:pt x="0" y="1845"/>
                    </a:lnTo>
                    <a:lnTo>
                      <a:pt x="361" y="1845"/>
                    </a:lnTo>
                    <a:lnTo>
                      <a:pt x="876" y="841"/>
                    </a:lnTo>
                    <a:lnTo>
                      <a:pt x="878" y="841"/>
                    </a:lnTo>
                    <a:lnTo>
                      <a:pt x="878" y="1845"/>
                    </a:lnTo>
                    <a:lnTo>
                      <a:pt x="1264" y="1845"/>
                    </a:lnTo>
                    <a:lnTo>
                      <a:pt x="1264" y="0"/>
                    </a:lnTo>
                    <a:lnTo>
                      <a:pt x="91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</p:grpSp>
        <p:grpSp>
          <p:nvGrpSpPr>
            <p:cNvPr id="29" name="Группа 28"/>
            <p:cNvGrpSpPr/>
            <p:nvPr userDrawn="1"/>
          </p:nvGrpSpPr>
          <p:grpSpPr>
            <a:xfrm>
              <a:off x="0" y="687388"/>
              <a:ext cx="407368" cy="406401"/>
              <a:chOff x="0" y="167680"/>
              <a:chExt cx="520945" cy="519708"/>
            </a:xfrm>
            <a:grpFill/>
          </p:grpSpPr>
          <p:sp>
            <p:nvSpPr>
              <p:cNvPr id="30" name="Freeform 12"/>
              <p:cNvSpPr>
                <a:spLocks/>
              </p:cNvSpPr>
              <p:nvPr/>
            </p:nvSpPr>
            <p:spPr bwMode="auto">
              <a:xfrm>
                <a:off x="160862" y="323592"/>
                <a:ext cx="196746" cy="363796"/>
              </a:xfrm>
              <a:custGeom>
                <a:avLst/>
                <a:gdLst>
                  <a:gd name="T0" fmla="*/ 1471 w 1903"/>
                  <a:gd name="T1" fmla="*/ 0 h 3523"/>
                  <a:gd name="T2" fmla="*/ 0 w 1903"/>
                  <a:gd name="T3" fmla="*/ 3334 h 3523"/>
                  <a:gd name="T4" fmla="*/ 56 w 1903"/>
                  <a:gd name="T5" fmla="*/ 3357 h 3523"/>
                  <a:gd name="T6" fmla="*/ 112 w 1903"/>
                  <a:gd name="T7" fmla="*/ 3377 h 3523"/>
                  <a:gd name="T8" fmla="*/ 169 w 1903"/>
                  <a:gd name="T9" fmla="*/ 3397 h 3523"/>
                  <a:gd name="T10" fmla="*/ 227 w 1903"/>
                  <a:gd name="T11" fmla="*/ 3415 h 3523"/>
                  <a:gd name="T12" fmla="*/ 286 w 1903"/>
                  <a:gd name="T13" fmla="*/ 3432 h 3523"/>
                  <a:gd name="T14" fmla="*/ 344 w 1903"/>
                  <a:gd name="T15" fmla="*/ 3447 h 3523"/>
                  <a:gd name="T16" fmla="*/ 403 w 1903"/>
                  <a:gd name="T17" fmla="*/ 3461 h 3523"/>
                  <a:gd name="T18" fmla="*/ 464 w 1903"/>
                  <a:gd name="T19" fmla="*/ 3474 h 3523"/>
                  <a:gd name="T20" fmla="*/ 524 w 1903"/>
                  <a:gd name="T21" fmla="*/ 3485 h 3523"/>
                  <a:gd name="T22" fmla="*/ 585 w 1903"/>
                  <a:gd name="T23" fmla="*/ 3495 h 3523"/>
                  <a:gd name="T24" fmla="*/ 646 w 1903"/>
                  <a:gd name="T25" fmla="*/ 3504 h 3523"/>
                  <a:gd name="T26" fmla="*/ 709 w 1903"/>
                  <a:gd name="T27" fmla="*/ 3511 h 3523"/>
                  <a:gd name="T28" fmla="*/ 771 w 1903"/>
                  <a:gd name="T29" fmla="*/ 3516 h 3523"/>
                  <a:gd name="T30" fmla="*/ 834 w 1903"/>
                  <a:gd name="T31" fmla="*/ 3520 h 3523"/>
                  <a:gd name="T32" fmla="*/ 897 w 1903"/>
                  <a:gd name="T33" fmla="*/ 3522 h 3523"/>
                  <a:gd name="T34" fmla="*/ 962 w 1903"/>
                  <a:gd name="T35" fmla="*/ 3523 h 3523"/>
                  <a:gd name="T36" fmla="*/ 1024 w 1903"/>
                  <a:gd name="T37" fmla="*/ 3522 h 3523"/>
                  <a:gd name="T38" fmla="*/ 1085 w 1903"/>
                  <a:gd name="T39" fmla="*/ 3520 h 3523"/>
                  <a:gd name="T40" fmla="*/ 1146 w 1903"/>
                  <a:gd name="T41" fmla="*/ 3516 h 3523"/>
                  <a:gd name="T42" fmla="*/ 1208 w 1903"/>
                  <a:gd name="T43" fmla="*/ 3511 h 3523"/>
                  <a:gd name="T44" fmla="*/ 1268 w 1903"/>
                  <a:gd name="T45" fmla="*/ 3504 h 3523"/>
                  <a:gd name="T46" fmla="*/ 1328 w 1903"/>
                  <a:gd name="T47" fmla="*/ 3496 h 3523"/>
                  <a:gd name="T48" fmla="*/ 1388 w 1903"/>
                  <a:gd name="T49" fmla="*/ 3487 h 3523"/>
                  <a:gd name="T50" fmla="*/ 1448 w 1903"/>
                  <a:gd name="T51" fmla="*/ 3476 h 3523"/>
                  <a:gd name="T52" fmla="*/ 1506 w 1903"/>
                  <a:gd name="T53" fmla="*/ 3464 h 3523"/>
                  <a:gd name="T54" fmla="*/ 1564 w 1903"/>
                  <a:gd name="T55" fmla="*/ 3450 h 3523"/>
                  <a:gd name="T56" fmla="*/ 1622 w 1903"/>
                  <a:gd name="T57" fmla="*/ 3435 h 3523"/>
                  <a:gd name="T58" fmla="*/ 1680 w 1903"/>
                  <a:gd name="T59" fmla="*/ 3419 h 3523"/>
                  <a:gd name="T60" fmla="*/ 1736 w 1903"/>
                  <a:gd name="T61" fmla="*/ 3402 h 3523"/>
                  <a:gd name="T62" fmla="*/ 1792 w 1903"/>
                  <a:gd name="T63" fmla="*/ 3383 h 3523"/>
                  <a:gd name="T64" fmla="*/ 1847 w 1903"/>
                  <a:gd name="T65" fmla="*/ 3363 h 3523"/>
                  <a:gd name="T66" fmla="*/ 1903 w 1903"/>
                  <a:gd name="T67" fmla="*/ 3340 h 3523"/>
                  <a:gd name="T68" fmla="*/ 1537 w 1903"/>
                  <a:gd name="T69" fmla="*/ 10 h 3523"/>
                  <a:gd name="T70" fmla="*/ 1520 w 1903"/>
                  <a:gd name="T71" fmla="*/ 8 h 3523"/>
                  <a:gd name="T72" fmla="*/ 1503 w 1903"/>
                  <a:gd name="T73" fmla="*/ 6 h 3523"/>
                  <a:gd name="T74" fmla="*/ 1487 w 1903"/>
                  <a:gd name="T75" fmla="*/ 4 h 3523"/>
                  <a:gd name="T76" fmla="*/ 1471 w 1903"/>
                  <a:gd name="T77" fmla="*/ 0 h 35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03" h="3523">
                    <a:moveTo>
                      <a:pt x="1471" y="0"/>
                    </a:moveTo>
                    <a:lnTo>
                      <a:pt x="0" y="3334"/>
                    </a:lnTo>
                    <a:lnTo>
                      <a:pt x="56" y="3357"/>
                    </a:lnTo>
                    <a:lnTo>
                      <a:pt x="112" y="3377"/>
                    </a:lnTo>
                    <a:lnTo>
                      <a:pt x="169" y="3397"/>
                    </a:lnTo>
                    <a:lnTo>
                      <a:pt x="227" y="3415"/>
                    </a:lnTo>
                    <a:lnTo>
                      <a:pt x="286" y="3432"/>
                    </a:lnTo>
                    <a:lnTo>
                      <a:pt x="344" y="3447"/>
                    </a:lnTo>
                    <a:lnTo>
                      <a:pt x="403" y="3461"/>
                    </a:lnTo>
                    <a:lnTo>
                      <a:pt x="464" y="3474"/>
                    </a:lnTo>
                    <a:lnTo>
                      <a:pt x="524" y="3485"/>
                    </a:lnTo>
                    <a:lnTo>
                      <a:pt x="585" y="3495"/>
                    </a:lnTo>
                    <a:lnTo>
                      <a:pt x="646" y="3504"/>
                    </a:lnTo>
                    <a:lnTo>
                      <a:pt x="709" y="3511"/>
                    </a:lnTo>
                    <a:lnTo>
                      <a:pt x="771" y="3516"/>
                    </a:lnTo>
                    <a:lnTo>
                      <a:pt x="834" y="3520"/>
                    </a:lnTo>
                    <a:lnTo>
                      <a:pt x="897" y="3522"/>
                    </a:lnTo>
                    <a:lnTo>
                      <a:pt x="962" y="3523"/>
                    </a:lnTo>
                    <a:lnTo>
                      <a:pt x="1024" y="3522"/>
                    </a:lnTo>
                    <a:lnTo>
                      <a:pt x="1085" y="3520"/>
                    </a:lnTo>
                    <a:lnTo>
                      <a:pt x="1146" y="3516"/>
                    </a:lnTo>
                    <a:lnTo>
                      <a:pt x="1208" y="3511"/>
                    </a:lnTo>
                    <a:lnTo>
                      <a:pt x="1268" y="3504"/>
                    </a:lnTo>
                    <a:lnTo>
                      <a:pt x="1328" y="3496"/>
                    </a:lnTo>
                    <a:lnTo>
                      <a:pt x="1388" y="3487"/>
                    </a:lnTo>
                    <a:lnTo>
                      <a:pt x="1448" y="3476"/>
                    </a:lnTo>
                    <a:lnTo>
                      <a:pt x="1506" y="3464"/>
                    </a:lnTo>
                    <a:lnTo>
                      <a:pt x="1564" y="3450"/>
                    </a:lnTo>
                    <a:lnTo>
                      <a:pt x="1622" y="3435"/>
                    </a:lnTo>
                    <a:lnTo>
                      <a:pt x="1680" y="3419"/>
                    </a:lnTo>
                    <a:lnTo>
                      <a:pt x="1736" y="3402"/>
                    </a:lnTo>
                    <a:lnTo>
                      <a:pt x="1792" y="3383"/>
                    </a:lnTo>
                    <a:lnTo>
                      <a:pt x="1847" y="3363"/>
                    </a:lnTo>
                    <a:lnTo>
                      <a:pt x="1903" y="3340"/>
                    </a:lnTo>
                    <a:lnTo>
                      <a:pt x="1537" y="10"/>
                    </a:lnTo>
                    <a:lnTo>
                      <a:pt x="1520" y="8"/>
                    </a:lnTo>
                    <a:lnTo>
                      <a:pt x="1503" y="6"/>
                    </a:lnTo>
                    <a:lnTo>
                      <a:pt x="1487" y="4"/>
                    </a:lnTo>
                    <a:lnTo>
                      <a:pt x="147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31" name="Freeform 13"/>
              <p:cNvSpPr>
                <a:spLocks/>
              </p:cNvSpPr>
              <p:nvPr/>
            </p:nvSpPr>
            <p:spPr bwMode="auto">
              <a:xfrm>
                <a:off x="11136" y="313693"/>
                <a:ext cx="289552" cy="341522"/>
              </a:xfrm>
              <a:custGeom>
                <a:avLst/>
                <a:gdLst>
                  <a:gd name="T0" fmla="*/ 2765 w 2816"/>
                  <a:gd name="T1" fmla="*/ 0 h 3305"/>
                  <a:gd name="T2" fmla="*/ 0 w 2816"/>
                  <a:gd name="T3" fmla="*/ 1820 h 3305"/>
                  <a:gd name="T4" fmla="*/ 19 w 2816"/>
                  <a:gd name="T5" fmla="*/ 1879 h 3305"/>
                  <a:gd name="T6" fmla="*/ 39 w 2816"/>
                  <a:gd name="T7" fmla="*/ 1938 h 3305"/>
                  <a:gd name="T8" fmla="*/ 60 w 2816"/>
                  <a:gd name="T9" fmla="*/ 1996 h 3305"/>
                  <a:gd name="T10" fmla="*/ 83 w 2816"/>
                  <a:gd name="T11" fmla="*/ 2053 h 3305"/>
                  <a:gd name="T12" fmla="*/ 107 w 2816"/>
                  <a:gd name="T13" fmla="*/ 2109 h 3305"/>
                  <a:gd name="T14" fmla="*/ 132 w 2816"/>
                  <a:gd name="T15" fmla="*/ 2166 h 3305"/>
                  <a:gd name="T16" fmla="*/ 159 w 2816"/>
                  <a:gd name="T17" fmla="*/ 2221 h 3305"/>
                  <a:gd name="T18" fmla="*/ 186 w 2816"/>
                  <a:gd name="T19" fmla="*/ 2276 h 3305"/>
                  <a:gd name="T20" fmla="*/ 215 w 2816"/>
                  <a:gd name="T21" fmla="*/ 2329 h 3305"/>
                  <a:gd name="T22" fmla="*/ 246 w 2816"/>
                  <a:gd name="T23" fmla="*/ 2382 h 3305"/>
                  <a:gd name="T24" fmla="*/ 278 w 2816"/>
                  <a:gd name="T25" fmla="*/ 2434 h 3305"/>
                  <a:gd name="T26" fmla="*/ 311 w 2816"/>
                  <a:gd name="T27" fmla="*/ 2486 h 3305"/>
                  <a:gd name="T28" fmla="*/ 345 w 2816"/>
                  <a:gd name="T29" fmla="*/ 2536 h 3305"/>
                  <a:gd name="T30" fmla="*/ 380 w 2816"/>
                  <a:gd name="T31" fmla="*/ 2586 h 3305"/>
                  <a:gd name="T32" fmla="*/ 417 w 2816"/>
                  <a:gd name="T33" fmla="*/ 2634 h 3305"/>
                  <a:gd name="T34" fmla="*/ 454 w 2816"/>
                  <a:gd name="T35" fmla="*/ 2682 h 3305"/>
                  <a:gd name="T36" fmla="*/ 494 w 2816"/>
                  <a:gd name="T37" fmla="*/ 2728 h 3305"/>
                  <a:gd name="T38" fmla="*/ 533 w 2816"/>
                  <a:gd name="T39" fmla="*/ 2774 h 3305"/>
                  <a:gd name="T40" fmla="*/ 574 w 2816"/>
                  <a:gd name="T41" fmla="*/ 2820 h 3305"/>
                  <a:gd name="T42" fmla="*/ 616 w 2816"/>
                  <a:gd name="T43" fmla="*/ 2864 h 3305"/>
                  <a:gd name="T44" fmla="*/ 658 w 2816"/>
                  <a:gd name="T45" fmla="*/ 2906 h 3305"/>
                  <a:gd name="T46" fmla="*/ 702 w 2816"/>
                  <a:gd name="T47" fmla="*/ 2948 h 3305"/>
                  <a:gd name="T48" fmla="*/ 748 w 2816"/>
                  <a:gd name="T49" fmla="*/ 2989 h 3305"/>
                  <a:gd name="T50" fmla="*/ 794 w 2816"/>
                  <a:gd name="T51" fmla="*/ 3028 h 3305"/>
                  <a:gd name="T52" fmla="*/ 840 w 2816"/>
                  <a:gd name="T53" fmla="*/ 3067 h 3305"/>
                  <a:gd name="T54" fmla="*/ 888 w 2816"/>
                  <a:gd name="T55" fmla="*/ 3104 h 3305"/>
                  <a:gd name="T56" fmla="*/ 936 w 2816"/>
                  <a:gd name="T57" fmla="*/ 3141 h 3305"/>
                  <a:gd name="T58" fmla="*/ 987 w 2816"/>
                  <a:gd name="T59" fmla="*/ 3176 h 3305"/>
                  <a:gd name="T60" fmla="*/ 1037 w 2816"/>
                  <a:gd name="T61" fmla="*/ 3210 h 3305"/>
                  <a:gd name="T62" fmla="*/ 1088 w 2816"/>
                  <a:gd name="T63" fmla="*/ 3243 h 3305"/>
                  <a:gd name="T64" fmla="*/ 1140 w 2816"/>
                  <a:gd name="T65" fmla="*/ 3274 h 3305"/>
                  <a:gd name="T66" fmla="*/ 1193 w 2816"/>
                  <a:gd name="T67" fmla="*/ 3305 h 3305"/>
                  <a:gd name="T68" fmla="*/ 2816 w 2816"/>
                  <a:gd name="T69" fmla="*/ 46 h 3305"/>
                  <a:gd name="T70" fmla="*/ 2802 w 2816"/>
                  <a:gd name="T71" fmla="*/ 35 h 3305"/>
                  <a:gd name="T72" fmla="*/ 2789 w 2816"/>
                  <a:gd name="T73" fmla="*/ 24 h 3305"/>
                  <a:gd name="T74" fmla="*/ 2777 w 2816"/>
                  <a:gd name="T75" fmla="*/ 12 h 3305"/>
                  <a:gd name="T76" fmla="*/ 2765 w 2816"/>
                  <a:gd name="T77" fmla="*/ 0 h 3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816" h="3305">
                    <a:moveTo>
                      <a:pt x="2765" y="0"/>
                    </a:moveTo>
                    <a:lnTo>
                      <a:pt x="0" y="1820"/>
                    </a:lnTo>
                    <a:lnTo>
                      <a:pt x="19" y="1879"/>
                    </a:lnTo>
                    <a:lnTo>
                      <a:pt x="39" y="1938"/>
                    </a:lnTo>
                    <a:lnTo>
                      <a:pt x="60" y="1996"/>
                    </a:lnTo>
                    <a:lnTo>
                      <a:pt x="83" y="2053"/>
                    </a:lnTo>
                    <a:lnTo>
                      <a:pt x="107" y="2109"/>
                    </a:lnTo>
                    <a:lnTo>
                      <a:pt x="132" y="2166"/>
                    </a:lnTo>
                    <a:lnTo>
                      <a:pt x="159" y="2221"/>
                    </a:lnTo>
                    <a:lnTo>
                      <a:pt x="186" y="2276"/>
                    </a:lnTo>
                    <a:lnTo>
                      <a:pt x="215" y="2329"/>
                    </a:lnTo>
                    <a:lnTo>
                      <a:pt x="246" y="2382"/>
                    </a:lnTo>
                    <a:lnTo>
                      <a:pt x="278" y="2434"/>
                    </a:lnTo>
                    <a:lnTo>
                      <a:pt x="311" y="2486"/>
                    </a:lnTo>
                    <a:lnTo>
                      <a:pt x="345" y="2536"/>
                    </a:lnTo>
                    <a:lnTo>
                      <a:pt x="380" y="2586"/>
                    </a:lnTo>
                    <a:lnTo>
                      <a:pt x="417" y="2634"/>
                    </a:lnTo>
                    <a:lnTo>
                      <a:pt x="454" y="2682"/>
                    </a:lnTo>
                    <a:lnTo>
                      <a:pt x="494" y="2728"/>
                    </a:lnTo>
                    <a:lnTo>
                      <a:pt x="533" y="2774"/>
                    </a:lnTo>
                    <a:lnTo>
                      <a:pt x="574" y="2820"/>
                    </a:lnTo>
                    <a:lnTo>
                      <a:pt x="616" y="2864"/>
                    </a:lnTo>
                    <a:lnTo>
                      <a:pt x="658" y="2906"/>
                    </a:lnTo>
                    <a:lnTo>
                      <a:pt x="702" y="2948"/>
                    </a:lnTo>
                    <a:lnTo>
                      <a:pt x="748" y="2989"/>
                    </a:lnTo>
                    <a:lnTo>
                      <a:pt x="794" y="3028"/>
                    </a:lnTo>
                    <a:lnTo>
                      <a:pt x="840" y="3067"/>
                    </a:lnTo>
                    <a:lnTo>
                      <a:pt x="888" y="3104"/>
                    </a:lnTo>
                    <a:lnTo>
                      <a:pt x="936" y="3141"/>
                    </a:lnTo>
                    <a:lnTo>
                      <a:pt x="987" y="3176"/>
                    </a:lnTo>
                    <a:lnTo>
                      <a:pt x="1037" y="3210"/>
                    </a:lnTo>
                    <a:lnTo>
                      <a:pt x="1088" y="3243"/>
                    </a:lnTo>
                    <a:lnTo>
                      <a:pt x="1140" y="3274"/>
                    </a:lnTo>
                    <a:lnTo>
                      <a:pt x="1193" y="3305"/>
                    </a:lnTo>
                    <a:lnTo>
                      <a:pt x="2816" y="46"/>
                    </a:lnTo>
                    <a:lnTo>
                      <a:pt x="2802" y="35"/>
                    </a:lnTo>
                    <a:lnTo>
                      <a:pt x="2789" y="24"/>
                    </a:lnTo>
                    <a:lnTo>
                      <a:pt x="2777" y="12"/>
                    </a:lnTo>
                    <a:lnTo>
                      <a:pt x="276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32" name="Freeform 14"/>
              <p:cNvSpPr>
                <a:spLocks/>
              </p:cNvSpPr>
              <p:nvPr/>
            </p:nvSpPr>
            <p:spPr bwMode="auto">
              <a:xfrm>
                <a:off x="332860" y="319881"/>
                <a:ext cx="176948" cy="335336"/>
              </a:xfrm>
              <a:custGeom>
                <a:avLst/>
                <a:gdLst>
                  <a:gd name="T0" fmla="*/ 0 w 1719"/>
                  <a:gd name="T1" fmla="*/ 38 h 3256"/>
                  <a:gd name="T2" fmla="*/ 517 w 1719"/>
                  <a:gd name="T3" fmla="*/ 3256 h 3256"/>
                  <a:gd name="T4" fmla="*/ 571 w 1719"/>
                  <a:gd name="T5" fmla="*/ 3226 h 3256"/>
                  <a:gd name="T6" fmla="*/ 623 w 1719"/>
                  <a:gd name="T7" fmla="*/ 3194 h 3256"/>
                  <a:gd name="T8" fmla="*/ 676 w 1719"/>
                  <a:gd name="T9" fmla="*/ 3161 h 3256"/>
                  <a:gd name="T10" fmla="*/ 726 w 1719"/>
                  <a:gd name="T11" fmla="*/ 3127 h 3256"/>
                  <a:gd name="T12" fmla="*/ 776 w 1719"/>
                  <a:gd name="T13" fmla="*/ 3092 h 3256"/>
                  <a:gd name="T14" fmla="*/ 825 w 1719"/>
                  <a:gd name="T15" fmla="*/ 3054 h 3256"/>
                  <a:gd name="T16" fmla="*/ 873 w 1719"/>
                  <a:gd name="T17" fmla="*/ 3017 h 3256"/>
                  <a:gd name="T18" fmla="*/ 921 w 1719"/>
                  <a:gd name="T19" fmla="*/ 2978 h 3256"/>
                  <a:gd name="T20" fmla="*/ 967 w 1719"/>
                  <a:gd name="T21" fmla="*/ 2938 h 3256"/>
                  <a:gd name="T22" fmla="*/ 1013 w 1719"/>
                  <a:gd name="T23" fmla="*/ 2898 h 3256"/>
                  <a:gd name="T24" fmla="*/ 1057 w 1719"/>
                  <a:gd name="T25" fmla="*/ 2856 h 3256"/>
                  <a:gd name="T26" fmla="*/ 1100 w 1719"/>
                  <a:gd name="T27" fmla="*/ 2813 h 3256"/>
                  <a:gd name="T28" fmla="*/ 1142 w 1719"/>
                  <a:gd name="T29" fmla="*/ 2769 h 3256"/>
                  <a:gd name="T30" fmla="*/ 1184 w 1719"/>
                  <a:gd name="T31" fmla="*/ 2723 h 3256"/>
                  <a:gd name="T32" fmla="*/ 1224 w 1719"/>
                  <a:gd name="T33" fmla="*/ 2676 h 3256"/>
                  <a:gd name="T34" fmla="*/ 1263 w 1719"/>
                  <a:gd name="T35" fmla="*/ 2630 h 3256"/>
                  <a:gd name="T36" fmla="*/ 1300 w 1719"/>
                  <a:gd name="T37" fmla="*/ 2582 h 3256"/>
                  <a:gd name="T38" fmla="*/ 1337 w 1719"/>
                  <a:gd name="T39" fmla="*/ 2533 h 3256"/>
                  <a:gd name="T40" fmla="*/ 1372 w 1719"/>
                  <a:gd name="T41" fmla="*/ 2483 h 3256"/>
                  <a:gd name="T42" fmla="*/ 1408 w 1719"/>
                  <a:gd name="T43" fmla="*/ 2432 h 3256"/>
                  <a:gd name="T44" fmla="*/ 1441 w 1719"/>
                  <a:gd name="T45" fmla="*/ 2380 h 3256"/>
                  <a:gd name="T46" fmla="*/ 1472 w 1719"/>
                  <a:gd name="T47" fmla="*/ 2327 h 3256"/>
                  <a:gd name="T48" fmla="*/ 1503 w 1719"/>
                  <a:gd name="T49" fmla="*/ 2274 h 3256"/>
                  <a:gd name="T50" fmla="*/ 1532 w 1719"/>
                  <a:gd name="T51" fmla="*/ 2220 h 3256"/>
                  <a:gd name="T52" fmla="*/ 1560 w 1719"/>
                  <a:gd name="T53" fmla="*/ 2165 h 3256"/>
                  <a:gd name="T54" fmla="*/ 1587 w 1719"/>
                  <a:gd name="T55" fmla="*/ 2110 h 3256"/>
                  <a:gd name="T56" fmla="*/ 1612 w 1719"/>
                  <a:gd name="T57" fmla="*/ 2052 h 3256"/>
                  <a:gd name="T58" fmla="*/ 1637 w 1719"/>
                  <a:gd name="T59" fmla="*/ 1995 h 3256"/>
                  <a:gd name="T60" fmla="*/ 1659 w 1719"/>
                  <a:gd name="T61" fmla="*/ 1938 h 3256"/>
                  <a:gd name="T62" fmla="*/ 1681 w 1719"/>
                  <a:gd name="T63" fmla="*/ 1879 h 3256"/>
                  <a:gd name="T64" fmla="*/ 1700 w 1719"/>
                  <a:gd name="T65" fmla="*/ 1820 h 3256"/>
                  <a:gd name="T66" fmla="*/ 1719 w 1719"/>
                  <a:gd name="T67" fmla="*/ 1760 h 3256"/>
                  <a:gd name="T68" fmla="*/ 81 w 1719"/>
                  <a:gd name="T69" fmla="*/ 0 h 3256"/>
                  <a:gd name="T70" fmla="*/ 62 w 1719"/>
                  <a:gd name="T71" fmla="*/ 11 h 3256"/>
                  <a:gd name="T72" fmla="*/ 42 w 1719"/>
                  <a:gd name="T73" fmla="*/ 22 h 3256"/>
                  <a:gd name="T74" fmla="*/ 21 w 1719"/>
                  <a:gd name="T75" fmla="*/ 31 h 3256"/>
                  <a:gd name="T76" fmla="*/ 0 w 1719"/>
                  <a:gd name="T77" fmla="*/ 38 h 3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19" h="3256">
                    <a:moveTo>
                      <a:pt x="0" y="38"/>
                    </a:moveTo>
                    <a:lnTo>
                      <a:pt x="517" y="3256"/>
                    </a:lnTo>
                    <a:lnTo>
                      <a:pt x="571" y="3226"/>
                    </a:lnTo>
                    <a:lnTo>
                      <a:pt x="623" y="3194"/>
                    </a:lnTo>
                    <a:lnTo>
                      <a:pt x="676" y="3161"/>
                    </a:lnTo>
                    <a:lnTo>
                      <a:pt x="726" y="3127"/>
                    </a:lnTo>
                    <a:lnTo>
                      <a:pt x="776" y="3092"/>
                    </a:lnTo>
                    <a:lnTo>
                      <a:pt x="825" y="3054"/>
                    </a:lnTo>
                    <a:lnTo>
                      <a:pt x="873" y="3017"/>
                    </a:lnTo>
                    <a:lnTo>
                      <a:pt x="921" y="2978"/>
                    </a:lnTo>
                    <a:lnTo>
                      <a:pt x="967" y="2938"/>
                    </a:lnTo>
                    <a:lnTo>
                      <a:pt x="1013" y="2898"/>
                    </a:lnTo>
                    <a:lnTo>
                      <a:pt x="1057" y="2856"/>
                    </a:lnTo>
                    <a:lnTo>
                      <a:pt x="1100" y="2813"/>
                    </a:lnTo>
                    <a:lnTo>
                      <a:pt x="1142" y="2769"/>
                    </a:lnTo>
                    <a:lnTo>
                      <a:pt x="1184" y="2723"/>
                    </a:lnTo>
                    <a:lnTo>
                      <a:pt x="1224" y="2676"/>
                    </a:lnTo>
                    <a:lnTo>
                      <a:pt x="1263" y="2630"/>
                    </a:lnTo>
                    <a:lnTo>
                      <a:pt x="1300" y="2582"/>
                    </a:lnTo>
                    <a:lnTo>
                      <a:pt x="1337" y="2533"/>
                    </a:lnTo>
                    <a:lnTo>
                      <a:pt x="1372" y="2483"/>
                    </a:lnTo>
                    <a:lnTo>
                      <a:pt x="1408" y="2432"/>
                    </a:lnTo>
                    <a:lnTo>
                      <a:pt x="1441" y="2380"/>
                    </a:lnTo>
                    <a:lnTo>
                      <a:pt x="1472" y="2327"/>
                    </a:lnTo>
                    <a:lnTo>
                      <a:pt x="1503" y="2274"/>
                    </a:lnTo>
                    <a:lnTo>
                      <a:pt x="1532" y="2220"/>
                    </a:lnTo>
                    <a:lnTo>
                      <a:pt x="1560" y="2165"/>
                    </a:lnTo>
                    <a:lnTo>
                      <a:pt x="1587" y="2110"/>
                    </a:lnTo>
                    <a:lnTo>
                      <a:pt x="1612" y="2052"/>
                    </a:lnTo>
                    <a:lnTo>
                      <a:pt x="1637" y="1995"/>
                    </a:lnTo>
                    <a:lnTo>
                      <a:pt x="1659" y="1938"/>
                    </a:lnTo>
                    <a:lnTo>
                      <a:pt x="1681" y="1879"/>
                    </a:lnTo>
                    <a:lnTo>
                      <a:pt x="1700" y="1820"/>
                    </a:lnTo>
                    <a:lnTo>
                      <a:pt x="1719" y="1760"/>
                    </a:lnTo>
                    <a:lnTo>
                      <a:pt x="81" y="0"/>
                    </a:lnTo>
                    <a:lnTo>
                      <a:pt x="62" y="11"/>
                    </a:lnTo>
                    <a:lnTo>
                      <a:pt x="42" y="22"/>
                    </a:lnTo>
                    <a:lnTo>
                      <a:pt x="21" y="31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34" name="Freeform 15"/>
              <p:cNvSpPr>
                <a:spLocks/>
              </p:cNvSpPr>
              <p:nvPr/>
            </p:nvSpPr>
            <p:spPr bwMode="auto">
              <a:xfrm>
                <a:off x="66820" y="167680"/>
                <a:ext cx="232631" cy="112604"/>
              </a:xfrm>
              <a:custGeom>
                <a:avLst/>
                <a:gdLst>
                  <a:gd name="T0" fmla="*/ 2261 w 2261"/>
                  <a:gd name="T1" fmla="*/ 923 h 1092"/>
                  <a:gd name="T2" fmla="*/ 1733 w 2261"/>
                  <a:gd name="T3" fmla="*/ 0 h 1092"/>
                  <a:gd name="T4" fmla="*/ 1669 w 2261"/>
                  <a:gd name="T5" fmla="*/ 5 h 1092"/>
                  <a:gd name="T6" fmla="*/ 1605 w 2261"/>
                  <a:gd name="T7" fmla="*/ 11 h 1092"/>
                  <a:gd name="T8" fmla="*/ 1541 w 2261"/>
                  <a:gd name="T9" fmla="*/ 18 h 1092"/>
                  <a:gd name="T10" fmla="*/ 1479 w 2261"/>
                  <a:gd name="T11" fmla="*/ 27 h 1092"/>
                  <a:gd name="T12" fmla="*/ 1417 w 2261"/>
                  <a:gd name="T13" fmla="*/ 38 h 1092"/>
                  <a:gd name="T14" fmla="*/ 1354 w 2261"/>
                  <a:gd name="T15" fmla="*/ 50 h 1092"/>
                  <a:gd name="T16" fmla="*/ 1293 w 2261"/>
                  <a:gd name="T17" fmla="*/ 64 h 1092"/>
                  <a:gd name="T18" fmla="*/ 1233 w 2261"/>
                  <a:gd name="T19" fmla="*/ 79 h 1092"/>
                  <a:gd name="T20" fmla="*/ 1173 w 2261"/>
                  <a:gd name="T21" fmla="*/ 96 h 1092"/>
                  <a:gd name="T22" fmla="*/ 1113 w 2261"/>
                  <a:gd name="T23" fmla="*/ 114 h 1092"/>
                  <a:gd name="T24" fmla="*/ 1054 w 2261"/>
                  <a:gd name="T25" fmla="*/ 133 h 1092"/>
                  <a:gd name="T26" fmla="*/ 996 w 2261"/>
                  <a:gd name="T27" fmla="*/ 154 h 1092"/>
                  <a:gd name="T28" fmla="*/ 939 w 2261"/>
                  <a:gd name="T29" fmla="*/ 177 h 1092"/>
                  <a:gd name="T30" fmla="*/ 881 w 2261"/>
                  <a:gd name="T31" fmla="*/ 201 h 1092"/>
                  <a:gd name="T32" fmla="*/ 826 w 2261"/>
                  <a:gd name="T33" fmla="*/ 226 h 1092"/>
                  <a:gd name="T34" fmla="*/ 770 w 2261"/>
                  <a:gd name="T35" fmla="*/ 252 h 1092"/>
                  <a:gd name="T36" fmla="*/ 716 w 2261"/>
                  <a:gd name="T37" fmla="*/ 280 h 1092"/>
                  <a:gd name="T38" fmla="*/ 662 w 2261"/>
                  <a:gd name="T39" fmla="*/ 308 h 1092"/>
                  <a:gd name="T40" fmla="*/ 609 w 2261"/>
                  <a:gd name="T41" fmla="*/ 338 h 1092"/>
                  <a:gd name="T42" fmla="*/ 557 w 2261"/>
                  <a:gd name="T43" fmla="*/ 370 h 1092"/>
                  <a:gd name="T44" fmla="*/ 505 w 2261"/>
                  <a:gd name="T45" fmla="*/ 402 h 1092"/>
                  <a:gd name="T46" fmla="*/ 455 w 2261"/>
                  <a:gd name="T47" fmla="*/ 436 h 1092"/>
                  <a:gd name="T48" fmla="*/ 405 w 2261"/>
                  <a:gd name="T49" fmla="*/ 471 h 1092"/>
                  <a:gd name="T50" fmla="*/ 356 w 2261"/>
                  <a:gd name="T51" fmla="*/ 507 h 1092"/>
                  <a:gd name="T52" fmla="*/ 308 w 2261"/>
                  <a:gd name="T53" fmla="*/ 545 h 1092"/>
                  <a:gd name="T54" fmla="*/ 261 w 2261"/>
                  <a:gd name="T55" fmla="*/ 583 h 1092"/>
                  <a:gd name="T56" fmla="*/ 216 w 2261"/>
                  <a:gd name="T57" fmla="*/ 622 h 1092"/>
                  <a:gd name="T58" fmla="*/ 170 w 2261"/>
                  <a:gd name="T59" fmla="*/ 663 h 1092"/>
                  <a:gd name="T60" fmla="*/ 126 w 2261"/>
                  <a:gd name="T61" fmla="*/ 704 h 1092"/>
                  <a:gd name="T62" fmla="*/ 83 w 2261"/>
                  <a:gd name="T63" fmla="*/ 746 h 1092"/>
                  <a:gd name="T64" fmla="*/ 41 w 2261"/>
                  <a:gd name="T65" fmla="*/ 790 h 1092"/>
                  <a:gd name="T66" fmla="*/ 0 w 2261"/>
                  <a:gd name="T67" fmla="*/ 834 h 1092"/>
                  <a:gd name="T68" fmla="*/ 2148 w 2261"/>
                  <a:gd name="T69" fmla="*/ 1092 h 1092"/>
                  <a:gd name="T70" fmla="*/ 2152 w 2261"/>
                  <a:gd name="T71" fmla="*/ 1079 h 1092"/>
                  <a:gd name="T72" fmla="*/ 2157 w 2261"/>
                  <a:gd name="T73" fmla="*/ 1067 h 1092"/>
                  <a:gd name="T74" fmla="*/ 2162 w 2261"/>
                  <a:gd name="T75" fmla="*/ 1055 h 1092"/>
                  <a:gd name="T76" fmla="*/ 2167 w 2261"/>
                  <a:gd name="T77" fmla="*/ 1043 h 1092"/>
                  <a:gd name="T78" fmla="*/ 2179 w 2261"/>
                  <a:gd name="T79" fmla="*/ 1020 h 1092"/>
                  <a:gd name="T80" fmla="*/ 2192 w 2261"/>
                  <a:gd name="T81" fmla="*/ 998 h 1092"/>
                  <a:gd name="T82" fmla="*/ 2207 w 2261"/>
                  <a:gd name="T83" fmla="*/ 978 h 1092"/>
                  <a:gd name="T84" fmla="*/ 2223 w 2261"/>
                  <a:gd name="T85" fmla="*/ 958 h 1092"/>
                  <a:gd name="T86" fmla="*/ 2241 w 2261"/>
                  <a:gd name="T87" fmla="*/ 940 h 1092"/>
                  <a:gd name="T88" fmla="*/ 2261 w 2261"/>
                  <a:gd name="T89" fmla="*/ 923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261" h="1092">
                    <a:moveTo>
                      <a:pt x="2261" y="923"/>
                    </a:moveTo>
                    <a:lnTo>
                      <a:pt x="1733" y="0"/>
                    </a:lnTo>
                    <a:lnTo>
                      <a:pt x="1669" y="5"/>
                    </a:lnTo>
                    <a:lnTo>
                      <a:pt x="1605" y="11"/>
                    </a:lnTo>
                    <a:lnTo>
                      <a:pt x="1541" y="18"/>
                    </a:lnTo>
                    <a:lnTo>
                      <a:pt x="1479" y="27"/>
                    </a:lnTo>
                    <a:lnTo>
                      <a:pt x="1417" y="38"/>
                    </a:lnTo>
                    <a:lnTo>
                      <a:pt x="1354" y="50"/>
                    </a:lnTo>
                    <a:lnTo>
                      <a:pt x="1293" y="64"/>
                    </a:lnTo>
                    <a:lnTo>
                      <a:pt x="1233" y="79"/>
                    </a:lnTo>
                    <a:lnTo>
                      <a:pt x="1173" y="96"/>
                    </a:lnTo>
                    <a:lnTo>
                      <a:pt x="1113" y="114"/>
                    </a:lnTo>
                    <a:lnTo>
                      <a:pt x="1054" y="133"/>
                    </a:lnTo>
                    <a:lnTo>
                      <a:pt x="996" y="154"/>
                    </a:lnTo>
                    <a:lnTo>
                      <a:pt x="939" y="177"/>
                    </a:lnTo>
                    <a:lnTo>
                      <a:pt x="881" y="201"/>
                    </a:lnTo>
                    <a:lnTo>
                      <a:pt x="826" y="226"/>
                    </a:lnTo>
                    <a:lnTo>
                      <a:pt x="770" y="252"/>
                    </a:lnTo>
                    <a:lnTo>
                      <a:pt x="716" y="280"/>
                    </a:lnTo>
                    <a:lnTo>
                      <a:pt x="662" y="308"/>
                    </a:lnTo>
                    <a:lnTo>
                      <a:pt x="609" y="338"/>
                    </a:lnTo>
                    <a:lnTo>
                      <a:pt x="557" y="370"/>
                    </a:lnTo>
                    <a:lnTo>
                      <a:pt x="505" y="402"/>
                    </a:lnTo>
                    <a:lnTo>
                      <a:pt x="455" y="436"/>
                    </a:lnTo>
                    <a:lnTo>
                      <a:pt x="405" y="471"/>
                    </a:lnTo>
                    <a:lnTo>
                      <a:pt x="356" y="507"/>
                    </a:lnTo>
                    <a:lnTo>
                      <a:pt x="308" y="545"/>
                    </a:lnTo>
                    <a:lnTo>
                      <a:pt x="261" y="583"/>
                    </a:lnTo>
                    <a:lnTo>
                      <a:pt x="216" y="622"/>
                    </a:lnTo>
                    <a:lnTo>
                      <a:pt x="170" y="663"/>
                    </a:lnTo>
                    <a:lnTo>
                      <a:pt x="126" y="704"/>
                    </a:lnTo>
                    <a:lnTo>
                      <a:pt x="83" y="746"/>
                    </a:lnTo>
                    <a:lnTo>
                      <a:pt x="41" y="790"/>
                    </a:lnTo>
                    <a:lnTo>
                      <a:pt x="0" y="834"/>
                    </a:lnTo>
                    <a:lnTo>
                      <a:pt x="2148" y="1092"/>
                    </a:lnTo>
                    <a:lnTo>
                      <a:pt x="2152" y="1079"/>
                    </a:lnTo>
                    <a:lnTo>
                      <a:pt x="2157" y="1067"/>
                    </a:lnTo>
                    <a:lnTo>
                      <a:pt x="2162" y="1055"/>
                    </a:lnTo>
                    <a:lnTo>
                      <a:pt x="2167" y="1043"/>
                    </a:lnTo>
                    <a:lnTo>
                      <a:pt x="2179" y="1020"/>
                    </a:lnTo>
                    <a:lnTo>
                      <a:pt x="2192" y="998"/>
                    </a:lnTo>
                    <a:lnTo>
                      <a:pt x="2207" y="978"/>
                    </a:lnTo>
                    <a:lnTo>
                      <a:pt x="2223" y="958"/>
                    </a:lnTo>
                    <a:lnTo>
                      <a:pt x="2241" y="940"/>
                    </a:lnTo>
                    <a:lnTo>
                      <a:pt x="2261" y="9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37" name="Freeform 16"/>
              <p:cNvSpPr>
                <a:spLocks/>
              </p:cNvSpPr>
              <p:nvPr/>
            </p:nvSpPr>
            <p:spPr bwMode="auto">
              <a:xfrm>
                <a:off x="351422" y="277809"/>
                <a:ext cx="169523" cy="189323"/>
              </a:xfrm>
              <a:custGeom>
                <a:avLst/>
                <a:gdLst>
                  <a:gd name="T0" fmla="*/ 58 w 1648"/>
                  <a:gd name="T1" fmla="*/ 136 h 1845"/>
                  <a:gd name="T2" fmla="*/ 56 w 1648"/>
                  <a:gd name="T3" fmla="*/ 160 h 1845"/>
                  <a:gd name="T4" fmla="*/ 53 w 1648"/>
                  <a:gd name="T5" fmla="*/ 184 h 1845"/>
                  <a:gd name="T6" fmla="*/ 48 w 1648"/>
                  <a:gd name="T7" fmla="*/ 207 h 1845"/>
                  <a:gd name="T8" fmla="*/ 41 w 1648"/>
                  <a:gd name="T9" fmla="*/ 230 h 1845"/>
                  <a:gd name="T10" fmla="*/ 33 w 1648"/>
                  <a:gd name="T11" fmla="*/ 252 h 1845"/>
                  <a:gd name="T12" fmla="*/ 23 w 1648"/>
                  <a:gd name="T13" fmla="*/ 273 h 1845"/>
                  <a:gd name="T14" fmla="*/ 12 w 1648"/>
                  <a:gd name="T15" fmla="*/ 293 h 1845"/>
                  <a:gd name="T16" fmla="*/ 0 w 1648"/>
                  <a:gd name="T17" fmla="*/ 313 h 1845"/>
                  <a:gd name="T18" fmla="*/ 1617 w 1648"/>
                  <a:gd name="T19" fmla="*/ 1845 h 1845"/>
                  <a:gd name="T20" fmla="*/ 1624 w 1648"/>
                  <a:gd name="T21" fmla="*/ 1797 h 1845"/>
                  <a:gd name="T22" fmla="*/ 1630 w 1648"/>
                  <a:gd name="T23" fmla="*/ 1748 h 1845"/>
                  <a:gd name="T24" fmla="*/ 1635 w 1648"/>
                  <a:gd name="T25" fmla="*/ 1700 h 1845"/>
                  <a:gd name="T26" fmla="*/ 1640 w 1648"/>
                  <a:gd name="T27" fmla="*/ 1651 h 1845"/>
                  <a:gd name="T28" fmla="*/ 1643 w 1648"/>
                  <a:gd name="T29" fmla="*/ 1602 h 1845"/>
                  <a:gd name="T30" fmla="*/ 1646 w 1648"/>
                  <a:gd name="T31" fmla="*/ 1552 h 1845"/>
                  <a:gd name="T32" fmla="*/ 1647 w 1648"/>
                  <a:gd name="T33" fmla="*/ 1503 h 1845"/>
                  <a:gd name="T34" fmla="*/ 1648 w 1648"/>
                  <a:gd name="T35" fmla="*/ 1452 h 1845"/>
                  <a:gd name="T36" fmla="*/ 1647 w 1648"/>
                  <a:gd name="T37" fmla="*/ 1401 h 1845"/>
                  <a:gd name="T38" fmla="*/ 1646 w 1648"/>
                  <a:gd name="T39" fmla="*/ 1351 h 1845"/>
                  <a:gd name="T40" fmla="*/ 1643 w 1648"/>
                  <a:gd name="T41" fmla="*/ 1301 h 1845"/>
                  <a:gd name="T42" fmla="*/ 1640 w 1648"/>
                  <a:gd name="T43" fmla="*/ 1251 h 1845"/>
                  <a:gd name="T44" fmla="*/ 1635 w 1648"/>
                  <a:gd name="T45" fmla="*/ 1202 h 1845"/>
                  <a:gd name="T46" fmla="*/ 1630 w 1648"/>
                  <a:gd name="T47" fmla="*/ 1153 h 1845"/>
                  <a:gd name="T48" fmla="*/ 1624 w 1648"/>
                  <a:gd name="T49" fmla="*/ 1103 h 1845"/>
                  <a:gd name="T50" fmla="*/ 1616 w 1648"/>
                  <a:gd name="T51" fmla="*/ 1054 h 1845"/>
                  <a:gd name="T52" fmla="*/ 1608 w 1648"/>
                  <a:gd name="T53" fmla="*/ 1006 h 1845"/>
                  <a:gd name="T54" fmla="*/ 1599 w 1648"/>
                  <a:gd name="T55" fmla="*/ 958 h 1845"/>
                  <a:gd name="T56" fmla="*/ 1589 w 1648"/>
                  <a:gd name="T57" fmla="*/ 911 h 1845"/>
                  <a:gd name="T58" fmla="*/ 1578 w 1648"/>
                  <a:gd name="T59" fmla="*/ 863 h 1845"/>
                  <a:gd name="T60" fmla="*/ 1567 w 1648"/>
                  <a:gd name="T61" fmla="*/ 816 h 1845"/>
                  <a:gd name="T62" fmla="*/ 1554 w 1648"/>
                  <a:gd name="T63" fmla="*/ 769 h 1845"/>
                  <a:gd name="T64" fmla="*/ 1540 w 1648"/>
                  <a:gd name="T65" fmla="*/ 723 h 1845"/>
                  <a:gd name="T66" fmla="*/ 1526 w 1648"/>
                  <a:gd name="T67" fmla="*/ 677 h 1845"/>
                  <a:gd name="T68" fmla="*/ 1511 w 1648"/>
                  <a:gd name="T69" fmla="*/ 631 h 1845"/>
                  <a:gd name="T70" fmla="*/ 1495 w 1648"/>
                  <a:gd name="T71" fmla="*/ 586 h 1845"/>
                  <a:gd name="T72" fmla="*/ 1478 w 1648"/>
                  <a:gd name="T73" fmla="*/ 542 h 1845"/>
                  <a:gd name="T74" fmla="*/ 1460 w 1648"/>
                  <a:gd name="T75" fmla="*/ 497 h 1845"/>
                  <a:gd name="T76" fmla="*/ 1441 w 1648"/>
                  <a:gd name="T77" fmla="*/ 453 h 1845"/>
                  <a:gd name="T78" fmla="*/ 1421 w 1648"/>
                  <a:gd name="T79" fmla="*/ 409 h 1845"/>
                  <a:gd name="T80" fmla="*/ 1401 w 1648"/>
                  <a:gd name="T81" fmla="*/ 366 h 1845"/>
                  <a:gd name="T82" fmla="*/ 1381 w 1648"/>
                  <a:gd name="T83" fmla="*/ 324 h 1845"/>
                  <a:gd name="T84" fmla="*/ 1359 w 1648"/>
                  <a:gd name="T85" fmla="*/ 281 h 1845"/>
                  <a:gd name="T86" fmla="*/ 1337 w 1648"/>
                  <a:gd name="T87" fmla="*/ 240 h 1845"/>
                  <a:gd name="T88" fmla="*/ 1313 w 1648"/>
                  <a:gd name="T89" fmla="*/ 199 h 1845"/>
                  <a:gd name="T90" fmla="*/ 1289 w 1648"/>
                  <a:gd name="T91" fmla="*/ 158 h 1845"/>
                  <a:gd name="T92" fmla="*/ 1265 w 1648"/>
                  <a:gd name="T93" fmla="*/ 118 h 1845"/>
                  <a:gd name="T94" fmla="*/ 1240 w 1648"/>
                  <a:gd name="T95" fmla="*/ 77 h 1845"/>
                  <a:gd name="T96" fmla="*/ 1214 w 1648"/>
                  <a:gd name="T97" fmla="*/ 38 h 1845"/>
                  <a:gd name="T98" fmla="*/ 1186 w 1648"/>
                  <a:gd name="T99" fmla="*/ 0 h 1845"/>
                  <a:gd name="T100" fmla="*/ 58 w 1648"/>
                  <a:gd name="T101" fmla="*/ 136 h 1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48" h="1845">
                    <a:moveTo>
                      <a:pt x="58" y="136"/>
                    </a:moveTo>
                    <a:lnTo>
                      <a:pt x="56" y="160"/>
                    </a:lnTo>
                    <a:lnTo>
                      <a:pt x="53" y="184"/>
                    </a:lnTo>
                    <a:lnTo>
                      <a:pt x="48" y="207"/>
                    </a:lnTo>
                    <a:lnTo>
                      <a:pt x="41" y="230"/>
                    </a:lnTo>
                    <a:lnTo>
                      <a:pt x="33" y="252"/>
                    </a:lnTo>
                    <a:lnTo>
                      <a:pt x="23" y="273"/>
                    </a:lnTo>
                    <a:lnTo>
                      <a:pt x="12" y="293"/>
                    </a:lnTo>
                    <a:lnTo>
                      <a:pt x="0" y="313"/>
                    </a:lnTo>
                    <a:lnTo>
                      <a:pt x="1617" y="1845"/>
                    </a:lnTo>
                    <a:lnTo>
                      <a:pt x="1624" y="1797"/>
                    </a:lnTo>
                    <a:lnTo>
                      <a:pt x="1630" y="1748"/>
                    </a:lnTo>
                    <a:lnTo>
                      <a:pt x="1635" y="1700"/>
                    </a:lnTo>
                    <a:lnTo>
                      <a:pt x="1640" y="1651"/>
                    </a:lnTo>
                    <a:lnTo>
                      <a:pt x="1643" y="1602"/>
                    </a:lnTo>
                    <a:lnTo>
                      <a:pt x="1646" y="1552"/>
                    </a:lnTo>
                    <a:lnTo>
                      <a:pt x="1647" y="1503"/>
                    </a:lnTo>
                    <a:lnTo>
                      <a:pt x="1648" y="1452"/>
                    </a:lnTo>
                    <a:lnTo>
                      <a:pt x="1647" y="1401"/>
                    </a:lnTo>
                    <a:lnTo>
                      <a:pt x="1646" y="1351"/>
                    </a:lnTo>
                    <a:lnTo>
                      <a:pt x="1643" y="1301"/>
                    </a:lnTo>
                    <a:lnTo>
                      <a:pt x="1640" y="1251"/>
                    </a:lnTo>
                    <a:lnTo>
                      <a:pt x="1635" y="1202"/>
                    </a:lnTo>
                    <a:lnTo>
                      <a:pt x="1630" y="1153"/>
                    </a:lnTo>
                    <a:lnTo>
                      <a:pt x="1624" y="1103"/>
                    </a:lnTo>
                    <a:lnTo>
                      <a:pt x="1616" y="1054"/>
                    </a:lnTo>
                    <a:lnTo>
                      <a:pt x="1608" y="1006"/>
                    </a:lnTo>
                    <a:lnTo>
                      <a:pt x="1599" y="958"/>
                    </a:lnTo>
                    <a:lnTo>
                      <a:pt x="1589" y="911"/>
                    </a:lnTo>
                    <a:lnTo>
                      <a:pt x="1578" y="863"/>
                    </a:lnTo>
                    <a:lnTo>
                      <a:pt x="1567" y="816"/>
                    </a:lnTo>
                    <a:lnTo>
                      <a:pt x="1554" y="769"/>
                    </a:lnTo>
                    <a:lnTo>
                      <a:pt x="1540" y="723"/>
                    </a:lnTo>
                    <a:lnTo>
                      <a:pt x="1526" y="677"/>
                    </a:lnTo>
                    <a:lnTo>
                      <a:pt x="1511" y="631"/>
                    </a:lnTo>
                    <a:lnTo>
                      <a:pt x="1495" y="586"/>
                    </a:lnTo>
                    <a:lnTo>
                      <a:pt x="1478" y="542"/>
                    </a:lnTo>
                    <a:lnTo>
                      <a:pt x="1460" y="497"/>
                    </a:lnTo>
                    <a:lnTo>
                      <a:pt x="1441" y="453"/>
                    </a:lnTo>
                    <a:lnTo>
                      <a:pt x="1421" y="409"/>
                    </a:lnTo>
                    <a:lnTo>
                      <a:pt x="1401" y="366"/>
                    </a:lnTo>
                    <a:lnTo>
                      <a:pt x="1381" y="324"/>
                    </a:lnTo>
                    <a:lnTo>
                      <a:pt x="1359" y="281"/>
                    </a:lnTo>
                    <a:lnTo>
                      <a:pt x="1337" y="240"/>
                    </a:lnTo>
                    <a:lnTo>
                      <a:pt x="1313" y="199"/>
                    </a:lnTo>
                    <a:lnTo>
                      <a:pt x="1289" y="158"/>
                    </a:lnTo>
                    <a:lnTo>
                      <a:pt x="1265" y="118"/>
                    </a:lnTo>
                    <a:lnTo>
                      <a:pt x="1240" y="77"/>
                    </a:lnTo>
                    <a:lnTo>
                      <a:pt x="1214" y="38"/>
                    </a:lnTo>
                    <a:lnTo>
                      <a:pt x="1186" y="0"/>
                    </a:lnTo>
                    <a:lnTo>
                      <a:pt x="58" y="1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2" name="Freeform 17"/>
              <p:cNvSpPr>
                <a:spLocks/>
              </p:cNvSpPr>
              <p:nvPr/>
            </p:nvSpPr>
            <p:spPr bwMode="auto">
              <a:xfrm>
                <a:off x="0" y="281521"/>
                <a:ext cx="288314" cy="188085"/>
              </a:xfrm>
              <a:custGeom>
                <a:avLst/>
                <a:gdLst>
                  <a:gd name="T0" fmla="*/ 2782 w 2801"/>
                  <a:gd name="T1" fmla="*/ 123 h 1832"/>
                  <a:gd name="T2" fmla="*/ 436 w 2801"/>
                  <a:gd name="T3" fmla="*/ 0 h 1832"/>
                  <a:gd name="T4" fmla="*/ 410 w 2801"/>
                  <a:gd name="T5" fmla="*/ 38 h 1832"/>
                  <a:gd name="T6" fmla="*/ 386 w 2801"/>
                  <a:gd name="T7" fmla="*/ 77 h 1832"/>
                  <a:gd name="T8" fmla="*/ 362 w 2801"/>
                  <a:gd name="T9" fmla="*/ 116 h 1832"/>
                  <a:gd name="T10" fmla="*/ 337 w 2801"/>
                  <a:gd name="T11" fmla="*/ 155 h 1832"/>
                  <a:gd name="T12" fmla="*/ 315 w 2801"/>
                  <a:gd name="T13" fmla="*/ 195 h 1832"/>
                  <a:gd name="T14" fmla="*/ 293 w 2801"/>
                  <a:gd name="T15" fmla="*/ 236 h 1832"/>
                  <a:gd name="T16" fmla="*/ 272 w 2801"/>
                  <a:gd name="T17" fmla="*/ 276 h 1832"/>
                  <a:gd name="T18" fmla="*/ 251 w 2801"/>
                  <a:gd name="T19" fmla="*/ 317 h 1832"/>
                  <a:gd name="T20" fmla="*/ 232 w 2801"/>
                  <a:gd name="T21" fmla="*/ 359 h 1832"/>
                  <a:gd name="T22" fmla="*/ 213 w 2801"/>
                  <a:gd name="T23" fmla="*/ 401 h 1832"/>
                  <a:gd name="T24" fmla="*/ 195 w 2801"/>
                  <a:gd name="T25" fmla="*/ 444 h 1832"/>
                  <a:gd name="T26" fmla="*/ 177 w 2801"/>
                  <a:gd name="T27" fmla="*/ 487 h 1832"/>
                  <a:gd name="T28" fmla="*/ 160 w 2801"/>
                  <a:gd name="T29" fmla="*/ 530 h 1832"/>
                  <a:gd name="T30" fmla="*/ 145 w 2801"/>
                  <a:gd name="T31" fmla="*/ 574 h 1832"/>
                  <a:gd name="T32" fmla="*/ 129 w 2801"/>
                  <a:gd name="T33" fmla="*/ 618 h 1832"/>
                  <a:gd name="T34" fmla="*/ 114 w 2801"/>
                  <a:gd name="T35" fmla="*/ 662 h 1832"/>
                  <a:gd name="T36" fmla="*/ 101 w 2801"/>
                  <a:gd name="T37" fmla="*/ 707 h 1832"/>
                  <a:gd name="T38" fmla="*/ 88 w 2801"/>
                  <a:gd name="T39" fmla="*/ 753 h 1832"/>
                  <a:gd name="T40" fmla="*/ 76 w 2801"/>
                  <a:gd name="T41" fmla="*/ 798 h 1832"/>
                  <a:gd name="T42" fmla="*/ 65 w 2801"/>
                  <a:gd name="T43" fmla="*/ 844 h 1832"/>
                  <a:gd name="T44" fmla="*/ 55 w 2801"/>
                  <a:gd name="T45" fmla="*/ 890 h 1832"/>
                  <a:gd name="T46" fmla="*/ 45 w 2801"/>
                  <a:gd name="T47" fmla="*/ 936 h 1832"/>
                  <a:gd name="T48" fmla="*/ 37 w 2801"/>
                  <a:gd name="T49" fmla="*/ 983 h 1832"/>
                  <a:gd name="T50" fmla="*/ 29 w 2801"/>
                  <a:gd name="T51" fmla="*/ 1030 h 1832"/>
                  <a:gd name="T52" fmla="*/ 22 w 2801"/>
                  <a:gd name="T53" fmla="*/ 1077 h 1832"/>
                  <a:gd name="T54" fmla="*/ 17 w 2801"/>
                  <a:gd name="T55" fmla="*/ 1126 h 1832"/>
                  <a:gd name="T56" fmla="*/ 12 w 2801"/>
                  <a:gd name="T57" fmla="*/ 1173 h 1832"/>
                  <a:gd name="T58" fmla="*/ 7 w 2801"/>
                  <a:gd name="T59" fmla="*/ 1221 h 1832"/>
                  <a:gd name="T60" fmla="*/ 4 w 2801"/>
                  <a:gd name="T61" fmla="*/ 1270 h 1832"/>
                  <a:gd name="T62" fmla="*/ 2 w 2801"/>
                  <a:gd name="T63" fmla="*/ 1318 h 1832"/>
                  <a:gd name="T64" fmla="*/ 0 w 2801"/>
                  <a:gd name="T65" fmla="*/ 1367 h 1832"/>
                  <a:gd name="T66" fmla="*/ 0 w 2801"/>
                  <a:gd name="T67" fmla="*/ 1416 h 1832"/>
                  <a:gd name="T68" fmla="*/ 1 w 2801"/>
                  <a:gd name="T69" fmla="*/ 1470 h 1832"/>
                  <a:gd name="T70" fmla="*/ 2 w 2801"/>
                  <a:gd name="T71" fmla="*/ 1522 h 1832"/>
                  <a:gd name="T72" fmla="*/ 5 w 2801"/>
                  <a:gd name="T73" fmla="*/ 1575 h 1832"/>
                  <a:gd name="T74" fmla="*/ 9 w 2801"/>
                  <a:gd name="T75" fmla="*/ 1627 h 1832"/>
                  <a:gd name="T76" fmla="*/ 14 w 2801"/>
                  <a:gd name="T77" fmla="*/ 1678 h 1832"/>
                  <a:gd name="T78" fmla="*/ 20 w 2801"/>
                  <a:gd name="T79" fmla="*/ 1730 h 1832"/>
                  <a:gd name="T80" fmla="*/ 27 w 2801"/>
                  <a:gd name="T81" fmla="*/ 1782 h 1832"/>
                  <a:gd name="T82" fmla="*/ 35 w 2801"/>
                  <a:gd name="T83" fmla="*/ 1832 h 1832"/>
                  <a:gd name="T84" fmla="*/ 2801 w 2801"/>
                  <a:gd name="T85" fmla="*/ 208 h 1832"/>
                  <a:gd name="T86" fmla="*/ 2794 w 2801"/>
                  <a:gd name="T87" fmla="*/ 188 h 1832"/>
                  <a:gd name="T88" fmla="*/ 2789 w 2801"/>
                  <a:gd name="T89" fmla="*/ 167 h 1832"/>
                  <a:gd name="T90" fmla="*/ 2785 w 2801"/>
                  <a:gd name="T91" fmla="*/ 145 h 1832"/>
                  <a:gd name="T92" fmla="*/ 2782 w 2801"/>
                  <a:gd name="T93" fmla="*/ 123 h 18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801" h="1832">
                    <a:moveTo>
                      <a:pt x="2782" y="123"/>
                    </a:moveTo>
                    <a:lnTo>
                      <a:pt x="436" y="0"/>
                    </a:lnTo>
                    <a:lnTo>
                      <a:pt x="410" y="38"/>
                    </a:lnTo>
                    <a:lnTo>
                      <a:pt x="386" y="77"/>
                    </a:lnTo>
                    <a:lnTo>
                      <a:pt x="362" y="116"/>
                    </a:lnTo>
                    <a:lnTo>
                      <a:pt x="337" y="155"/>
                    </a:lnTo>
                    <a:lnTo>
                      <a:pt x="315" y="195"/>
                    </a:lnTo>
                    <a:lnTo>
                      <a:pt x="293" y="236"/>
                    </a:lnTo>
                    <a:lnTo>
                      <a:pt x="272" y="276"/>
                    </a:lnTo>
                    <a:lnTo>
                      <a:pt x="251" y="317"/>
                    </a:lnTo>
                    <a:lnTo>
                      <a:pt x="232" y="359"/>
                    </a:lnTo>
                    <a:lnTo>
                      <a:pt x="213" y="401"/>
                    </a:lnTo>
                    <a:lnTo>
                      <a:pt x="195" y="444"/>
                    </a:lnTo>
                    <a:lnTo>
                      <a:pt x="177" y="487"/>
                    </a:lnTo>
                    <a:lnTo>
                      <a:pt x="160" y="530"/>
                    </a:lnTo>
                    <a:lnTo>
                      <a:pt x="145" y="574"/>
                    </a:lnTo>
                    <a:lnTo>
                      <a:pt x="129" y="618"/>
                    </a:lnTo>
                    <a:lnTo>
                      <a:pt x="114" y="662"/>
                    </a:lnTo>
                    <a:lnTo>
                      <a:pt x="101" y="707"/>
                    </a:lnTo>
                    <a:lnTo>
                      <a:pt x="88" y="753"/>
                    </a:lnTo>
                    <a:lnTo>
                      <a:pt x="76" y="798"/>
                    </a:lnTo>
                    <a:lnTo>
                      <a:pt x="65" y="844"/>
                    </a:lnTo>
                    <a:lnTo>
                      <a:pt x="55" y="890"/>
                    </a:lnTo>
                    <a:lnTo>
                      <a:pt x="45" y="936"/>
                    </a:lnTo>
                    <a:lnTo>
                      <a:pt x="37" y="983"/>
                    </a:lnTo>
                    <a:lnTo>
                      <a:pt x="29" y="1030"/>
                    </a:lnTo>
                    <a:lnTo>
                      <a:pt x="22" y="1077"/>
                    </a:lnTo>
                    <a:lnTo>
                      <a:pt x="17" y="1126"/>
                    </a:lnTo>
                    <a:lnTo>
                      <a:pt x="12" y="1173"/>
                    </a:lnTo>
                    <a:lnTo>
                      <a:pt x="7" y="1221"/>
                    </a:lnTo>
                    <a:lnTo>
                      <a:pt x="4" y="1270"/>
                    </a:lnTo>
                    <a:lnTo>
                      <a:pt x="2" y="1318"/>
                    </a:lnTo>
                    <a:lnTo>
                      <a:pt x="0" y="1367"/>
                    </a:lnTo>
                    <a:lnTo>
                      <a:pt x="0" y="1416"/>
                    </a:lnTo>
                    <a:lnTo>
                      <a:pt x="1" y="1470"/>
                    </a:lnTo>
                    <a:lnTo>
                      <a:pt x="2" y="1522"/>
                    </a:lnTo>
                    <a:lnTo>
                      <a:pt x="5" y="1575"/>
                    </a:lnTo>
                    <a:lnTo>
                      <a:pt x="9" y="1627"/>
                    </a:lnTo>
                    <a:lnTo>
                      <a:pt x="14" y="1678"/>
                    </a:lnTo>
                    <a:lnTo>
                      <a:pt x="20" y="1730"/>
                    </a:lnTo>
                    <a:lnTo>
                      <a:pt x="27" y="1782"/>
                    </a:lnTo>
                    <a:lnTo>
                      <a:pt x="35" y="1832"/>
                    </a:lnTo>
                    <a:lnTo>
                      <a:pt x="2801" y="208"/>
                    </a:lnTo>
                    <a:lnTo>
                      <a:pt x="2794" y="188"/>
                    </a:lnTo>
                    <a:lnTo>
                      <a:pt x="2789" y="167"/>
                    </a:lnTo>
                    <a:lnTo>
                      <a:pt x="2785" y="145"/>
                    </a:lnTo>
                    <a:lnTo>
                      <a:pt x="2782" y="1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  <p:sp>
            <p:nvSpPr>
              <p:cNvPr id="53" name="Freeform 18"/>
              <p:cNvSpPr>
                <a:spLocks/>
              </p:cNvSpPr>
              <p:nvPr/>
            </p:nvSpPr>
            <p:spPr bwMode="auto">
              <a:xfrm>
                <a:off x="277178" y="167680"/>
                <a:ext cx="176948" cy="108891"/>
              </a:xfrm>
              <a:custGeom>
                <a:avLst/>
                <a:gdLst>
                  <a:gd name="T0" fmla="*/ 442 w 1714"/>
                  <a:gd name="T1" fmla="*/ 845 h 1055"/>
                  <a:gd name="T2" fmla="*/ 467 w 1714"/>
                  <a:gd name="T3" fmla="*/ 846 h 1055"/>
                  <a:gd name="T4" fmla="*/ 493 w 1714"/>
                  <a:gd name="T5" fmla="*/ 850 h 1055"/>
                  <a:gd name="T6" fmla="*/ 518 w 1714"/>
                  <a:gd name="T7" fmla="*/ 855 h 1055"/>
                  <a:gd name="T8" fmla="*/ 542 w 1714"/>
                  <a:gd name="T9" fmla="*/ 862 h 1055"/>
                  <a:gd name="T10" fmla="*/ 565 w 1714"/>
                  <a:gd name="T11" fmla="*/ 871 h 1055"/>
                  <a:gd name="T12" fmla="*/ 587 w 1714"/>
                  <a:gd name="T13" fmla="*/ 881 h 1055"/>
                  <a:gd name="T14" fmla="*/ 608 w 1714"/>
                  <a:gd name="T15" fmla="*/ 893 h 1055"/>
                  <a:gd name="T16" fmla="*/ 629 w 1714"/>
                  <a:gd name="T17" fmla="*/ 906 h 1055"/>
                  <a:gd name="T18" fmla="*/ 648 w 1714"/>
                  <a:gd name="T19" fmla="*/ 920 h 1055"/>
                  <a:gd name="T20" fmla="*/ 666 w 1714"/>
                  <a:gd name="T21" fmla="*/ 936 h 1055"/>
                  <a:gd name="T22" fmla="*/ 684 w 1714"/>
                  <a:gd name="T23" fmla="*/ 953 h 1055"/>
                  <a:gd name="T24" fmla="*/ 699 w 1714"/>
                  <a:gd name="T25" fmla="*/ 971 h 1055"/>
                  <a:gd name="T26" fmla="*/ 714 w 1714"/>
                  <a:gd name="T27" fmla="*/ 991 h 1055"/>
                  <a:gd name="T28" fmla="*/ 727 w 1714"/>
                  <a:gd name="T29" fmla="*/ 1011 h 1055"/>
                  <a:gd name="T30" fmla="*/ 739 w 1714"/>
                  <a:gd name="T31" fmla="*/ 1032 h 1055"/>
                  <a:gd name="T32" fmla="*/ 750 w 1714"/>
                  <a:gd name="T33" fmla="*/ 1055 h 1055"/>
                  <a:gd name="T34" fmla="*/ 1714 w 1714"/>
                  <a:gd name="T35" fmla="*/ 825 h 1055"/>
                  <a:gd name="T36" fmla="*/ 1672 w 1714"/>
                  <a:gd name="T37" fmla="*/ 781 h 1055"/>
                  <a:gd name="T38" fmla="*/ 1631 w 1714"/>
                  <a:gd name="T39" fmla="*/ 739 h 1055"/>
                  <a:gd name="T40" fmla="*/ 1588 w 1714"/>
                  <a:gd name="T41" fmla="*/ 697 h 1055"/>
                  <a:gd name="T42" fmla="*/ 1545 w 1714"/>
                  <a:gd name="T43" fmla="*/ 656 h 1055"/>
                  <a:gd name="T44" fmla="*/ 1500 w 1714"/>
                  <a:gd name="T45" fmla="*/ 616 h 1055"/>
                  <a:gd name="T46" fmla="*/ 1455 w 1714"/>
                  <a:gd name="T47" fmla="*/ 577 h 1055"/>
                  <a:gd name="T48" fmla="*/ 1408 w 1714"/>
                  <a:gd name="T49" fmla="*/ 540 h 1055"/>
                  <a:gd name="T50" fmla="*/ 1360 w 1714"/>
                  <a:gd name="T51" fmla="*/ 502 h 1055"/>
                  <a:gd name="T52" fmla="*/ 1312 w 1714"/>
                  <a:gd name="T53" fmla="*/ 467 h 1055"/>
                  <a:gd name="T54" fmla="*/ 1263 w 1714"/>
                  <a:gd name="T55" fmla="*/ 432 h 1055"/>
                  <a:gd name="T56" fmla="*/ 1213 w 1714"/>
                  <a:gd name="T57" fmla="*/ 399 h 1055"/>
                  <a:gd name="T58" fmla="*/ 1162 w 1714"/>
                  <a:gd name="T59" fmla="*/ 367 h 1055"/>
                  <a:gd name="T60" fmla="*/ 1110 w 1714"/>
                  <a:gd name="T61" fmla="*/ 336 h 1055"/>
                  <a:gd name="T62" fmla="*/ 1058 w 1714"/>
                  <a:gd name="T63" fmla="*/ 307 h 1055"/>
                  <a:gd name="T64" fmla="*/ 1005 w 1714"/>
                  <a:gd name="T65" fmla="*/ 278 h 1055"/>
                  <a:gd name="T66" fmla="*/ 950 w 1714"/>
                  <a:gd name="T67" fmla="*/ 251 h 1055"/>
                  <a:gd name="T68" fmla="*/ 896 w 1714"/>
                  <a:gd name="T69" fmla="*/ 225 h 1055"/>
                  <a:gd name="T70" fmla="*/ 841 w 1714"/>
                  <a:gd name="T71" fmla="*/ 201 h 1055"/>
                  <a:gd name="T72" fmla="*/ 785 w 1714"/>
                  <a:gd name="T73" fmla="*/ 177 h 1055"/>
                  <a:gd name="T74" fmla="*/ 727 w 1714"/>
                  <a:gd name="T75" fmla="*/ 154 h 1055"/>
                  <a:gd name="T76" fmla="*/ 670 w 1714"/>
                  <a:gd name="T77" fmla="*/ 134 h 1055"/>
                  <a:gd name="T78" fmla="*/ 612 w 1714"/>
                  <a:gd name="T79" fmla="*/ 114 h 1055"/>
                  <a:gd name="T80" fmla="*/ 554 w 1714"/>
                  <a:gd name="T81" fmla="*/ 96 h 1055"/>
                  <a:gd name="T82" fmla="*/ 494 w 1714"/>
                  <a:gd name="T83" fmla="*/ 80 h 1055"/>
                  <a:gd name="T84" fmla="*/ 434 w 1714"/>
                  <a:gd name="T85" fmla="*/ 65 h 1055"/>
                  <a:gd name="T86" fmla="*/ 374 w 1714"/>
                  <a:gd name="T87" fmla="*/ 51 h 1055"/>
                  <a:gd name="T88" fmla="*/ 313 w 1714"/>
                  <a:gd name="T89" fmla="*/ 39 h 1055"/>
                  <a:gd name="T90" fmla="*/ 251 w 1714"/>
                  <a:gd name="T91" fmla="*/ 28 h 1055"/>
                  <a:gd name="T92" fmla="*/ 189 w 1714"/>
                  <a:gd name="T93" fmla="*/ 19 h 1055"/>
                  <a:gd name="T94" fmla="*/ 127 w 1714"/>
                  <a:gd name="T95" fmla="*/ 11 h 1055"/>
                  <a:gd name="T96" fmla="*/ 64 w 1714"/>
                  <a:gd name="T97" fmla="*/ 4 h 1055"/>
                  <a:gd name="T98" fmla="*/ 0 w 1714"/>
                  <a:gd name="T99" fmla="*/ 0 h 1055"/>
                  <a:gd name="T100" fmla="*/ 357 w 1714"/>
                  <a:gd name="T101" fmla="*/ 855 h 1055"/>
                  <a:gd name="T102" fmla="*/ 377 w 1714"/>
                  <a:gd name="T103" fmla="*/ 851 h 1055"/>
                  <a:gd name="T104" fmla="*/ 398 w 1714"/>
                  <a:gd name="T105" fmla="*/ 848 h 1055"/>
                  <a:gd name="T106" fmla="*/ 420 w 1714"/>
                  <a:gd name="T107" fmla="*/ 845 h 1055"/>
                  <a:gd name="T108" fmla="*/ 442 w 1714"/>
                  <a:gd name="T109" fmla="*/ 845 h 1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14" h="1055">
                    <a:moveTo>
                      <a:pt x="442" y="845"/>
                    </a:moveTo>
                    <a:lnTo>
                      <a:pt x="467" y="846"/>
                    </a:lnTo>
                    <a:lnTo>
                      <a:pt x="493" y="850"/>
                    </a:lnTo>
                    <a:lnTo>
                      <a:pt x="518" y="855"/>
                    </a:lnTo>
                    <a:lnTo>
                      <a:pt x="542" y="862"/>
                    </a:lnTo>
                    <a:lnTo>
                      <a:pt x="565" y="871"/>
                    </a:lnTo>
                    <a:lnTo>
                      <a:pt x="587" y="881"/>
                    </a:lnTo>
                    <a:lnTo>
                      <a:pt x="608" y="893"/>
                    </a:lnTo>
                    <a:lnTo>
                      <a:pt x="629" y="906"/>
                    </a:lnTo>
                    <a:lnTo>
                      <a:pt x="648" y="920"/>
                    </a:lnTo>
                    <a:lnTo>
                      <a:pt x="666" y="936"/>
                    </a:lnTo>
                    <a:lnTo>
                      <a:pt x="684" y="953"/>
                    </a:lnTo>
                    <a:lnTo>
                      <a:pt x="699" y="971"/>
                    </a:lnTo>
                    <a:lnTo>
                      <a:pt x="714" y="991"/>
                    </a:lnTo>
                    <a:lnTo>
                      <a:pt x="727" y="1011"/>
                    </a:lnTo>
                    <a:lnTo>
                      <a:pt x="739" y="1032"/>
                    </a:lnTo>
                    <a:lnTo>
                      <a:pt x="750" y="1055"/>
                    </a:lnTo>
                    <a:lnTo>
                      <a:pt x="1714" y="825"/>
                    </a:lnTo>
                    <a:lnTo>
                      <a:pt x="1672" y="781"/>
                    </a:lnTo>
                    <a:lnTo>
                      <a:pt x="1631" y="739"/>
                    </a:lnTo>
                    <a:lnTo>
                      <a:pt x="1588" y="697"/>
                    </a:lnTo>
                    <a:lnTo>
                      <a:pt x="1545" y="656"/>
                    </a:lnTo>
                    <a:lnTo>
                      <a:pt x="1500" y="616"/>
                    </a:lnTo>
                    <a:lnTo>
                      <a:pt x="1455" y="577"/>
                    </a:lnTo>
                    <a:lnTo>
                      <a:pt x="1408" y="540"/>
                    </a:lnTo>
                    <a:lnTo>
                      <a:pt x="1360" y="502"/>
                    </a:lnTo>
                    <a:lnTo>
                      <a:pt x="1312" y="467"/>
                    </a:lnTo>
                    <a:lnTo>
                      <a:pt x="1263" y="432"/>
                    </a:lnTo>
                    <a:lnTo>
                      <a:pt x="1213" y="399"/>
                    </a:lnTo>
                    <a:lnTo>
                      <a:pt x="1162" y="367"/>
                    </a:lnTo>
                    <a:lnTo>
                      <a:pt x="1110" y="336"/>
                    </a:lnTo>
                    <a:lnTo>
                      <a:pt x="1058" y="307"/>
                    </a:lnTo>
                    <a:lnTo>
                      <a:pt x="1005" y="278"/>
                    </a:lnTo>
                    <a:lnTo>
                      <a:pt x="950" y="251"/>
                    </a:lnTo>
                    <a:lnTo>
                      <a:pt x="896" y="225"/>
                    </a:lnTo>
                    <a:lnTo>
                      <a:pt x="841" y="201"/>
                    </a:lnTo>
                    <a:lnTo>
                      <a:pt x="785" y="177"/>
                    </a:lnTo>
                    <a:lnTo>
                      <a:pt x="727" y="154"/>
                    </a:lnTo>
                    <a:lnTo>
                      <a:pt x="670" y="134"/>
                    </a:lnTo>
                    <a:lnTo>
                      <a:pt x="612" y="114"/>
                    </a:lnTo>
                    <a:lnTo>
                      <a:pt x="554" y="96"/>
                    </a:lnTo>
                    <a:lnTo>
                      <a:pt x="494" y="80"/>
                    </a:lnTo>
                    <a:lnTo>
                      <a:pt x="434" y="65"/>
                    </a:lnTo>
                    <a:lnTo>
                      <a:pt x="374" y="51"/>
                    </a:lnTo>
                    <a:lnTo>
                      <a:pt x="313" y="39"/>
                    </a:lnTo>
                    <a:lnTo>
                      <a:pt x="251" y="28"/>
                    </a:lnTo>
                    <a:lnTo>
                      <a:pt x="189" y="19"/>
                    </a:lnTo>
                    <a:lnTo>
                      <a:pt x="127" y="11"/>
                    </a:lnTo>
                    <a:lnTo>
                      <a:pt x="64" y="4"/>
                    </a:lnTo>
                    <a:lnTo>
                      <a:pt x="0" y="0"/>
                    </a:lnTo>
                    <a:lnTo>
                      <a:pt x="357" y="855"/>
                    </a:lnTo>
                    <a:lnTo>
                      <a:pt x="377" y="851"/>
                    </a:lnTo>
                    <a:lnTo>
                      <a:pt x="398" y="848"/>
                    </a:lnTo>
                    <a:lnTo>
                      <a:pt x="420" y="845"/>
                    </a:lnTo>
                    <a:lnTo>
                      <a:pt x="442" y="8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sz="1463" dirty="0">
                  <a:latin typeface="PF Din Text Cond Pro" charset="0"/>
                  <a:ea typeface="PF Din Text Cond Pro" charset="0"/>
                  <a:cs typeface="PF Din Text Cond Pro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3775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777" r:id="rId22"/>
    <p:sldLayoutId id="2147483778" r:id="rId23"/>
    <p:sldLayoutId id="2147483779" r:id="rId24"/>
    <p:sldLayoutId id="2147483780" r:id="rId25"/>
    <p:sldLayoutId id="2147483781" r:id="rId26"/>
  </p:sldLayoutIdLst>
  <p:txStyles>
    <p:titleStyle>
      <a:lvl1pPr algn="l" defTabSz="74295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1300" b="0" kern="1200" spc="0" baseline="0">
          <a:solidFill>
            <a:schemeClr val="tx1"/>
          </a:solidFill>
          <a:effectLst/>
          <a:latin typeface="+mj-lt"/>
          <a:ea typeface="PF Din Text Cond Pro" charset="0"/>
          <a:cs typeface="PF Din Text Cond Pro" charset="0"/>
        </a:defRPr>
      </a:lvl1pPr>
    </p:titleStyle>
    <p:bodyStyle>
      <a:lvl1pPr marL="0" indent="0" algn="l" defTabSz="742950" rtl="0" eaLnBrk="1" latinLnBrk="0" hangingPunct="1">
        <a:lnSpc>
          <a:spcPct val="100000"/>
        </a:lnSpc>
        <a:spcBef>
          <a:spcPts val="65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138" b="0" kern="1200">
          <a:solidFill>
            <a:schemeClr val="tx1"/>
          </a:solidFill>
          <a:latin typeface="+mn-lt"/>
          <a:ea typeface="PF Din Text Cond Pro" charset="0"/>
          <a:cs typeface="PF Din Text Cond Pro" charset="0"/>
        </a:defRPr>
      </a:lvl1pPr>
      <a:lvl2pPr marL="147042" marR="0" indent="-147042" algn="l" defTabSz="742950" rtl="0" eaLnBrk="1" fontAlgn="auto" latinLnBrk="0" hangingPunct="1">
        <a:lnSpc>
          <a:spcPct val="100000"/>
        </a:lnSpc>
        <a:spcBef>
          <a:spcPts val="488"/>
        </a:spcBef>
        <a:spcAft>
          <a:spcPts val="0"/>
        </a:spcAft>
        <a:buClr>
          <a:schemeClr val="tx1"/>
        </a:buClr>
        <a:buSzPct val="120000"/>
        <a:buFont typeface="Arial" panose="020B0604020202020204" pitchFamily="34" charset="0"/>
        <a:buChar char="•"/>
        <a:tabLst/>
        <a:defRPr sz="1138" kern="1200">
          <a:solidFill>
            <a:schemeClr val="tx1"/>
          </a:solidFill>
          <a:latin typeface="+mn-lt"/>
          <a:ea typeface="PF Din Text Cond Pro" charset="0"/>
          <a:cs typeface="PF Din Text Cond Pro" charset="0"/>
        </a:defRPr>
      </a:lvl2pPr>
      <a:lvl3pPr marL="285056" indent="-138014" algn="l" defTabSz="742950" rtl="0" eaLnBrk="1" latinLnBrk="0" hangingPunct="1">
        <a:lnSpc>
          <a:spcPct val="100000"/>
        </a:lnSpc>
        <a:spcBef>
          <a:spcPts val="325"/>
        </a:spcBef>
        <a:spcAft>
          <a:spcPts val="0"/>
        </a:spcAft>
        <a:buClr>
          <a:schemeClr val="tx1"/>
        </a:buClr>
        <a:buSzPct val="90000"/>
        <a:buFont typeface="Arial" panose="020B0604020202020204" pitchFamily="34" charset="0"/>
        <a:buChar char="•"/>
        <a:tabLst/>
        <a:defRPr sz="975" kern="1200">
          <a:solidFill>
            <a:schemeClr val="tx1"/>
          </a:solidFill>
          <a:latin typeface="+mn-lt"/>
          <a:ea typeface="PF Din Text Cond Pro" charset="0"/>
          <a:cs typeface="PF Din Text Cond Pro" charset="0"/>
        </a:defRPr>
      </a:lvl3pPr>
      <a:lvl4pPr marL="1300163" indent="-185738" algn="l" defTabSz="742950" rtl="0" eaLnBrk="1" latinLnBrk="0" hangingPunct="1">
        <a:spcBef>
          <a:spcPct val="20000"/>
        </a:spcBef>
        <a:buFont typeface="Arial" pitchFamily="34" charset="0"/>
        <a:buChar char="–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spcBef>
          <a:spcPct val="20000"/>
        </a:spcBef>
        <a:buFont typeface="Arial" pitchFamily="34" charset="0"/>
        <a:buChar char="»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spcBef>
          <a:spcPct val="20000"/>
        </a:spcBef>
        <a:buFont typeface="Arial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3" pos="378">
          <p15:clr>
            <a:srgbClr val="F26B43"/>
          </p15:clr>
        </p15:guide>
        <p15:guide id="6" orient="horz" pos="4117">
          <p15:clr>
            <a:srgbClr val="F26B43"/>
          </p15:clr>
        </p15:guide>
        <p15:guide id="9" orient="horz" pos="4021">
          <p15:clr>
            <a:srgbClr val="F26B43"/>
          </p15:clr>
        </p15:guide>
        <p15:guide id="11" orient="horz" pos="615">
          <p15:clr>
            <a:srgbClr val="F26B43"/>
          </p15:clr>
        </p15:guide>
        <p15:guide id="15" pos="3840">
          <p15:clr>
            <a:srgbClr val="F26B43"/>
          </p15:clr>
        </p15:guide>
        <p15:guide id="20" orient="horz" pos="26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520">
          <p15:clr>
            <a:srgbClr val="F26B43"/>
          </p15:clr>
        </p15:guide>
        <p15:guide id="38" pos="784">
          <p15:clr>
            <a:srgbClr val="F26B43"/>
          </p15:clr>
        </p15:guide>
        <p15:guide id="39" pos="730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92211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fld id="{36C4B3AC-3E6F-419C-B436-76AA1A222BC5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15788" y="364084"/>
            <a:ext cx="1745703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41332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21922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6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36029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31357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Picture 2" descr="C:\PR и редакторство\Техблок\2019\Материалы для презентации ГД\Лого.JPG"/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843"/>
          <a:stretch/>
        </p:blipFill>
        <p:spPr bwMode="auto">
          <a:xfrm>
            <a:off x="460801" y="334800"/>
            <a:ext cx="184424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1066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08460" y="364084"/>
            <a:ext cx="1491656" cy="468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368704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5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191504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4"/>
          </p:nvPr>
        </p:nvSpPr>
        <p:spPr>
          <a:xfrm>
            <a:off x="9248775" y="6413500"/>
            <a:ext cx="528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PF Din Text Cond Pro Light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C4B3AC-3E6F-419C-B436-76AA1A222BC5}" type="slidenum">
              <a:rPr kumimoji="0" lang="ru-RU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F Din Text Cond Pro Light" panose="02000000000000000000" pitchFamily="2" charset="0"/>
                <a:cs typeface="Calibri"/>
                <a:sym typeface="Calibri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F Din Text Cond Pro Light" panose="02000000000000000000" pitchFamily="2" charset="0"/>
              <a:cs typeface="Calibri"/>
              <a:sym typeface="Calibri"/>
            </a:endParaRPr>
          </a:p>
        </p:txBody>
      </p:sp>
      <p:pic>
        <p:nvPicPr>
          <p:cNvPr id="4" name="Изображение" descr="Изображение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0662" y="359083"/>
            <a:ext cx="1408863" cy="46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xmlns="" val="409617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 spd="med"/>
  <p:hf hdr="0" ftr="0" dt="0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56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58.png"/><Relationship Id="rId10" Type="http://schemas.openxmlformats.org/officeDocument/2006/relationships/chart" Target="../charts/chart1.xml"/><Relationship Id="rId4" Type="http://schemas.openxmlformats.org/officeDocument/2006/relationships/image" Target="../media/image57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diagramData" Target="../diagrams/data3.xml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71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7D37B83-4210-C54F-9707-36B376A99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АПРЕЛЬ 2024/</a:t>
            </a:r>
            <a:r>
              <a:rPr lang="en-US" dirty="0" smtClean="0"/>
              <a:t>  </a:t>
            </a:r>
            <a:r>
              <a:rPr lang="ru-RU" dirty="0" smtClean="0">
                <a:solidFill>
                  <a:srgbClr val="FF0000"/>
                </a:solidFill>
              </a:rPr>
              <a:t>Бердск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Текст 4"/>
          <p:cNvSpPr>
            <a:spLocks noGrp="1"/>
          </p:cNvSpPr>
          <p:nvPr>
            <p:ph type="body" sz="quarter" idx="10"/>
          </p:nvPr>
        </p:nvSpPr>
        <p:spPr>
          <a:xfrm>
            <a:off x="1619250" y="3320654"/>
            <a:ext cx="6677025" cy="657820"/>
          </a:xfrm>
        </p:spPr>
        <p:txBody>
          <a:bodyPr/>
          <a:lstStyle/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Проектирование распределительных сетей 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ru-RU" sz="2000" dirty="0" smtClean="0">
                <a:solidFill>
                  <a:schemeClr val="accent1">
                    <a:lumMod val="50000"/>
                  </a:schemeClr>
                </a:solidFill>
                <a:latin typeface="+mj-lt"/>
              </a:rPr>
              <a:t>  </a:t>
            </a: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+mj-lt"/>
            </a:endParaRPr>
          </a:p>
          <a:p>
            <a:r>
              <a:rPr lang="ru-RU" sz="1600" dirty="0" smtClean="0">
                <a:solidFill>
                  <a:schemeClr val="accent1">
                    <a:lumMod val="50000"/>
                  </a:schemeClr>
                </a:solidFill>
              </a:rPr>
              <a:t>Выполнил Калашников Илья</a:t>
            </a:r>
            <a:r>
              <a:rPr lang="ru-RU" sz="1600" dirty="0" smtClean="0"/>
              <a:t>,</a:t>
            </a:r>
          </a:p>
          <a:p>
            <a:r>
              <a:rPr lang="ru-RU" sz="1600" dirty="0" smtClean="0"/>
              <a:t>Учащийся МБОУ СОШ №2 «СПЕКТР», г. Бердска, 11Б</a:t>
            </a:r>
            <a:endParaRPr lang="ru-RU" sz="1600" dirty="0"/>
          </a:p>
        </p:txBody>
      </p:sp>
      <p:pic>
        <p:nvPicPr>
          <p:cNvPr id="7" name="Рисунок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3549" y="549275"/>
            <a:ext cx="2006049" cy="2013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4954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2553676" y="397267"/>
            <a:ext cx="665013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000" dirty="0">
                <a:solidFill>
                  <a:schemeClr val="tx1"/>
                </a:solidFill>
                <a:latin typeface="PFDinTextCondPro-Medium"/>
              </a:rPr>
              <a:t>Предлагаемая схема расположения линий электропередачи и ее параметры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 dirty="0" smtClean="0"/>
              <a:t>2</a:t>
            </a:r>
          </a:p>
        </p:txBody>
      </p:sp>
      <p:pic>
        <p:nvPicPr>
          <p:cNvPr id="5" name="Рисунок 4" descr="Схема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558" y="1288473"/>
            <a:ext cx="5096247" cy="40940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66255" y="1527463"/>
            <a:ext cx="4530436" cy="338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rtlCol="0">
            <a:spAutoFit/>
          </a:bodyPr>
          <a:lstStyle/>
          <a:p>
            <a:pPr marL="342900" indent="-342900">
              <a:buAutoNum type="arabicPlain" startAt="7"/>
            </a:pPr>
            <a:endParaRPr lang="ru-RU" sz="1600" dirty="0" smtClean="0">
              <a:solidFill>
                <a:schemeClr val="tx1"/>
              </a:solidFill>
              <a:latin typeface="PFDinTextCondPro-Light"/>
              <a:ea typeface="PFDinTextCondPro-Medium"/>
              <a:cs typeface="Arial" pitchFamily="34" charset="0"/>
              <a:sym typeface="PFDinTextCondPro-Medium"/>
            </a:endParaRPr>
          </a:p>
        </p:txBody>
      </p:sp>
      <p:graphicFrame>
        <p:nvGraphicFramePr>
          <p:cNvPr id="10" name="Схема 9"/>
          <p:cNvGraphicFramePr/>
          <p:nvPr/>
        </p:nvGraphicFramePr>
        <p:xfrm>
          <a:off x="270163" y="1402774"/>
          <a:ext cx="4312228" cy="2763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237019" y="5382494"/>
            <a:ext cx="4094018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numCol="2" rtlCol="0" anchor="ctr">
            <a:spAutoFit/>
          </a:bodyPr>
          <a:lstStyle/>
          <a:p>
            <a:pPr>
              <a:buClr>
                <a:srgbClr val="FF0000"/>
              </a:buClr>
              <a:buFontTx/>
              <a:buChar char="■"/>
            </a:pP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 – ЛЭП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  <a:buFontTx/>
              <a:buChar char="■"/>
            </a:pP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 – Нумерация ЛЭП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ru-RU" sz="1400" dirty="0" smtClean="0">
              <a:solidFill>
                <a:schemeClr val="tx1"/>
              </a:solidFill>
              <a:latin typeface="PFDinTextCondPro-Light"/>
              <a:ea typeface="PFDinTextCondPro-Medium"/>
              <a:cs typeface="PFDinTextCondPro-Medium"/>
              <a:sym typeface="PFDinTextCondPro-Medium"/>
            </a:endParaRP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ru-RU" sz="1400" dirty="0" smtClean="0">
              <a:solidFill>
                <a:schemeClr val="tx1"/>
              </a:solidFill>
              <a:latin typeface="PFDinTextCondPro-Light"/>
              <a:ea typeface="PFDinTextCondPro-Medium"/>
              <a:cs typeface="PFDinTextCondPro-Medium"/>
              <a:sym typeface="PFDinTextCondPro-Medium"/>
            </a:endParaRPr>
          </a:p>
          <a:p>
            <a:pPr>
              <a:buClr>
                <a:srgbClr val="FFFF00"/>
              </a:buClr>
              <a:buFontTx/>
              <a:buChar char="■"/>
            </a:pP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 – Выключатели</a:t>
            </a:r>
          </a:p>
          <a:p>
            <a:pPr>
              <a:buClr>
                <a:srgbClr val="FFC000"/>
              </a:buClr>
              <a:buFontTx/>
              <a:buChar char="■"/>
            </a:pPr>
            <a:r>
              <a:rPr lang="ru-RU" sz="1400" dirty="0" smtClean="0">
                <a:solidFill>
                  <a:schemeClr val="tx1"/>
                </a:solidFill>
                <a:latin typeface="PFDinTextCondPro-Light"/>
                <a:ea typeface="PFDinTextCondPro-Medium"/>
                <a:cs typeface="PFDinTextCondPro-Medium"/>
                <a:sym typeface="PFDinTextCondPro-Medium"/>
              </a:rPr>
              <a:t> – Реклоузеры</a:t>
            </a:r>
          </a:p>
          <a:p>
            <a:pPr>
              <a:buClr>
                <a:schemeClr val="accent5">
                  <a:lumMod val="60000"/>
                  <a:lumOff val="40000"/>
                </a:schemeClr>
              </a:buClr>
            </a:pPr>
            <a:endParaRPr lang="ru-RU" sz="1400" dirty="0" smtClean="0">
              <a:solidFill>
                <a:schemeClr val="tx1"/>
              </a:solidFill>
              <a:latin typeface="PFDinTextCondPro-Light"/>
              <a:ea typeface="PFDinTextCondPro-Medium"/>
              <a:cs typeface="PFDinTextCondPro-Medium"/>
              <a:sym typeface="PFDinTextCondPro-Medium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42901" y="4486274"/>
            <a:ext cx="4213208" cy="210502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159292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2553676" y="397267"/>
            <a:ext cx="6827391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000" dirty="0">
                <a:solidFill>
                  <a:schemeClr val="tx1"/>
                </a:solidFill>
              </a:rPr>
              <a:t>Теоретическое обоснование решения и расчет капитальной стоимости и потенциального ущерба для потребителей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 dirty="0" smtClean="0"/>
              <a:t>3</a:t>
            </a:r>
            <a:endParaRPr lang="ru-RU" dirty="0"/>
          </a:p>
        </p:txBody>
      </p:sp>
      <p:pic>
        <p:nvPicPr>
          <p:cNvPr id="5" name="Рисунок 4" descr="СХЕМА — копи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22" y="3777414"/>
            <a:ext cx="2161247" cy="16645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 descr="СХЕМА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545" y="3778801"/>
            <a:ext cx="2159445" cy="166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Рисунок 6" descr="Схема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392266" y="3758743"/>
            <a:ext cx="2160000" cy="17352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Шеврон 2"/>
          <p:cNvSpPr/>
          <p:nvPr/>
        </p:nvSpPr>
        <p:spPr>
          <a:xfrm>
            <a:off x="2612391" y="4428833"/>
            <a:ext cx="256032" cy="379323"/>
          </a:xfrm>
          <a:prstGeom prst="chevron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Шеврон 2"/>
          <p:cNvSpPr/>
          <p:nvPr/>
        </p:nvSpPr>
        <p:spPr>
          <a:xfrm>
            <a:off x="5100112" y="4418442"/>
            <a:ext cx="256032" cy="379323"/>
          </a:xfrm>
          <a:prstGeom prst="chevron">
            <a:avLst/>
          </a:prstGeom>
          <a:solidFill>
            <a:schemeClr val="accent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3456" y="1402773"/>
            <a:ext cx="7668489" cy="2729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Я</a:t>
            </a: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 начал построение схемы распределительной сети с объединения всех ближайших потребителей между собой.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Затем я расставил </a:t>
            </a:r>
            <a:r>
              <a:rPr lang="ru-RU" sz="1400" dirty="0" err="1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Рк</a:t>
            </a: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 в тех местах, где мне это казалось необходимым. Результат вы можете наблюдать на первой схеме.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После я занялся расчётом капиталовложений при помощи таблицы </a:t>
            </a:r>
            <a:r>
              <a:rPr lang="en-US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Excel</a:t>
            </a: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. На этом этапе стало очевидно, что схема нуждается в оптимизации и доработке.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При помощи таблицы я стал убирать ненужные ЛЭП и </a:t>
            </a:r>
            <a:r>
              <a:rPr lang="ru-RU" sz="1400" dirty="0" err="1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Рк</a:t>
            </a: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 (схема 2).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При дальнейшей доработке я получил финальную схему, уменьшив затраты на постройку за счёт увеличения ущерба потребителям. </a:t>
            </a:r>
            <a:r>
              <a:rPr lang="ru-RU" sz="1400" b="1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Итоговые годовые затраты на сооружение и эксплуатацию составили </a:t>
            </a:r>
            <a:r>
              <a:rPr lang="en-US" sz="1400" b="1" dirty="0" smtClean="0">
                <a:latin typeface="PF Din Text Cond Pro Light"/>
                <a:ea typeface="PFDinTextCondPro-Medium"/>
                <a:cs typeface="Arial" pitchFamily="34" charset="0"/>
                <a:sym typeface="PFDinTextCondPro-Medium"/>
              </a:rPr>
              <a:t>8</a:t>
            </a:r>
            <a:r>
              <a:rPr lang="ru-RU" sz="1400" b="1" dirty="0" smtClean="0">
                <a:latin typeface="PFDinTextCondPro-Light"/>
                <a:ea typeface="PFDinTextCondPro-Medium"/>
                <a:cs typeface="Arial" pitchFamily="34" charset="0"/>
                <a:sym typeface="PFDinTextCondPro-Medium"/>
              </a:rPr>
              <a:t> млн. 426 тыс. </a:t>
            </a:r>
            <a:r>
              <a:rPr lang="ru-RU" sz="1400" b="1" dirty="0" smtClean="0">
                <a:latin typeface="PFDinTextCondPro-Light"/>
                <a:ea typeface="PFDinTextCondPro-Medium"/>
                <a:cs typeface="Arial" pitchFamily="34" charset="0"/>
                <a:sym typeface="PFDinTextCondPro-Medium"/>
              </a:rPr>
              <a:t>рублей.</a:t>
            </a:r>
            <a:endParaRPr lang="ru-RU" sz="1400" b="1" dirty="0" smtClean="0"/>
          </a:p>
          <a:p>
            <a:pPr marL="457200" indent="-457200">
              <a:buFont typeface="+mj-lt"/>
              <a:buAutoNum type="arabicPeriod"/>
            </a:pPr>
            <a:endParaRPr lang="ru-RU" sz="1400" dirty="0" smtClean="0">
              <a:solidFill>
                <a:schemeClr val="tx1"/>
              </a:solidFill>
              <a:latin typeface="PFDinTextCondPro-Medium"/>
              <a:ea typeface="PFDinTextCondPro-Medium"/>
              <a:cs typeface="PFDinTextCondPro-Medium"/>
              <a:sym typeface="PFDinTextCondPro-Medium"/>
            </a:endParaRPr>
          </a:p>
          <a:p>
            <a:pPr marL="457200" indent="-457200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  <a:latin typeface="PFDinTextCondPro-Medium"/>
              <a:ea typeface="PFDinTextCondPro-Medium"/>
              <a:cs typeface="PFDinTextCondPro-Medium"/>
              <a:sym typeface="PFDinTextCondPro-Medium"/>
            </a:endParaRPr>
          </a:p>
        </p:txBody>
      </p:sp>
      <p:graphicFrame>
        <p:nvGraphicFramePr>
          <p:cNvPr id="12" name="Схема 11"/>
          <p:cNvGraphicFramePr/>
          <p:nvPr/>
        </p:nvGraphicFramePr>
        <p:xfrm>
          <a:off x="166256" y="5101937"/>
          <a:ext cx="9227126" cy="1610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5465602" y="5517574"/>
            <a:ext cx="1984663" cy="1211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 rtlCol="0">
            <a:spAutoFit/>
          </a:bodyPr>
          <a:lstStyle/>
          <a:p>
            <a:r>
              <a:rPr lang="ru-RU" sz="1400" dirty="0" smtClean="0">
                <a:solidFill>
                  <a:schemeClr val="tx1"/>
                </a:solidFill>
                <a:latin typeface="PFDinTextCondPro-Medium"/>
                <a:ea typeface="PFDinTextCondPro-Medium"/>
                <a:cs typeface="PFDinTextCondPro-Medium"/>
                <a:sym typeface="PFDinTextCondPro-Medium"/>
              </a:rPr>
              <a:t>Схема проигрывает в долгосрочной перспективе, однако позволяет снизить годовую стоимость.</a:t>
            </a:r>
            <a:endParaRPr lang="ru-RU" sz="1400" dirty="0">
              <a:solidFill>
                <a:schemeClr val="tx1"/>
              </a:solidFill>
              <a:latin typeface="PFDinTextCondPro-Medium"/>
              <a:ea typeface="PFDinTextCondPro-Medium"/>
              <a:cs typeface="PFDinTextCondPro-Medium"/>
              <a:sym typeface="PFDinTextCondPro-Medium"/>
            </a:endParaRPr>
          </a:p>
        </p:txBody>
      </p:sp>
      <p:graphicFrame>
        <p:nvGraphicFramePr>
          <p:cNvPr id="16" name="Диаграмма 15"/>
          <p:cNvGraphicFramePr/>
          <p:nvPr/>
        </p:nvGraphicFramePr>
        <p:xfrm>
          <a:off x="7346373" y="3553691"/>
          <a:ext cx="2691246" cy="2894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xmlns="" val="19367189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991CAC90-67D6-4821-9956-33BB2F7408F8}"/>
              </a:ext>
            </a:extLst>
          </p:cNvPr>
          <p:cNvSpPr txBox="1"/>
          <p:nvPr/>
        </p:nvSpPr>
        <p:spPr>
          <a:xfrm>
            <a:off x="2553676" y="397267"/>
            <a:ext cx="665013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000" dirty="0">
                <a:solidFill>
                  <a:schemeClr val="tx1"/>
                </a:solidFill>
              </a:rPr>
              <a:t>Область применения различных схем распределительных электрических сетей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229566" y="1281999"/>
            <a:ext cx="9452416" cy="5308954"/>
            <a:chOff x="217577" y="1105152"/>
            <a:chExt cx="10257134" cy="5409680"/>
          </a:xfrm>
        </p:grpSpPr>
        <p:sp>
          <p:nvSpPr>
            <p:cNvPr id="12" name="Полилиния 11"/>
            <p:cNvSpPr/>
            <p:nvPr/>
          </p:nvSpPr>
          <p:spPr>
            <a:xfrm>
              <a:off x="217577" y="1105153"/>
              <a:ext cx="2976739" cy="2213660"/>
            </a:xfrm>
            <a:custGeom>
              <a:avLst/>
              <a:gdLst>
                <a:gd name="connsiteX0" fmla="*/ 0 w 2188361"/>
                <a:gd name="connsiteY0" fmla="*/ 0 h 1913191"/>
                <a:gd name="connsiteX1" fmla="*/ 2188361 w 2188361"/>
                <a:gd name="connsiteY1" fmla="*/ 0 h 1913191"/>
                <a:gd name="connsiteX2" fmla="*/ 2188361 w 2188361"/>
                <a:gd name="connsiteY2" fmla="*/ 1913191 h 1913191"/>
                <a:gd name="connsiteX3" fmla="*/ 0 w 2188361"/>
                <a:gd name="connsiteY3" fmla="*/ 1913191 h 1913191"/>
                <a:gd name="connsiteX4" fmla="*/ 0 w 2188361"/>
                <a:gd name="connsiteY4" fmla="*/ 0 h 1913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361" h="1913191">
                  <a:moveTo>
                    <a:pt x="0" y="0"/>
                  </a:moveTo>
                  <a:lnTo>
                    <a:pt x="2188361" y="0"/>
                  </a:lnTo>
                  <a:lnTo>
                    <a:pt x="2188361" y="1913191"/>
                  </a:lnTo>
                  <a:lnTo>
                    <a:pt x="0" y="1913191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500" kern="1200" dirty="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384913" y="3426732"/>
              <a:ext cx="2642066" cy="3088100"/>
            </a:xfrm>
            <a:custGeom>
              <a:avLst/>
              <a:gdLst>
                <a:gd name="connsiteX0" fmla="*/ 0 w 1812727"/>
                <a:gd name="connsiteY0" fmla="*/ 0 h 1098000"/>
                <a:gd name="connsiteX1" fmla="*/ 1812727 w 1812727"/>
                <a:gd name="connsiteY1" fmla="*/ 0 h 1098000"/>
                <a:gd name="connsiteX2" fmla="*/ 1812727 w 1812727"/>
                <a:gd name="connsiteY2" fmla="*/ 1098000 h 1098000"/>
                <a:gd name="connsiteX3" fmla="*/ 0 w 1812727"/>
                <a:gd name="connsiteY3" fmla="*/ 1098000 h 1098000"/>
                <a:gd name="connsiteX4" fmla="*/ 0 w 1812727"/>
                <a:gd name="connsiteY4" fmla="*/ 0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727" h="1098000">
                  <a:moveTo>
                    <a:pt x="0" y="0"/>
                  </a:moveTo>
                  <a:lnTo>
                    <a:pt x="1812727" y="0"/>
                  </a:lnTo>
                  <a:lnTo>
                    <a:pt x="1812727" y="1098000"/>
                  </a:lnTo>
                  <a:lnTo>
                    <a:pt x="0" y="109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lvl="1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b="1" kern="1200" dirty="0" smtClean="0">
                  <a:solidFill>
                    <a:schemeClr val="tx1"/>
                  </a:solidFill>
                  <a:latin typeface="PF Din Text Cond Pro Medium"/>
                </a:rPr>
                <a:t>Радиальная</a:t>
              </a:r>
            </a:p>
            <a:p>
              <a:pPr marL="285750" indent="-28575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  <a:buBlip>
                  <a:blip r:embed="rId4"/>
                </a:buBlip>
              </a:pPr>
              <a:r>
                <a:rPr lang="ru-RU" sz="1400" dirty="0" smtClean="0"/>
                <a:t>Высокая </a:t>
              </a:r>
              <a:r>
                <a:rPr lang="ru-RU" sz="1400" dirty="0"/>
                <a:t>надёжность </a:t>
              </a:r>
              <a:r>
                <a:rPr lang="ru-RU" sz="1400" dirty="0" smtClean="0"/>
                <a:t>питания.</a:t>
              </a:r>
            </a:p>
            <a:p>
              <a:pPr marL="285750" lvl="1" indent="-28575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  <a:buBlip>
                  <a:blip r:embed="rId4"/>
                </a:buBlip>
              </a:pPr>
              <a:r>
                <a:rPr lang="ru-RU" sz="1400" dirty="0" smtClean="0"/>
                <a:t>Максимальная простота схемы.</a:t>
              </a:r>
            </a:p>
            <a:p>
              <a:pPr marL="285750" lvl="1" indent="-28575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  <a:buBlip>
                  <a:blip r:embed="rId4"/>
                </a:buBlip>
              </a:pPr>
              <a:r>
                <a:rPr lang="ru-RU" sz="1400" dirty="0" smtClean="0"/>
                <a:t>Отключение </a:t>
              </a:r>
              <a:r>
                <a:rPr lang="ru-RU" sz="1400" dirty="0"/>
                <a:t>линии не отражается </a:t>
              </a:r>
              <a:r>
                <a:rPr lang="ru-RU" sz="1400" dirty="0" smtClean="0"/>
                <a:t>на </a:t>
              </a:r>
              <a:r>
                <a:rPr lang="ru-RU" sz="1400" dirty="0"/>
                <a:t>остальных </a:t>
              </a:r>
              <a:r>
                <a:rPr lang="ru-RU" sz="1400" dirty="0" smtClean="0"/>
                <a:t>потребителях.</a:t>
              </a:r>
            </a:p>
            <a:p>
              <a:pPr marL="285750" lvl="1" indent="-28575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  <a:buBlip>
                  <a:blip r:embed="rId5"/>
                </a:buBlip>
              </a:pPr>
              <a:r>
                <a:rPr lang="ru-RU" sz="1400" dirty="0" smtClean="0"/>
                <a:t>Требуют больших </a:t>
              </a:r>
              <a:r>
                <a:rPr lang="ru-RU" sz="1400" dirty="0"/>
                <a:t>затрат на установку распределительных </a:t>
              </a:r>
              <a:r>
                <a:rPr lang="ru-RU" sz="1400" dirty="0" smtClean="0"/>
                <a:t>щитов</a:t>
              </a:r>
              <a:r>
                <a:rPr lang="ru-RU" sz="1400" dirty="0"/>
                <a:t> </a:t>
              </a:r>
              <a:r>
                <a:rPr lang="ru-RU" sz="1400" dirty="0" smtClean="0"/>
                <a:t>и проводку.</a:t>
              </a:r>
              <a:endParaRPr lang="ru-RU" sz="1600" dirty="0"/>
            </a:p>
            <a:p>
              <a:pPr lvl="1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ru-RU" sz="1600" kern="1200" dirty="0">
                <a:solidFill>
                  <a:schemeClr val="tx1"/>
                </a:solidFill>
                <a:latin typeface="PF Din Text Cond Pro Medium"/>
              </a:endParaRP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4025146" y="3425223"/>
              <a:ext cx="2641995" cy="3088100"/>
            </a:xfrm>
            <a:custGeom>
              <a:avLst/>
              <a:gdLst>
                <a:gd name="connsiteX0" fmla="*/ 0 w 1812727"/>
                <a:gd name="connsiteY0" fmla="*/ 0 h 1098000"/>
                <a:gd name="connsiteX1" fmla="*/ 1812727 w 1812727"/>
                <a:gd name="connsiteY1" fmla="*/ 0 h 1098000"/>
                <a:gd name="connsiteX2" fmla="*/ 1812727 w 1812727"/>
                <a:gd name="connsiteY2" fmla="*/ 1098000 h 1098000"/>
                <a:gd name="connsiteX3" fmla="*/ 0 w 1812727"/>
                <a:gd name="connsiteY3" fmla="*/ 1098000 h 1098000"/>
                <a:gd name="connsiteX4" fmla="*/ 0 w 1812727"/>
                <a:gd name="connsiteY4" fmla="*/ 0 h 109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2727" h="1098000">
                  <a:moveTo>
                    <a:pt x="0" y="0"/>
                  </a:moveTo>
                  <a:lnTo>
                    <a:pt x="1812727" y="0"/>
                  </a:lnTo>
                  <a:lnTo>
                    <a:pt x="1812727" y="1098000"/>
                  </a:lnTo>
                  <a:lnTo>
                    <a:pt x="0" y="1098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lvl="1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b="1" kern="1200" dirty="0" smtClean="0">
                  <a:solidFill>
                    <a:schemeClr val="tx1"/>
                  </a:solidFill>
                  <a:latin typeface="PF Din Text Cond Pro Medium"/>
                </a:rPr>
                <a:t>Магистральная</a:t>
              </a:r>
              <a:endParaRPr lang="ru-RU" sz="1600" b="1" kern="1200" dirty="0">
                <a:solidFill>
                  <a:schemeClr val="tx1"/>
                </a:solidFill>
                <a:latin typeface="PF Din Text Cond Pro Medium"/>
              </a:endParaRPr>
            </a:p>
            <a:p>
              <a:pPr marL="285750" indent="-28575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  <a:buBlip>
                  <a:blip r:embed="rId4"/>
                </a:buBlip>
              </a:pPr>
              <a:r>
                <a:rPr lang="ru-RU" sz="1400" dirty="0" smtClean="0"/>
                <a:t>Лучшая загрузка кабелей.</a:t>
              </a:r>
            </a:p>
            <a:p>
              <a:pPr marL="285750" indent="-28575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  <a:buBlip>
                  <a:blip r:embed="rId4"/>
                </a:buBlip>
              </a:pPr>
              <a:r>
                <a:rPr lang="ru-RU" sz="1400" dirty="0"/>
                <a:t>М</a:t>
              </a:r>
              <a:r>
                <a:rPr lang="ru-RU" sz="1400" dirty="0" smtClean="0"/>
                <a:t>еньшее </a:t>
              </a:r>
              <a:r>
                <a:rPr lang="ru-RU" sz="1400" dirty="0"/>
                <a:t>число камер на РП</a:t>
              </a:r>
              <a:r>
                <a:rPr lang="ru-RU" sz="1400" dirty="0" smtClean="0"/>
                <a:t>. </a:t>
              </a:r>
              <a:endParaRPr lang="ru-RU" sz="1400" dirty="0"/>
            </a:p>
            <a:p>
              <a:pPr marL="285750" lvl="1" indent="-28575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  <a:buBlip>
                  <a:blip r:embed="rId5"/>
                </a:buBlip>
              </a:pPr>
              <a:r>
                <a:rPr lang="ru-RU" sz="1400" dirty="0"/>
                <a:t>У</a:t>
              </a:r>
              <a:r>
                <a:rPr lang="ru-RU" sz="1400" dirty="0" smtClean="0"/>
                <a:t>сложнение схем при </a:t>
              </a:r>
              <a:r>
                <a:rPr lang="ru-RU" sz="1400" dirty="0"/>
                <a:t>присоединении </a:t>
              </a:r>
              <a:r>
                <a:rPr lang="ru-RU" sz="1400" dirty="0" smtClean="0"/>
                <a:t>ТП.</a:t>
              </a:r>
            </a:p>
            <a:p>
              <a:pPr marL="285750" lvl="1" indent="-28575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  <a:buBlip>
                  <a:blip r:embed="rId5"/>
                </a:buBlip>
              </a:pPr>
              <a:r>
                <a:rPr lang="ru-RU" sz="1400" dirty="0"/>
                <a:t>О</a:t>
              </a:r>
              <a:r>
                <a:rPr lang="ru-RU" sz="1400" dirty="0" smtClean="0"/>
                <a:t>дновременное </a:t>
              </a:r>
              <a:r>
                <a:rPr lang="ru-RU" sz="1400" dirty="0"/>
                <a:t>отключение нескольких потребителей, </a:t>
              </a:r>
              <a:r>
                <a:rPr lang="ru-RU" sz="1400" dirty="0" smtClean="0"/>
                <a:t>при повреждении магистрали.</a:t>
              </a:r>
              <a:endParaRPr lang="ru-RU" sz="1400" dirty="0"/>
            </a:p>
            <a:p>
              <a:pPr lvl="1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SzPct val="150000"/>
              </a:pPr>
              <a:endParaRPr lang="ru-RU" sz="1600" dirty="0"/>
            </a:p>
            <a:p>
              <a:pPr lvl="1" indent="0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endParaRPr lang="ru-RU" sz="1600" kern="1200" dirty="0">
                <a:solidFill>
                  <a:schemeClr val="tx1"/>
                </a:solidFill>
                <a:latin typeface="PF Din Text Cond Pro Medium"/>
              </a:endParaRPr>
            </a:p>
            <a:p>
              <a:pPr marL="228600" lvl="1" indent="-2286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ru-RU" sz="2500" kern="12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3857775" y="1105152"/>
              <a:ext cx="2976738" cy="2215655"/>
            </a:xfrm>
            <a:custGeom>
              <a:avLst/>
              <a:gdLst>
                <a:gd name="connsiteX0" fmla="*/ 0 w 2188052"/>
                <a:gd name="connsiteY0" fmla="*/ 0 h 539464"/>
                <a:gd name="connsiteX1" fmla="*/ 2188052 w 2188052"/>
                <a:gd name="connsiteY1" fmla="*/ 0 h 539464"/>
                <a:gd name="connsiteX2" fmla="*/ 2188052 w 2188052"/>
                <a:gd name="connsiteY2" fmla="*/ 539464 h 539464"/>
                <a:gd name="connsiteX3" fmla="*/ 0 w 2188052"/>
                <a:gd name="connsiteY3" fmla="*/ 539464 h 539464"/>
                <a:gd name="connsiteX4" fmla="*/ 0 w 2188052"/>
                <a:gd name="connsiteY4" fmla="*/ 0 h 53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052" h="539464">
                  <a:moveTo>
                    <a:pt x="0" y="0"/>
                  </a:moveTo>
                  <a:lnTo>
                    <a:pt x="2188052" y="0"/>
                  </a:lnTo>
                  <a:lnTo>
                    <a:pt x="2188052" y="539464"/>
                  </a:lnTo>
                  <a:lnTo>
                    <a:pt x="0" y="53946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6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500" kern="1200" dirty="0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7497973" y="1105152"/>
              <a:ext cx="2976738" cy="2215655"/>
            </a:xfrm>
            <a:custGeom>
              <a:avLst/>
              <a:gdLst>
                <a:gd name="connsiteX0" fmla="*/ 0 w 2188995"/>
                <a:gd name="connsiteY0" fmla="*/ 0 h 539464"/>
                <a:gd name="connsiteX1" fmla="*/ 2188995 w 2188995"/>
                <a:gd name="connsiteY1" fmla="*/ 0 h 539464"/>
                <a:gd name="connsiteX2" fmla="*/ 2188995 w 2188995"/>
                <a:gd name="connsiteY2" fmla="*/ 539464 h 539464"/>
                <a:gd name="connsiteX3" fmla="*/ 0 w 2188995"/>
                <a:gd name="connsiteY3" fmla="*/ 539464 h 539464"/>
                <a:gd name="connsiteX4" fmla="*/ 0 w 2188995"/>
                <a:gd name="connsiteY4" fmla="*/ 0 h 53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995" h="539464">
                  <a:moveTo>
                    <a:pt x="0" y="0"/>
                  </a:moveTo>
                  <a:lnTo>
                    <a:pt x="2188995" y="0"/>
                  </a:lnTo>
                  <a:lnTo>
                    <a:pt x="2188995" y="539464"/>
                  </a:lnTo>
                  <a:lnTo>
                    <a:pt x="0" y="53946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 cstate="print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7800" tIns="101600" rIns="177800" bIns="101600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500" kern="1200" dirty="0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665308" y="3425222"/>
              <a:ext cx="2642067" cy="308810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20" name="Прямоугольник 19"/>
          <p:cNvSpPr/>
          <p:nvPr/>
        </p:nvSpPr>
        <p:spPr>
          <a:xfrm>
            <a:off x="7092989" y="3647193"/>
            <a:ext cx="2449157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0" algn="ctr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1600" b="1" kern="1200" dirty="0" smtClean="0">
                <a:solidFill>
                  <a:schemeClr val="tx1"/>
                </a:solidFill>
                <a:latin typeface="PF Din Text Cond Pro Medium"/>
              </a:rPr>
              <a:t>Смешанная</a:t>
            </a:r>
          </a:p>
          <a:p>
            <a:pPr marL="285750" lvl="1" indent="-285750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SzPct val="150000"/>
              <a:buBlip>
                <a:blip r:embed="rId8"/>
              </a:buBlip>
            </a:pPr>
            <a:r>
              <a:rPr lang="ru-RU" sz="1400" kern="1200" dirty="0" smtClean="0">
                <a:solidFill>
                  <a:schemeClr val="tx1"/>
                </a:solidFill>
                <a:latin typeface="PF Din Text Cond Pro Medium"/>
              </a:rPr>
              <a:t>Имеет свои недостатки и достоинства в зависимости от конфигурации сети.</a:t>
            </a:r>
            <a:endParaRPr lang="ru-RU" sz="1400" kern="1200" dirty="0">
              <a:solidFill>
                <a:schemeClr val="tx1"/>
              </a:solidFill>
              <a:latin typeface="PF Din Text Cond Pro Medium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18681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Схема 6"/>
          <p:cNvGraphicFramePr/>
          <p:nvPr/>
        </p:nvGraphicFramePr>
        <p:xfrm>
          <a:off x="-394855" y="1267690"/>
          <a:ext cx="10837719" cy="5085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Рисунок 12" descr="Категории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2212" y="3732906"/>
            <a:ext cx="1901754" cy="150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xmlns="" id="{991CAC90-67D6-4821-9956-33BB2F7408F8}"/>
              </a:ext>
            </a:extLst>
          </p:cNvPr>
          <p:cNvSpPr txBox="1"/>
          <p:nvPr/>
        </p:nvSpPr>
        <p:spPr>
          <a:xfrm>
            <a:off x="2553676" y="397267"/>
            <a:ext cx="665013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2000" dirty="0"/>
              <a:t>Принципы решения задачи проектирования распределительной электрической сети</a:t>
            </a:r>
          </a:p>
        </p:txBody>
      </p:sp>
      <p:pic>
        <p:nvPicPr>
          <p:cNvPr id="9" name="Рисунок 8" descr="Категории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43041" y="1039092"/>
            <a:ext cx="1899277" cy="15064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Рисунок 9" descr="Категории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011" y="2398299"/>
            <a:ext cx="1901754" cy="15084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Рисунок 10" descr="Схема2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49449" y="5069043"/>
            <a:ext cx="1877662" cy="150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0181542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TextBox 3"/>
          <p:cNvSpPr txBox="1"/>
          <p:nvPr/>
        </p:nvSpPr>
        <p:spPr>
          <a:xfrm>
            <a:off x="9203813" y="296570"/>
            <a:ext cx="478169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b="1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</a:lstStyle>
          <a:p>
            <a:r>
              <a:t>2</a:t>
            </a:r>
          </a:p>
        </p:txBody>
      </p:sp>
      <p:sp>
        <p:nvSpPr>
          <p:cNvPr id="15" name="TextBox 4"/>
          <p:cNvSpPr txBox="1"/>
          <p:nvPr/>
        </p:nvSpPr>
        <p:spPr>
          <a:xfrm>
            <a:off x="1627931" y="3075057"/>
            <a:ext cx="6650137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000">
                <a:latin typeface="PFDinTextCondPro-Medium"/>
                <a:ea typeface="PFDinTextCondPro-Medium"/>
                <a:cs typeface="PFDinTextCondPro-Medium"/>
                <a:sym typeface="PFDinTextCondPro-Medium"/>
              </a:defRPr>
            </a:pPr>
            <a:r>
              <a:rPr lang="ru-RU" sz="4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xmlns="" val="37781741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оссети 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12700">
          <a:miter lim="400000"/>
        </a:ln>
        <a:extLst>
          <a:ext uri="{C572A759-6A51-4108-AA02-DFA0A04FC94B}">
            <ma14:wrappingTextBoxFlag xmlns="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lIns="45718" tIns="45718" rIns="45718" bIns="45718">
        <a:spAutoFit/>
      </a:bodyPr>
      <a:lstStyle>
        <a:defPPr algn="ctr">
          <a:defRPr sz="2000" dirty="0" err="1">
            <a:solidFill>
              <a:srgbClr val="FFFFFF"/>
            </a:solidFill>
            <a:latin typeface="PFDinTextCondPro-Medium"/>
            <a:ea typeface="PFDinTextCondPro-Medium"/>
            <a:cs typeface="PFDinTextCondPro-Medium"/>
            <a:sym typeface="PFDinTextCondPro-Medium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Россети Урал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1.xml><?xml version="1.0" encoding="utf-8"?>
<a:theme xmlns:a="http://schemas.openxmlformats.org/drawingml/2006/main" name="Россети ФСК ЕЭС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2.xml><?xml version="1.0" encoding="utf-8"?>
<a:theme xmlns:a="http://schemas.openxmlformats.org/drawingml/2006/main" name="Россети Центр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3.xml><?xml version="1.0" encoding="utf-8"?>
<a:theme xmlns:a="http://schemas.openxmlformats.org/drawingml/2006/main" name="Россети Центр и Приволжье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4.xml><?xml version="1.0" encoding="utf-8"?>
<a:theme xmlns:a="http://schemas.openxmlformats.org/drawingml/2006/main" name="Россети Юг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5.xml><?xml version="1.0" encoding="utf-8"?>
<a:theme xmlns:a="http://schemas.openxmlformats.org/drawingml/2006/main" name="Россети Янтарь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6.xml><?xml version="1.0" encoding="utf-8"?>
<a:theme xmlns:a="http://schemas.openxmlformats.org/drawingml/2006/main" name="Россети Тюмень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17.xml><?xml version="1.0" encoding="utf-8"?>
<a:theme xmlns:a="http://schemas.openxmlformats.org/drawingml/2006/main" name="1_FSK">
  <a:themeElements>
    <a:clrScheme name="Другая 30">
      <a:dk1>
        <a:srgbClr val="3C3C3C"/>
      </a:dk1>
      <a:lt1>
        <a:srgbClr val="FFFFFF"/>
      </a:lt1>
      <a:dk2>
        <a:srgbClr val="1A2D5F"/>
      </a:dk2>
      <a:lt2>
        <a:srgbClr val="EEECE1"/>
      </a:lt2>
      <a:accent1>
        <a:srgbClr val="0C5B9D"/>
      </a:accent1>
      <a:accent2>
        <a:srgbClr val="4FC5B5"/>
      </a:accent2>
      <a:accent3>
        <a:srgbClr val="D52B1E"/>
      </a:accent3>
      <a:accent4>
        <a:srgbClr val="A5A5A5"/>
      </a:accent4>
      <a:accent5>
        <a:srgbClr val="4F81BD"/>
      </a:accent5>
      <a:accent6>
        <a:srgbClr val="D7603A"/>
      </a:accent6>
      <a:hlink>
        <a:srgbClr val="007FD6"/>
      </a:hlink>
      <a:folHlink>
        <a:srgbClr val="706F6F"/>
      </a:folHlink>
    </a:clrScheme>
    <a:fontScheme name="россети">
      <a:majorFont>
        <a:latin typeface="PF Din Text Cond Pro Medium"/>
        <a:ea typeface=""/>
        <a:cs typeface=""/>
      </a:majorFont>
      <a:minorFont>
        <a:latin typeface="PF Din Text Cond Pro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9525">
          <a:solidFill>
            <a:schemeClr val="accent4"/>
          </a:solidFill>
        </a:ln>
      </a:spPr>
      <a:bodyPr rtlCol="0" anchor="ctr"/>
      <a:lstStyle>
        <a:defPPr algn="ctr">
          <a:spcBef>
            <a:spcPts val="600"/>
          </a:spcBef>
          <a:defRPr sz="1400" dirty="0" smtClean="0">
            <a:solidFill>
              <a:schemeClr val="tx1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>
          <a:spcBef>
            <a:spcPts val="600"/>
          </a:spcBef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!RUS_Шаблон_16х9_россети_705" id="{F887FC9F-F531-6942-93E1-0F228C8A2B7E}" vid="{43C3D10E-3BC6-6147-B91A-E0A8079000FD}"/>
    </a:ext>
  </a:extLst>
</a:theme>
</file>

<file path=ppt/theme/theme18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Россети Волга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Россети Северный Кавказ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Россети Кубань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Россети Ленэнерго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Россети Московский регион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7.xml><?xml version="1.0" encoding="utf-8"?>
<a:theme xmlns:a="http://schemas.openxmlformats.org/drawingml/2006/main" name="Россети Северо-Запад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8.xml><?xml version="1.0" encoding="utf-8"?>
<a:theme xmlns:a="http://schemas.openxmlformats.org/drawingml/2006/main" name="Россети Сибирь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9.xml><?xml version="1.0" encoding="utf-8"?>
<a:theme xmlns:a="http://schemas.openxmlformats.org/drawingml/2006/main" name="Россети Томск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Тема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3314</TotalTime>
  <Words>524</Words>
  <Application>Microsoft Office PowerPoint</Application>
  <PresentationFormat>Лист A4 (210x297 мм)</PresentationFormat>
  <Paragraphs>67</Paragraphs>
  <Slides>6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17</vt:i4>
      </vt:variant>
      <vt:variant>
        <vt:lpstr>Заголовки слайдов</vt:lpstr>
      </vt:variant>
      <vt:variant>
        <vt:i4>6</vt:i4>
      </vt:variant>
    </vt:vector>
  </HeadingPairs>
  <TitlesOfParts>
    <vt:vector size="23" baseType="lpstr">
      <vt:lpstr>Россети </vt:lpstr>
      <vt:lpstr>Россети Волга</vt:lpstr>
      <vt:lpstr>Россети Северный Кавказ</vt:lpstr>
      <vt:lpstr>Россети Кубань</vt:lpstr>
      <vt:lpstr>Россети Ленэнерго</vt:lpstr>
      <vt:lpstr>Россети Московский регион</vt:lpstr>
      <vt:lpstr>Россети Северо-Запад</vt:lpstr>
      <vt:lpstr>Россети Сибирь</vt:lpstr>
      <vt:lpstr>Россети Томск</vt:lpstr>
      <vt:lpstr>Россети Урал</vt:lpstr>
      <vt:lpstr>Россети ФСК ЕЭС</vt:lpstr>
      <vt:lpstr>Россети Центр</vt:lpstr>
      <vt:lpstr>Россети Центр и Приволжье</vt:lpstr>
      <vt:lpstr>Россети Юг</vt:lpstr>
      <vt:lpstr>Россети Янтарь</vt:lpstr>
      <vt:lpstr>Россети Тюмень</vt:lpstr>
      <vt:lpstr>1_FSK</vt:lpstr>
      <vt:lpstr>Слайд 1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Спирчина Татьяна Евгеньевна</dc:creator>
  <cp:lastModifiedBy>Ilusha</cp:lastModifiedBy>
  <cp:revision>115</cp:revision>
  <cp:lastPrinted>2023-03-29T09:11:15Z</cp:lastPrinted>
  <dcterms:modified xsi:type="dcterms:W3CDTF">2024-04-22T17:45:13Z</dcterms:modified>
</cp:coreProperties>
</file>