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8.xml" ContentType="application/vnd.openxmlformats-officedocument.them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Default Extension="tiff" ContentType="image/tiff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7.xml" ContentType="application/vnd.openxmlformats-officedocument.them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  <p:sldMasterId id="2147483698" r:id="rId4"/>
    <p:sldMasterId id="2147483702" r:id="rId5"/>
    <p:sldMasterId id="2147483706" r:id="rId6"/>
    <p:sldMasterId id="2147483710" r:id="rId7"/>
    <p:sldMasterId id="2147483714" r:id="rId8"/>
    <p:sldMasterId id="2147483718" r:id="rId9"/>
    <p:sldMasterId id="2147483726" r:id="rId10"/>
    <p:sldMasterId id="2147483730" r:id="rId11"/>
    <p:sldMasterId id="2147483734" r:id="rId12"/>
    <p:sldMasterId id="2147483738" r:id="rId13"/>
    <p:sldMasterId id="2147483742" r:id="rId14"/>
    <p:sldMasterId id="2147483746" r:id="rId15"/>
    <p:sldMasterId id="2147483750" r:id="rId16"/>
    <p:sldMasterId id="2147483755" r:id="rId17"/>
  </p:sldMasterIdLst>
  <p:notesMasterIdLst>
    <p:notesMasterId r:id="rId38"/>
  </p:notesMasterIdLst>
  <p:sldIdLst>
    <p:sldId id="335" r:id="rId18"/>
    <p:sldId id="331" r:id="rId19"/>
    <p:sldId id="337" r:id="rId20"/>
    <p:sldId id="338" r:id="rId21"/>
    <p:sldId id="339" r:id="rId22"/>
    <p:sldId id="340" r:id="rId23"/>
    <p:sldId id="341" r:id="rId24"/>
    <p:sldId id="320" r:id="rId25"/>
    <p:sldId id="259" r:id="rId26"/>
    <p:sldId id="260" r:id="rId27"/>
    <p:sldId id="261" r:id="rId28"/>
    <p:sldId id="272" r:id="rId29"/>
    <p:sldId id="262" r:id="rId30"/>
    <p:sldId id="271" r:id="rId31"/>
    <p:sldId id="263" r:id="rId32"/>
    <p:sldId id="265" r:id="rId33"/>
    <p:sldId id="266" r:id="rId34"/>
    <p:sldId id="267" r:id="rId35"/>
    <p:sldId id="268" r:id="rId36"/>
    <p:sldId id="270" r:id="rId37"/>
  </p:sldIdLst>
  <p:sldSz cx="9906000" cy="6858000" type="A4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 xmlns="">
        <p14:section name="Презентация проекта" id="{461A3B44-179D-45D5-8409-8F0F8695EAE4}">
          <p14:sldIdLst>
            <p14:sldId id="335"/>
            <p14:sldId id="331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Примеры оформления слайдов" id="{9D576636-F8B6-4D5D-BCEF-6CB96E897324}">
          <p14:sldIdLst>
            <p14:sldId id="320"/>
            <p14:sldId id="259"/>
            <p14:sldId id="260"/>
            <p14:sldId id="261"/>
            <p14:sldId id="272"/>
            <p14:sldId id="262"/>
            <p14:sldId id="271"/>
            <p14:sldId id="263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3C33"/>
    <a:srgbClr val="D7603A"/>
    <a:srgbClr val="0F5994"/>
    <a:srgbClr val="4F81BD"/>
    <a:srgbClr val="1DA117"/>
    <a:srgbClr val="DFEBF7"/>
    <a:srgbClr val="A7A7A7"/>
    <a:srgbClr val="725099"/>
    <a:srgbClr val="69D0BC"/>
    <a:srgbClr val="5492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92" autoAdjust="0"/>
    <p:restoredTop sz="73112" autoAdjust="0"/>
  </p:normalViewPr>
  <p:slideViewPr>
    <p:cSldViewPr snapToGrid="0">
      <p:cViewPr varScale="1">
        <p:scale>
          <a:sx n="88" d="100"/>
          <a:sy n="88" d="100"/>
        </p:scale>
        <p:origin x="-2088" y="-102"/>
      </p:cViewPr>
      <p:guideLst>
        <p:guide orient="horz" pos="220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Office_Excel_Worksheet5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Капиталовложения</c:v>
                </c:pt>
              </c:strCache>
            </c:strRef>
          </c:tx>
          <c:dPt>
            <c:idx val="0"/>
            <c:spPr>
              <a:ln>
                <a:solidFill>
                  <a:schemeClr val="bg1"/>
                </a:solidFill>
              </a:ln>
            </c:spPr>
          </c:dPt>
          <c:dPt>
            <c:idx val="1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spPr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5.6094721354213353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1"/>
                        </a:solidFill>
                        <a:latin typeface="PFDinTextCondPro-Medium"/>
                      </a:rPr>
                      <a:t>87%</a:t>
                    </a:r>
                  </a:p>
                  <a:p>
                    <a:endParaRPr lang="en-US" dirty="0"/>
                  </a:p>
                </c:rich>
              </c:tx>
              <c:dLblPos val="outEnd"/>
              <c:showVal val="1"/>
            </c:dLbl>
            <c:dLbl>
              <c:idx val="1"/>
              <c:layout>
                <c:manualLayout>
                  <c:x val="2.639751593139452E-2"/>
                  <c:y val="2.7019230032789006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PFDinTextCondPro-Medium"/>
                      </a:rPr>
                      <a:t>8%</a:t>
                    </a:r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  <a:latin typeface="PFDinTextCondPro-Medium"/>
                    </a:endParaRPr>
                  </a:p>
                </c:rich>
              </c:tx>
              <c:dLblPos val="outEnd"/>
              <c:showVal val="1"/>
            </c:dLbl>
            <c:dLbl>
              <c:idx val="2"/>
              <c:layout>
                <c:manualLayout>
                  <c:x val="3.9596273897091777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PFDinTextCondPro-Medium"/>
                      </a:rPr>
                      <a:t>5%</a:t>
                    </a:r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  <a:latin typeface="PFDinTextCondPro-Medium"/>
                    </a:endParaRPr>
                  </a:p>
                </c:rich>
              </c:tx>
              <c:dLblPos val="outEnd"/>
              <c:showVal val="1"/>
            </c:dLbl>
            <c:dLblPos val="outEnd"/>
            <c:showVal val="1"/>
            <c:showLeaderLines val="1"/>
          </c:dLbls>
          <c:cat>
            <c:strRef>
              <c:f>Лист1!$A$2:$A$4</c:f>
              <c:strCache>
                <c:ptCount val="3"/>
                <c:pt idx="0">
                  <c:v>ЛЭП</c:v>
                </c:pt>
                <c:pt idx="1">
                  <c:v>РК и В</c:v>
                </c:pt>
                <c:pt idx="2">
                  <c:v>Ущерб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7347000</c:v>
                </c:pt>
                <c:pt idx="1">
                  <c:v>675000</c:v>
                </c:pt>
                <c:pt idx="2">
                  <c:v>405000</c:v>
                </c:pt>
              </c:numCache>
            </c:numRef>
          </c:val>
        </c:ser>
        <c:dLbls>
          <c:dLblPos val="outEnd"/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939502865549193"/>
          <c:y val="0.30792391044423018"/>
          <c:w val="0.20987302125991131"/>
          <c:h val="0.3841521791115397"/>
        </c:manualLayout>
      </c:layout>
      <c:txPr>
        <a:bodyPr/>
        <a:lstStyle/>
        <a:p>
          <a:pPr>
            <a:defRPr sz="1600">
              <a:latin typeface="PFDinTextCondPro-Medium"/>
            </a:defRPr>
          </a:pPr>
          <a:endParaRPr lang="ru-RU"/>
        </a:p>
      </c:txPr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4.7769700000000012E-2"/>
          <c:y val="6.7522800000000008E-2"/>
          <c:w val="0.94723000000000002"/>
          <c:h val="0.81612899999999999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rgbClr val="D7603A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00-4F38-8C5E-7ADBC56A0ED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Регион 2</c:v>
                </c:pt>
              </c:strCache>
            </c:strRef>
          </c:tx>
          <c:spPr>
            <a:solidFill>
              <a:srgbClr val="0F5994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38000"/>
                </a:srgbClr>
              </a:outerShdw>
            </a:effectLst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F5994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00-4F38-8C5E-7ADBC56A0EDD}"/>
            </c:ext>
          </c:extLst>
        </c:ser>
        <c:dLbls/>
        <c:axId val="67174400"/>
        <c:axId val="67175936"/>
      </c:barChart>
      <c:catAx>
        <c:axId val="67174400"/>
        <c:scaling>
          <c:orientation val="minMax"/>
        </c:scaling>
        <c:axPos val="b"/>
        <c:numFmt formatCode="General" sourceLinked="0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600" b="0" i="0" u="none" strike="noStrike">
                <a:solidFill>
                  <a:srgbClr val="000000"/>
                </a:solidFill>
                <a:latin typeface="PF Din Text Cond Pro Medium" panose="02000500000000020004" pitchFamily="2" charset="0"/>
              </a:defRPr>
            </a:pPr>
            <a:endParaRPr lang="ru-RU"/>
          </a:p>
        </c:txPr>
        <c:crossAx val="67175936"/>
        <c:crosses val="autoZero"/>
        <c:auto val="1"/>
        <c:lblAlgn val="ctr"/>
        <c:lblOffset val="100"/>
        <c:noMultiLvlLbl val="1"/>
      </c:catAx>
      <c:valAx>
        <c:axId val="67175936"/>
        <c:scaling>
          <c:orientation val="minMax"/>
        </c:scaling>
        <c:axPos val="l"/>
        <c:numFmt formatCode="General" sourceLinked="0"/>
        <c:tickLblPos val="nextTo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A7A7A7"/>
                </a:solidFill>
                <a:latin typeface="PF Din Text Cond Pro Light" panose="02000000000000000000" pitchFamily="2" charset="0"/>
              </a:defRPr>
            </a:pPr>
            <a:endParaRPr lang="ru-RU"/>
          </a:p>
        </c:txPr>
        <c:crossAx val="67174400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18429000000000004"/>
          <c:y val="0.18429000000000004"/>
          <c:w val="0.63142100000000012"/>
          <c:h val="0.61892100000000017"/>
        </c:manualLayout>
      </c:layout>
      <c:pieChart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rgbClr val="618FC5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0"/>
                </a:srgb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E59C-41C4-9880-F0C020ECF036}"/>
              </c:ext>
            </c:extLst>
          </c:dPt>
          <c:dPt>
            <c:idx val="1"/>
            <c:spPr>
              <a:solidFill>
                <a:srgbClr val="0F599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59C-41C4-9880-F0C020ECF036}"/>
              </c:ext>
            </c:extLst>
          </c:dPt>
          <c:dPt>
            <c:idx val="2"/>
            <c:spPr>
              <a:solidFill>
                <a:srgbClr val="DADAD9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59C-41C4-9880-F0C020ECF036}"/>
              </c:ext>
            </c:extLst>
          </c:dPt>
          <c:dPt>
            <c:idx val="3"/>
            <c:spPr>
              <a:solidFill>
                <a:srgbClr val="1EA11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59C-41C4-9880-F0C020ECF036}"/>
              </c:ext>
            </c:extLst>
          </c:dPt>
          <c:dPt>
            <c:idx val="4"/>
            <c:spPr>
              <a:solidFill>
                <a:srgbClr val="D7603A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59C-41C4-9880-F0C020ECF036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6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6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6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6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6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0" i="0" u="none" strike="noStrike">
                    <a:solidFill>
                      <a:srgbClr val="000000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dLblPos val="outEnd"/>
            <c:showPercent val="1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Апрель</c:v>
                </c:pt>
                <c:pt idx="1">
                  <c:v>Июнь</c:v>
                </c:pt>
                <c:pt idx="2">
                  <c:v>Июль</c:v>
                </c:pt>
                <c:pt idx="3">
                  <c:v>Август</c:v>
                </c:pt>
                <c:pt idx="4">
                  <c:v>Сентябрь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E59C-41C4-9880-F0C020ECF036}"/>
            </c:ext>
          </c:extLst>
        </c:ser>
        <c:dLbls/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18073800000000004"/>
          <c:y val="0.18073800000000004"/>
          <c:w val="0.63852299999999984"/>
          <c:h val="0.62602300000000011"/>
        </c:manualLayout>
      </c:layout>
      <c:doughnutChart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solidFill>
              <a:srgbClr val="618FC5"/>
            </a:solidFill>
            <a:ln w="9525" cap="flat">
              <a:solidFill>
                <a:srgbClr val="F9F9F9"/>
              </a:solidFill>
              <a:prstDash val="solid"/>
              <a:round/>
            </a:ln>
            <a:effectLst>
              <a:outerShdw blurRad="38100" dist="20000" dir="5400000" algn="tl">
                <a:srgbClr val="000000">
                  <a:alpha val="0"/>
                </a:srgbClr>
              </a:outerShdw>
            </a:effectLst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977-455D-B003-CECB6C4BFB02}"/>
              </c:ext>
            </c:extLst>
          </c:dPt>
          <c:dPt>
            <c:idx val="1"/>
            <c:spPr>
              <a:solidFill>
                <a:srgbClr val="0F5994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977-455D-B003-CECB6C4BFB02}"/>
              </c:ext>
            </c:extLst>
          </c:dPt>
          <c:dPt>
            <c:idx val="2"/>
            <c:spPr>
              <a:solidFill>
                <a:srgbClr val="DADAD9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977-455D-B003-CECB6C4BFB02}"/>
              </c:ext>
            </c:extLst>
          </c:dPt>
          <c:dPt>
            <c:idx val="3"/>
            <c:spPr>
              <a:solidFill>
                <a:srgbClr val="1EA117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7977-455D-B003-CECB6C4BFB02}"/>
              </c:ext>
            </c:extLst>
          </c:dPt>
          <c:dPt>
            <c:idx val="4"/>
            <c:spPr>
              <a:solidFill>
                <a:srgbClr val="D7603A"/>
              </a:solidFill>
              <a:ln w="9525" cap="flat">
                <a:solidFill>
                  <a:srgbClr val="F9F9F9"/>
                </a:solidFill>
                <a:prstDash val="solid"/>
                <a:round/>
              </a:ln>
              <a:effectLst>
                <a:outerShdw blurRad="38100" dist="20000" dir="5400000" algn="tl">
                  <a:srgbClr val="000000">
                    <a:alpha val="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977-455D-B003-CECB6C4BFB02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showPercent val="1"/>
            <c:showLeaderLines val="1"/>
            <c:leaderLines>
              <c:spPr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Апрель</c:v>
                </c:pt>
                <c:pt idx="1">
                  <c:v>Июнь</c:v>
                </c:pt>
                <c:pt idx="2">
                  <c:v>Июль</c:v>
                </c:pt>
                <c:pt idx="3">
                  <c:v>Август</c:v>
                </c:pt>
                <c:pt idx="4">
                  <c:v>Сентябрь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977-455D-B003-CECB6C4BFB02}"/>
            </c:ext>
          </c:extLst>
        </c:ser>
        <c:dLbls/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8849881700794594"/>
          <c:y val="0"/>
          <c:w val="0.40038034518333349"/>
          <c:h val="0.9465207068607386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spPr>
              <a:solidFill>
                <a:srgbClr val="D73C3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E5-4A52-A98D-E7D1FA5A9B5D}"/>
              </c:ext>
            </c:extLst>
          </c:dPt>
          <c:dPt>
            <c:idx val="1"/>
            <c:spPr>
              <a:solidFill>
                <a:srgbClr val="D7603A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E5-4A52-A98D-E7D1FA5A9B5D}"/>
              </c:ext>
            </c:extLst>
          </c:dPt>
          <c:dPt>
            <c:idx val="2"/>
            <c:spPr>
              <a:solidFill>
                <a:srgbClr val="1DA117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E5-4A52-A98D-E7D1FA5A9B5D}"/>
              </c:ext>
            </c:extLst>
          </c:dPt>
          <c:dPt>
            <c:idx val="3"/>
            <c:spPr>
              <a:solidFill>
                <a:srgbClr val="69D0BC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E5-4A52-A98D-E7D1FA5A9B5D}"/>
              </c:ext>
            </c:extLst>
          </c:dPt>
          <c:dLbls>
            <c:dLbl>
              <c:idx val="3"/>
              <c:layout>
                <c:manualLayout>
                  <c:x val="0"/>
                  <c:y val="-3.16778413002484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PF Din Text Cond Pro Medium" panose="02000500000000020004" pitchFamily="2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6.5900698947126746E-2"/>
                      <c:h val="0.1761301844812275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9DE5-4A52-A98D-E7D1FA5A9B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PF Din Text Cond Pro Medium" panose="02000500000000020004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Лист1!$B$2:$B$5</c:f>
              <c:numCache>
                <c:formatCode>#\ ##0.0;\-#\ ##0.0;"-"</c:formatCode>
                <c:ptCount val="4"/>
                <c:pt idx="0">
                  <c:v>68.821453568229998</c:v>
                </c:pt>
                <c:pt idx="1">
                  <c:v>9.8177413913700011</c:v>
                </c:pt>
                <c:pt idx="2">
                  <c:v>38.840914123679902</c:v>
                </c:pt>
                <c:pt idx="3">
                  <c:v>5.259175528270009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DE5-4A52-A98D-E7D1FA5A9B5D}"/>
            </c:ext>
          </c:extLst>
        </c:ser>
        <c:dLbls/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ru-RU"/>
    </a:p>
  </c:txPr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0.2927616903566993"/>
          <c:y val="0"/>
          <c:w val="0.43639865644610115"/>
          <c:h val="0.911688157605603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Новая ПДЗ на 01.01.2018</c:v>
                </c:pt>
              </c:strCache>
            </c:strRef>
          </c:tx>
          <c:spPr>
            <a:ln w="22225">
              <a:solidFill>
                <a:srgbClr val="FFFFFF"/>
              </a:solidFill>
            </a:ln>
            <a:effectLst/>
          </c:spPr>
          <c:dPt>
            <c:idx val="0"/>
            <c:spPr>
              <a:solidFill>
                <a:srgbClr val="725099"/>
              </a:solidFill>
              <a:ln w="22225">
                <a:solidFill>
                  <a:srgbClr val="FFFF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09E-4938-A845-8211D2DABC00}"/>
              </c:ext>
            </c:extLst>
          </c:dPt>
          <c:dPt>
            <c:idx val="1"/>
            <c:spPr>
              <a:solidFill>
                <a:srgbClr val="A7A7A7"/>
              </a:solidFill>
              <a:ln w="22225">
                <a:solidFill>
                  <a:srgbClr val="FFFF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09E-4938-A845-8211D2DABC00}"/>
              </c:ext>
            </c:extLst>
          </c:dPt>
          <c:dPt>
            <c:idx val="2"/>
            <c:spPr>
              <a:solidFill>
                <a:srgbClr val="0F5994"/>
              </a:solidFill>
              <a:ln w="22225">
                <a:solidFill>
                  <a:srgbClr val="FFFF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09E-4938-A845-8211D2DABC00}"/>
              </c:ext>
            </c:extLst>
          </c:dPt>
          <c:dPt>
            <c:idx val="3"/>
            <c:spPr>
              <a:solidFill>
                <a:srgbClr val="DFEBF7"/>
              </a:solidFill>
              <a:ln w="22225">
                <a:solidFill>
                  <a:srgbClr val="FFFF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09E-4938-A845-8211D2DABC00}"/>
              </c:ext>
            </c:extLst>
          </c:dPt>
          <c:dLbls>
            <c:dLbl>
              <c:idx val="1"/>
              <c:layout>
                <c:manualLayout>
                  <c:x val="4.8252598051458907E-2"/>
                  <c:y val="-0.20691625844605188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09E-4938-A845-8211D2DABC0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0">
                      <a:solidFill>
                        <a:schemeClr val="tx1"/>
                      </a:solidFill>
                      <a:latin typeface="PF Din Text Cond Pro Medium" panose="02000500000000020004" pitchFamily="2" charset="0"/>
                    </a:defRPr>
                  </a:pPr>
                  <a:endParaRPr lang="ru-RU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0">
                    <a:solidFill>
                      <a:schemeClr val="bg1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showPercent val="1"/>
            <c:showLeaderLines val="1"/>
            <c:leaderLines>
              <c:spPr>
                <a:ln>
                  <a:solidFill>
                    <a:schemeClr val="bg1">
                      <a:lumMod val="50000"/>
                    </a:schemeClr>
                  </a:solidFill>
                </a:ln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Лист1!$B$2:$B$5</c:f>
              <c:numCache>
                <c:formatCode>_-* #\ ##0_р_._-;\-* #\ ##0_р_._-;_-* "-"??_р_._-;_-@_-</c:formatCode>
                <c:ptCount val="4"/>
                <c:pt idx="0">
                  <c:v>29204.530761523358</c:v>
                </c:pt>
                <c:pt idx="1">
                  <c:v>2025.5923977157058</c:v>
                </c:pt>
                <c:pt idx="2">
                  <c:v>2981.3779269494953</c:v>
                </c:pt>
                <c:pt idx="3">
                  <c:v>6870.7352450423641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209E-4938-A845-8211D2DABC00}"/>
            </c:ext>
          </c:extLst>
        </c:ser>
        <c:dLbls/>
        <c:firstSliceAng val="136"/>
        <c:holeSize val="50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 sz="1000">
          <a:latin typeface="Arial Narrow" panose="020B0606020202030204" pitchFamily="34" charset="0"/>
        </a:defRPr>
      </a:pPr>
      <a:endParaRPr lang="ru-RU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4.9100199999999997E-2"/>
          <c:y val="5.8427800000000002E-2"/>
          <c:w val="0.91984399999999999"/>
          <c:h val="0.83736299999999986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Регион 1</c:v>
                </c:pt>
              </c:strCache>
            </c:strRef>
          </c:tx>
          <c:spPr>
            <a:ln w="47625" cap="flat">
              <a:solidFill>
                <a:srgbClr val="618FC5"/>
              </a:solidFill>
              <a:prstDash val="solid"/>
              <a:round/>
            </a:ln>
            <a:effectLst/>
          </c:spPr>
          <c:marker>
            <c:symbol val="diamond"/>
            <c:size val="10"/>
            <c:spPr>
              <a:solidFill>
                <a:srgbClr val="618FC5"/>
              </a:solidFill>
              <a:ln w="9525" cap="flat">
                <a:solidFill>
                  <a:schemeClr val="bg1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82-4DC0-BAF4-216E3988738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Регион 2</c:v>
                </c:pt>
              </c:strCache>
            </c:strRef>
          </c:tx>
          <c:spPr>
            <a:ln w="47625" cap="flat">
              <a:solidFill>
                <a:srgbClr val="1EA117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solidFill>
                <a:srgbClr val="1EA117"/>
              </a:solidFill>
              <a:ln w="9525" cap="flat">
                <a:solidFill>
                  <a:schemeClr val="bg1"/>
                </a:solidFill>
                <a:prstDash val="solid"/>
                <a:round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Апрель</c:v>
                </c:pt>
                <c:pt idx="1">
                  <c:v>Май</c:v>
                </c:pt>
                <c:pt idx="2">
                  <c:v>Июнь</c:v>
                </c:pt>
                <c:pt idx="3">
                  <c:v>Июль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F82-4DC0-BAF4-216E3988738D}"/>
            </c:ext>
          </c:extLst>
        </c:ser>
        <c:dLbls/>
        <c:marker val="1"/>
        <c:axId val="182600448"/>
        <c:axId val="182601984"/>
      </c:lineChart>
      <c:catAx>
        <c:axId val="182600448"/>
        <c:scaling>
          <c:orientation val="minMax"/>
        </c:scaling>
        <c:axPos val="b"/>
        <c:numFmt formatCode="General" sourceLinked="0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600" b="0" i="0" u="none" strike="noStrike">
                <a:solidFill>
                  <a:srgbClr val="000000"/>
                </a:solidFill>
                <a:latin typeface="PF Din Text Cond Pro Light" panose="02000000000000000000" pitchFamily="2" charset="0"/>
              </a:defRPr>
            </a:pPr>
            <a:endParaRPr lang="ru-RU"/>
          </a:p>
        </c:txPr>
        <c:crossAx val="182601984"/>
        <c:crosses val="autoZero"/>
        <c:auto val="1"/>
        <c:lblAlgn val="ctr"/>
        <c:lblOffset val="100"/>
        <c:noMultiLvlLbl val="1"/>
      </c:catAx>
      <c:valAx>
        <c:axId val="182601984"/>
        <c:scaling>
          <c:orientation val="minMax"/>
        </c:scaling>
        <c:axPos val="l"/>
        <c:numFmt formatCode="General" sourceLinked="0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A7A7A7"/>
                </a:solidFill>
                <a:latin typeface="PF Din Text Cond Pro Light" panose="02000000000000000000" pitchFamily="2" charset="0"/>
              </a:defRPr>
            </a:pPr>
            <a:endParaRPr lang="ru-RU"/>
          </a:p>
        </c:txPr>
        <c:crossAx val="182600448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3.1908082497622732E-2"/>
          <c:y val="7.482695288812749E-2"/>
          <c:w val="0.94527537974769671"/>
          <c:h val="0.66268926094017233"/>
        </c:manualLayout>
      </c:layout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Норматив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5FD0-4566-BCB4-90F57824FA54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1-5FD0-4566-BCB4-90F57824FA54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2-5FD0-4566-BCB4-90F57824FA54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3-5FD0-4566-BCB4-90F57824FA54}"/>
              </c:ext>
            </c:extLst>
          </c:dPt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  <c:pt idx="4">
                  <c:v>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FD0-4566-BCB4-90F57824FA5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План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circle"/>
            <c:size val="5"/>
            <c:spPr>
              <a:solidFill>
                <a:srgbClr val="00B050"/>
              </a:solidFill>
              <a:ln w="15875">
                <a:solidFill>
                  <a:schemeClr val="bg1"/>
                </a:solidFill>
              </a:ln>
            </c:spPr>
          </c:marker>
          <c:dLbls>
            <c:dLbl>
              <c:idx val="1"/>
              <c:layout>
                <c:manualLayout>
                  <c:x val="-8.5204931395380171E-2"/>
                  <c:y val="-6.539611961568202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D0-4566-BCB4-90F57824FA54}"/>
                </c:ext>
              </c:extLst>
            </c:dLbl>
            <c:dLbl>
              <c:idx val="2"/>
              <c:layout>
                <c:manualLayout>
                  <c:x val="-7.340777924648717E-2"/>
                  <c:y val="-8.174514951960248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D0-4566-BCB4-90F57824FA54}"/>
                </c:ext>
              </c:extLst>
            </c:dLbl>
            <c:dLbl>
              <c:idx val="3"/>
              <c:layout>
                <c:manualLayout>
                  <c:x val="-7.9306355320933747E-2"/>
                  <c:y val="-8.1745149519602489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D0-4566-BCB4-90F57824FA54}"/>
                </c:ext>
              </c:extLst>
            </c:dLbl>
            <c:dLbl>
              <c:idx val="4"/>
              <c:layout>
                <c:manualLayout>
                  <c:x val="-5.5741543903520818E-3"/>
                  <c:y val="-1.6349029903920561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D0-4566-BCB4-90F57824FA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>
                    <a:solidFill>
                      <a:srgbClr val="00B050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98</c:v>
                </c:pt>
                <c:pt idx="1">
                  <c:v>147</c:v>
                </c:pt>
                <c:pt idx="2">
                  <c:v>147</c:v>
                </c:pt>
                <c:pt idx="3">
                  <c:v>147</c:v>
                </c:pt>
                <c:pt idx="4">
                  <c:v>147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5FD0-4566-BCB4-90F57824FA54}"/>
            </c:ext>
          </c:extLst>
        </c:ser>
        <c:dLbls/>
        <c:marker val="1"/>
        <c:axId val="183208576"/>
        <c:axId val="183218560"/>
      </c:lineChart>
      <c:catAx>
        <c:axId val="183208576"/>
        <c:scaling>
          <c:orientation val="minMax"/>
        </c:scaling>
        <c:axPos val="b"/>
        <c:numFmt formatCode="General" sourceLinked="1"/>
        <c:majorTickMark val="in"/>
        <c:minorTickMark val="in"/>
        <c:tickLblPos val="low"/>
        <c:spPr>
          <a:ln>
            <a:solidFill>
              <a:schemeClr val="bg1">
                <a:lumMod val="50000"/>
              </a:schemeClr>
            </a:solidFill>
            <a:prstDash val="solid"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  <a:latin typeface="PF Din Text Cond Pro Light" panose="02000000000000000000" pitchFamily="2" charset="0"/>
              </a:defRPr>
            </a:pPr>
            <a:endParaRPr lang="ru-RU"/>
          </a:p>
        </c:txPr>
        <c:crossAx val="183218560"/>
        <c:crosses val="autoZero"/>
        <c:auto val="1"/>
        <c:lblAlgn val="ctr"/>
        <c:lblOffset val="100"/>
        <c:tickMarkSkip val="2"/>
      </c:catAx>
      <c:valAx>
        <c:axId val="183218560"/>
        <c:scaling>
          <c:orientation val="minMax"/>
          <c:max val="250"/>
          <c:min val="50"/>
        </c:scaling>
        <c:delete val="1"/>
        <c:axPos val="l"/>
        <c:numFmt formatCode="General" sourceLinked="1"/>
        <c:tickLblPos val="nextTo"/>
        <c:crossAx val="18320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900"/>
      </a:pPr>
      <a:endParaRPr lang="ru-RU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>
        <c:manualLayout>
          <c:layoutTarget val="inner"/>
          <c:xMode val="edge"/>
          <c:yMode val="edge"/>
          <c:x val="3.1908082497622732E-2"/>
          <c:y val="7.482695288812749E-2"/>
          <c:w val="0.94527537974769671"/>
          <c:h val="0.66268926094017233"/>
        </c:manualLayout>
      </c:layout>
      <c:lineChart>
        <c:grouping val="standard"/>
        <c:ser>
          <c:idx val="0"/>
          <c:order val="0"/>
          <c:tx>
            <c:strRef>
              <c:f>Лист1!$B$1</c:f>
              <c:strCache>
                <c:ptCount val="1"/>
                <c:pt idx="0">
                  <c:v>Факт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w="19050">
                <a:solidFill>
                  <a:schemeClr val="bg1"/>
                </a:solidFill>
              </a:ln>
            </c:spPr>
          </c:marke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7D0-44F7-9F7B-005B7C01938E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1-17D0-44F7-9F7B-005B7C01938E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2-17D0-44F7-9F7B-005B7C01938E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3-17D0-44F7-9F7B-005B7C01938E}"/>
              </c:ext>
            </c:extLst>
          </c:dPt>
          <c:dLbls>
            <c:dLbl>
              <c:idx val="0"/>
              <c:layout>
                <c:manualLayout>
                  <c:x val="-2.7133449942454055E-3"/>
                  <c:y val="-8.174514951960251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7D0-44F7-9F7B-005B7C01938E}"/>
                </c:ext>
              </c:extLst>
            </c:dLbl>
            <c:dLbl>
              <c:idx val="1"/>
              <c:layout>
                <c:manualLayout>
                  <c:x val="-5.2851241627040982E-2"/>
                  <c:y val="-8.174514951960251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D0-44F7-9F7B-005B7C01938E}"/>
                </c:ext>
              </c:extLst>
            </c:dLbl>
            <c:dLbl>
              <c:idx val="2"/>
              <c:layout>
                <c:manualLayout>
                  <c:x val="-4.6952665552594454E-2"/>
                  <c:y val="-7.3570634567642262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7D0-44F7-9F7B-005B7C01938E}"/>
                </c:ext>
              </c:extLst>
            </c:dLbl>
            <c:dLbl>
              <c:idx val="3"/>
              <c:layout>
                <c:manualLayout>
                  <c:x val="-5.2851241627041044E-2"/>
                  <c:y val="-8.174514951960251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D0-44F7-9F7B-005B7C01938E}"/>
                </c:ext>
              </c:extLst>
            </c:dLbl>
            <c:dLbl>
              <c:idx val="4"/>
              <c:layout>
                <c:manualLayout>
                  <c:x val="-5.580052966426418E-2"/>
                  <c:y val="-8.1745149519602517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7D0-44F7-9F7B-005B7C01938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>
                    <a:latin typeface="PF Din Text Cond Pro Light" panose="02000000000000000000" pitchFamily="2" charset="0"/>
                  </a:defRPr>
                </a:pPr>
                <a:endParaRPr lang="ru-RU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Лист1!$B$2:$B$6</c:f>
              <c:numCache>
                <c:formatCode>0.00%</c:formatCode>
                <c:ptCount val="5"/>
                <c:pt idx="0">
                  <c:v>0.1673</c:v>
                </c:pt>
                <c:pt idx="1">
                  <c:v>0.1673</c:v>
                </c:pt>
                <c:pt idx="2">
                  <c:v>0.1673</c:v>
                </c:pt>
                <c:pt idx="3">
                  <c:v>0.1673</c:v>
                </c:pt>
                <c:pt idx="4">
                  <c:v>0.1673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7D0-44F7-9F7B-005B7C01938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План</c:v>
                </c:pt>
              </c:strCache>
            </c:strRef>
          </c:tx>
          <c:spPr>
            <a:ln w="25400">
              <a:solidFill>
                <a:srgbClr val="00B050"/>
              </a:solidFill>
            </a:ln>
          </c:spPr>
          <c:marker>
            <c:symbol val="circle"/>
            <c:size val="5"/>
            <c:spPr>
              <a:solidFill>
                <a:srgbClr val="00B050"/>
              </a:solidFill>
              <a:ln w="15875">
                <a:solidFill>
                  <a:schemeClr val="bg1"/>
                </a:solidFill>
              </a:ln>
            </c:spPr>
          </c:marker>
          <c:dLbls>
            <c:dLbl>
              <c:idx val="2"/>
              <c:layout>
                <c:manualLayout>
                  <c:x val="-6.8054937572629176E-2"/>
                  <c:y val="-9.8285990876726445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7D0-44F7-9F7B-005B7C01938E}"/>
                </c:ext>
              </c:extLst>
            </c:dLbl>
            <c:dLbl>
              <c:idx val="3"/>
              <c:layout>
                <c:manualLayout>
                  <c:x val="-6.2156361498182586E-2"/>
                  <c:y val="-8.1936960972805978E-2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7D0-44F7-9F7B-005B7C01938E}"/>
                </c:ext>
              </c:extLst>
            </c:dLbl>
            <c:dLbl>
              <c:idx val="4"/>
              <c:layout>
                <c:manualLayout>
                  <c:x val="-5.6257785423736162E-2"/>
                  <c:y val="-0.10646050582868666"/>
                </c:manualLayout>
              </c:layout>
              <c:dLblPos val="r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7D0-44F7-9F7B-005B7C01938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 b="0">
                    <a:solidFill>
                      <a:srgbClr val="00B050"/>
                    </a:solidFill>
                    <a:latin typeface="PF Din Text Cond Pro Medium" panose="02000500000000020004" pitchFamily="2" charset="0"/>
                  </a:defRPr>
                </a:pPr>
                <a:endParaRPr lang="ru-RU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Лист1!$C$2:$C$6</c:f>
              <c:numCache>
                <c:formatCode>0.00%</c:formatCode>
                <c:ptCount val="5"/>
                <c:pt idx="0">
                  <c:v>0.54</c:v>
                </c:pt>
                <c:pt idx="1">
                  <c:v>0.84000000000000008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17D0-44F7-9F7B-005B7C01938E}"/>
            </c:ext>
          </c:extLst>
        </c:ser>
        <c:dLbls/>
        <c:marker val="1"/>
        <c:axId val="183353728"/>
        <c:axId val="183355264"/>
      </c:lineChart>
      <c:catAx>
        <c:axId val="183353728"/>
        <c:scaling>
          <c:orientation val="minMax"/>
        </c:scaling>
        <c:axPos val="b"/>
        <c:numFmt formatCode="General" sourceLinked="1"/>
        <c:majorTickMark val="in"/>
        <c:minorTickMark val="in"/>
        <c:tickLblPos val="low"/>
        <c:spPr>
          <a:ln>
            <a:solidFill>
              <a:schemeClr val="bg1">
                <a:lumMod val="50000"/>
              </a:schemeClr>
            </a:solidFill>
            <a:prstDash val="solid"/>
          </a:ln>
        </c:spPr>
        <c:txPr>
          <a:bodyPr/>
          <a:lstStyle/>
          <a:p>
            <a:pPr>
              <a:defRPr sz="1000" b="0">
                <a:solidFill>
                  <a:schemeClr val="tx1"/>
                </a:solidFill>
                <a:latin typeface="PF Din Text Cond Pro Light" panose="02000000000000000000" pitchFamily="2" charset="0"/>
              </a:defRPr>
            </a:pPr>
            <a:endParaRPr lang="ru-RU"/>
          </a:p>
        </c:txPr>
        <c:crossAx val="183355264"/>
        <c:crosses val="autoZero"/>
        <c:auto val="1"/>
        <c:lblAlgn val="ctr"/>
        <c:lblOffset val="100"/>
        <c:tickMarkSkip val="2"/>
      </c:catAx>
      <c:valAx>
        <c:axId val="183355264"/>
        <c:scaling>
          <c:orientation val="minMax"/>
          <c:max val="1.5"/>
          <c:min val="0"/>
        </c:scaling>
        <c:delete val="1"/>
        <c:axPos val="l"/>
        <c:numFmt formatCode="0.00%" sourceLinked="1"/>
        <c:tickLblPos val="nextTo"/>
        <c:crossAx val="1833537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900"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C85E9-8C53-492D-B96B-F70C267B5B07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0C45A41B-307A-4CC8-9F51-194C897B7964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Общая стоимость линий электросети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7 млн. 347 тыс. рублей</a:t>
          </a:r>
          <a:endParaRPr lang="ru-RU" sz="1500" dirty="0">
            <a:latin typeface="PFDinTextCondPro-Light"/>
          </a:endParaRPr>
        </a:p>
      </dgm:t>
    </dgm:pt>
    <dgm:pt modelId="{58C34A93-447C-47B3-8A61-926A2FD8833E}" type="parTrans" cxnId="{9884C1C6-2F63-4EFC-AF97-E8182F9A7AB9}">
      <dgm:prSet/>
      <dgm:spPr/>
      <dgm:t>
        <a:bodyPr/>
        <a:lstStyle/>
        <a:p>
          <a:endParaRPr lang="ru-RU"/>
        </a:p>
      </dgm:t>
    </dgm:pt>
    <dgm:pt modelId="{166AA007-A9B0-4AA7-9131-A0A9A21068B8}" type="sibTrans" cxnId="{9884C1C6-2F63-4EFC-AF97-E8182F9A7AB9}">
      <dgm:prSet/>
      <dgm:spPr/>
      <dgm:t>
        <a:bodyPr/>
        <a:lstStyle/>
        <a:p>
          <a:endParaRPr lang="ru-RU"/>
        </a:p>
      </dgm:t>
    </dgm:pt>
    <dgm:pt modelId="{0581F16A-7C5C-456B-AA52-A5AD2C27CB7F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Стоимость </a:t>
          </a:r>
          <a:r>
            <a:rPr lang="ru-RU" sz="1400" dirty="0" err="1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Рк</a:t>
          </a:r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и В (9 штук)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675 тыс. рублей</a:t>
          </a:r>
          <a:endParaRPr lang="ru-RU" sz="1500" dirty="0">
            <a:latin typeface="PFDinTextCondPro-Light"/>
          </a:endParaRPr>
        </a:p>
      </dgm:t>
    </dgm:pt>
    <dgm:pt modelId="{890E992A-19BF-4F3D-A6A2-12EDDFDC2698}" type="parTrans" cxnId="{16C0BCAE-6B36-47C5-940D-70649D492681}">
      <dgm:prSet/>
      <dgm:spPr/>
      <dgm:t>
        <a:bodyPr/>
        <a:lstStyle/>
        <a:p>
          <a:endParaRPr lang="ru-RU"/>
        </a:p>
      </dgm:t>
    </dgm:pt>
    <dgm:pt modelId="{4DCE3666-B3CD-4F76-A922-C67A27324BCB}" type="sibTrans" cxnId="{16C0BCAE-6B36-47C5-940D-70649D492681}">
      <dgm:prSet/>
      <dgm:spPr/>
      <dgm:t>
        <a:bodyPr/>
        <a:lstStyle/>
        <a:p>
          <a:endParaRPr lang="ru-RU"/>
        </a:p>
      </dgm:t>
    </dgm:pt>
    <dgm:pt modelId="{81AA41F2-1BCA-4FD4-8EF5-FA7B1CCF7A3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Ежегодный ущерб для потребителей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405 тыс. рублей</a:t>
          </a:r>
          <a:endParaRPr lang="en-US" sz="15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gm:t>
    </dgm:pt>
    <dgm:pt modelId="{91313924-B2D6-4919-8E23-B6B47AE33EED}" type="parTrans" cxnId="{8DBD9FB9-84BF-464D-912E-CEA6510E2B9A}">
      <dgm:prSet/>
      <dgm:spPr/>
      <dgm:t>
        <a:bodyPr/>
        <a:lstStyle/>
        <a:p>
          <a:endParaRPr lang="ru-RU"/>
        </a:p>
      </dgm:t>
    </dgm:pt>
    <dgm:pt modelId="{13787628-45BE-4429-8C6A-D544D1CA9B95}" type="sibTrans" cxnId="{8DBD9FB9-84BF-464D-912E-CEA6510E2B9A}">
      <dgm:prSet/>
      <dgm:spPr/>
      <dgm:t>
        <a:bodyPr/>
        <a:lstStyle/>
        <a:p>
          <a:endParaRPr lang="ru-RU"/>
        </a:p>
      </dgm:t>
    </dgm:pt>
    <dgm:pt modelId="{352A3077-EFB4-43EC-B4DD-0C6AE6BDEE6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Общие капиталовложения составили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 </a:t>
          </a:r>
          <a:r>
            <a:rPr lang="en-US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8</a:t>
          </a:r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млн. 426 тыс. рублей</a:t>
          </a:r>
          <a:endParaRPr lang="en-US" sz="15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gm:t>
    </dgm:pt>
    <dgm:pt modelId="{E75CA4CD-DC16-454B-9191-FF1A7C061672}" type="parTrans" cxnId="{EA92A443-87BD-43F0-A7BF-A9FDF6E1DCC8}">
      <dgm:prSet/>
      <dgm:spPr/>
      <dgm:t>
        <a:bodyPr/>
        <a:lstStyle/>
        <a:p>
          <a:endParaRPr lang="ru-RU"/>
        </a:p>
      </dgm:t>
    </dgm:pt>
    <dgm:pt modelId="{B50DEBEB-2A25-4E83-92E2-1B29ADBEC251}" type="sibTrans" cxnId="{EA92A443-87BD-43F0-A7BF-A9FDF6E1DCC8}">
      <dgm:prSet/>
      <dgm:spPr/>
      <dgm:t>
        <a:bodyPr/>
        <a:lstStyle/>
        <a:p>
          <a:endParaRPr lang="ru-RU"/>
        </a:p>
      </dgm:t>
    </dgm:pt>
    <dgm:pt modelId="{E9A4A6EF-61D5-4790-B7D5-378897FF34F1}" type="pres">
      <dgm:prSet presAssocID="{358C85E9-8C53-492D-B96B-F70C267B5B07}" presName="linear" presStyleCnt="0">
        <dgm:presLayoutVars>
          <dgm:dir val="rev"/>
          <dgm:resizeHandles val="exact"/>
        </dgm:presLayoutVars>
      </dgm:prSet>
      <dgm:spPr/>
    </dgm:pt>
    <dgm:pt modelId="{9E2EC514-990D-4018-9275-AA9B6C3B3D30}" type="pres">
      <dgm:prSet presAssocID="{0C45A41B-307A-4CC8-9F51-194C897B7964}" presName="comp" presStyleCnt="0"/>
      <dgm:spPr/>
    </dgm:pt>
    <dgm:pt modelId="{D74C5A3D-F173-48E4-BFBB-4E9F9395C865}" type="pres">
      <dgm:prSet presAssocID="{0C45A41B-307A-4CC8-9F51-194C897B7964}" presName="box" presStyleLbl="node1" presStyleIdx="0" presStyleCnt="4" custLinFactNeighborX="-22815" custLinFactNeighborY="-10573"/>
      <dgm:spPr/>
      <dgm:t>
        <a:bodyPr/>
        <a:lstStyle/>
        <a:p>
          <a:endParaRPr lang="ru-RU"/>
        </a:p>
      </dgm:t>
    </dgm:pt>
    <dgm:pt modelId="{3FA720E9-9687-4D84-A17E-71229BD9628B}" type="pres">
      <dgm:prSet presAssocID="{0C45A41B-307A-4CC8-9F51-194C897B7964}" presName="img" presStyleLbl="fgImgPlace1" presStyleIdx="0" presStyleCnt="4" custScaleX="73055" custScaleY="112869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</dgm:pt>
    <dgm:pt modelId="{7D57609F-5967-40F4-8011-28858C4984BD}" type="pres">
      <dgm:prSet presAssocID="{0C45A41B-307A-4CC8-9F51-194C897B796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18E1FE-3300-44DD-9947-11DA9ADBB059}" type="pres">
      <dgm:prSet presAssocID="{166AA007-A9B0-4AA7-9131-A0A9A21068B8}" presName="spacer" presStyleCnt="0"/>
      <dgm:spPr/>
    </dgm:pt>
    <dgm:pt modelId="{60B166F4-0EED-4A4F-A2AB-874CB062E8B7}" type="pres">
      <dgm:prSet presAssocID="{0581F16A-7C5C-456B-AA52-A5AD2C27CB7F}" presName="comp" presStyleCnt="0"/>
      <dgm:spPr/>
    </dgm:pt>
    <dgm:pt modelId="{63389D5A-C0CD-45B9-AEFA-2481CFE9854C}" type="pres">
      <dgm:prSet presAssocID="{0581F16A-7C5C-456B-AA52-A5AD2C27CB7F}" presName="box" presStyleLbl="node1" presStyleIdx="1" presStyleCnt="4" custLinFactNeighborY="1203"/>
      <dgm:spPr/>
      <dgm:t>
        <a:bodyPr/>
        <a:lstStyle/>
        <a:p>
          <a:endParaRPr lang="ru-RU"/>
        </a:p>
      </dgm:t>
    </dgm:pt>
    <dgm:pt modelId="{DE48C543-46F7-4F2B-9DAD-46B4AC3B6D0C}" type="pres">
      <dgm:prSet presAssocID="{0581F16A-7C5C-456B-AA52-A5AD2C27CB7F}" presName="img" presStyleLbl="fgImgPlace1" presStyleIdx="1" presStyleCnt="4" custScaleX="70645" custScaleY="113553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</dgm:pt>
    <dgm:pt modelId="{E9060F0F-E8B7-4346-BA51-B9BAF8307D35}" type="pres">
      <dgm:prSet presAssocID="{0581F16A-7C5C-456B-AA52-A5AD2C27CB7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0F9F8A-F9BF-4BF0-A15B-E17BD5C63F0D}" type="pres">
      <dgm:prSet presAssocID="{4DCE3666-B3CD-4F76-A922-C67A27324BCB}" presName="spacer" presStyleCnt="0"/>
      <dgm:spPr/>
    </dgm:pt>
    <dgm:pt modelId="{3DA4CB03-3255-4F61-95C8-CFCA2F122FD2}" type="pres">
      <dgm:prSet presAssocID="{81AA41F2-1BCA-4FD4-8EF5-FA7B1CCF7A3A}" presName="comp" presStyleCnt="0"/>
      <dgm:spPr/>
    </dgm:pt>
    <dgm:pt modelId="{FCE6D9C0-1AA1-4167-A5FD-357AFC0BEBD4}" type="pres">
      <dgm:prSet presAssocID="{81AA41F2-1BCA-4FD4-8EF5-FA7B1CCF7A3A}" presName="box" presStyleLbl="node1" presStyleIdx="2" presStyleCnt="4"/>
      <dgm:spPr/>
      <dgm:t>
        <a:bodyPr/>
        <a:lstStyle/>
        <a:p>
          <a:endParaRPr lang="ru-RU"/>
        </a:p>
      </dgm:t>
    </dgm:pt>
    <dgm:pt modelId="{3427F54A-40AF-47D4-8F7B-F4DCCE67C4B6}" type="pres">
      <dgm:prSet presAssocID="{81AA41F2-1BCA-4FD4-8EF5-FA7B1CCF7A3A}" presName="img" presStyleLbl="fgImgPlace1" presStyleIdx="2" presStyleCnt="4" custScaleX="75464" custScaleY="10483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</dgm:pt>
    <dgm:pt modelId="{B5957B12-7BB7-4D87-BEB9-5DD4BCDDF7DC}" type="pres">
      <dgm:prSet presAssocID="{81AA41F2-1BCA-4FD4-8EF5-FA7B1CCF7A3A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0AFC0A-80B3-4B58-9CA8-B4E187E48794}" type="pres">
      <dgm:prSet presAssocID="{13787628-45BE-4429-8C6A-D544D1CA9B95}" presName="spacer" presStyleCnt="0"/>
      <dgm:spPr/>
    </dgm:pt>
    <dgm:pt modelId="{C4D31417-A6D1-493E-B96D-0244FCA7BA69}" type="pres">
      <dgm:prSet presAssocID="{352A3077-EFB4-43EC-B4DD-0C6AE6BDEE61}" presName="comp" presStyleCnt="0"/>
      <dgm:spPr/>
    </dgm:pt>
    <dgm:pt modelId="{83A47E22-9604-4EFA-8146-29FE11922E9C}" type="pres">
      <dgm:prSet presAssocID="{352A3077-EFB4-43EC-B4DD-0C6AE6BDEE61}" presName="box" presStyleLbl="node1" presStyleIdx="3" presStyleCnt="4"/>
      <dgm:spPr/>
      <dgm:t>
        <a:bodyPr/>
        <a:lstStyle/>
        <a:p>
          <a:endParaRPr lang="ru-RU"/>
        </a:p>
      </dgm:t>
    </dgm:pt>
    <dgm:pt modelId="{E633F5A3-0DFE-4809-8184-848BD42D7D08}" type="pres">
      <dgm:prSet presAssocID="{352A3077-EFB4-43EC-B4DD-0C6AE6BDEE61}" presName="img" presStyleLbl="fgImgPlace1" presStyleIdx="3" presStyleCnt="4" custScaleX="82693" custScaleY="112949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bg1"/>
          </a:solidFill>
        </a:ln>
      </dgm:spPr>
    </dgm:pt>
    <dgm:pt modelId="{8A7C9D2D-F047-488D-A23E-05A25660D598}" type="pres">
      <dgm:prSet presAssocID="{352A3077-EFB4-43EC-B4DD-0C6AE6BDEE6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16825B-A896-4ED9-9D09-E044B4A5559D}" type="presOf" srcId="{0C45A41B-307A-4CC8-9F51-194C897B7964}" destId="{7D57609F-5967-40F4-8011-28858C4984BD}" srcOrd="1" destOrd="0" presId="urn:microsoft.com/office/officeart/2005/8/layout/vList4"/>
    <dgm:cxn modelId="{9884C1C6-2F63-4EFC-AF97-E8182F9A7AB9}" srcId="{358C85E9-8C53-492D-B96B-F70C267B5B07}" destId="{0C45A41B-307A-4CC8-9F51-194C897B7964}" srcOrd="0" destOrd="0" parTransId="{58C34A93-447C-47B3-8A61-926A2FD8833E}" sibTransId="{166AA007-A9B0-4AA7-9131-A0A9A21068B8}"/>
    <dgm:cxn modelId="{6815239F-1CA7-43EE-B925-5A34B340C6A3}" type="presOf" srcId="{81AA41F2-1BCA-4FD4-8EF5-FA7B1CCF7A3A}" destId="{B5957B12-7BB7-4D87-BEB9-5DD4BCDDF7DC}" srcOrd="1" destOrd="0" presId="urn:microsoft.com/office/officeart/2005/8/layout/vList4"/>
    <dgm:cxn modelId="{EF513B6B-4815-47D6-8DFC-8525B3A00CFD}" type="presOf" srcId="{81AA41F2-1BCA-4FD4-8EF5-FA7B1CCF7A3A}" destId="{FCE6D9C0-1AA1-4167-A5FD-357AFC0BEBD4}" srcOrd="0" destOrd="0" presId="urn:microsoft.com/office/officeart/2005/8/layout/vList4"/>
    <dgm:cxn modelId="{1006FE41-30BB-4D3D-8CCF-BDFBD443613B}" type="presOf" srcId="{352A3077-EFB4-43EC-B4DD-0C6AE6BDEE61}" destId="{83A47E22-9604-4EFA-8146-29FE11922E9C}" srcOrd="0" destOrd="0" presId="urn:microsoft.com/office/officeart/2005/8/layout/vList4"/>
    <dgm:cxn modelId="{C40E4AC0-6FB0-4A6B-B27A-C77EB99368D6}" type="presOf" srcId="{352A3077-EFB4-43EC-B4DD-0C6AE6BDEE61}" destId="{8A7C9D2D-F047-488D-A23E-05A25660D598}" srcOrd="1" destOrd="0" presId="urn:microsoft.com/office/officeart/2005/8/layout/vList4"/>
    <dgm:cxn modelId="{1754B5A9-48E0-412C-9005-A4A10BFC553D}" type="presOf" srcId="{0581F16A-7C5C-456B-AA52-A5AD2C27CB7F}" destId="{E9060F0F-E8B7-4346-BA51-B9BAF8307D35}" srcOrd="1" destOrd="0" presId="urn:microsoft.com/office/officeart/2005/8/layout/vList4"/>
    <dgm:cxn modelId="{F21152C5-955A-4735-99A2-93EED466E98E}" type="presOf" srcId="{0581F16A-7C5C-456B-AA52-A5AD2C27CB7F}" destId="{63389D5A-C0CD-45B9-AEFA-2481CFE9854C}" srcOrd="0" destOrd="0" presId="urn:microsoft.com/office/officeart/2005/8/layout/vList4"/>
    <dgm:cxn modelId="{D3B6B564-62A3-4B8D-994C-7D83117E9AEA}" type="presOf" srcId="{0C45A41B-307A-4CC8-9F51-194C897B7964}" destId="{D74C5A3D-F173-48E4-BFBB-4E9F9395C865}" srcOrd="0" destOrd="0" presId="urn:microsoft.com/office/officeart/2005/8/layout/vList4"/>
    <dgm:cxn modelId="{1C33BD80-979E-4060-BA5A-E4D6E7B61F6E}" type="presOf" srcId="{358C85E9-8C53-492D-B96B-F70C267B5B07}" destId="{E9A4A6EF-61D5-4790-B7D5-378897FF34F1}" srcOrd="0" destOrd="0" presId="urn:microsoft.com/office/officeart/2005/8/layout/vList4"/>
    <dgm:cxn modelId="{EA92A443-87BD-43F0-A7BF-A9FDF6E1DCC8}" srcId="{358C85E9-8C53-492D-B96B-F70C267B5B07}" destId="{352A3077-EFB4-43EC-B4DD-0C6AE6BDEE61}" srcOrd="3" destOrd="0" parTransId="{E75CA4CD-DC16-454B-9191-FF1A7C061672}" sibTransId="{B50DEBEB-2A25-4E83-92E2-1B29ADBEC251}"/>
    <dgm:cxn modelId="{16C0BCAE-6B36-47C5-940D-70649D492681}" srcId="{358C85E9-8C53-492D-B96B-F70C267B5B07}" destId="{0581F16A-7C5C-456B-AA52-A5AD2C27CB7F}" srcOrd="1" destOrd="0" parTransId="{890E992A-19BF-4F3D-A6A2-12EDDFDC2698}" sibTransId="{4DCE3666-B3CD-4F76-A922-C67A27324BCB}"/>
    <dgm:cxn modelId="{8DBD9FB9-84BF-464D-912E-CEA6510E2B9A}" srcId="{358C85E9-8C53-492D-B96B-F70C267B5B07}" destId="{81AA41F2-1BCA-4FD4-8EF5-FA7B1CCF7A3A}" srcOrd="2" destOrd="0" parTransId="{91313924-B2D6-4919-8E23-B6B47AE33EED}" sibTransId="{13787628-45BE-4429-8C6A-D544D1CA9B95}"/>
    <dgm:cxn modelId="{8D49B3A6-F09B-42D8-856F-3F314ED658C1}" type="presParOf" srcId="{E9A4A6EF-61D5-4790-B7D5-378897FF34F1}" destId="{9E2EC514-990D-4018-9275-AA9B6C3B3D30}" srcOrd="0" destOrd="0" presId="urn:microsoft.com/office/officeart/2005/8/layout/vList4"/>
    <dgm:cxn modelId="{6E03ABFC-5CCC-441B-8F6D-F2BA778A0B75}" type="presParOf" srcId="{9E2EC514-990D-4018-9275-AA9B6C3B3D30}" destId="{D74C5A3D-F173-48E4-BFBB-4E9F9395C865}" srcOrd="0" destOrd="0" presId="urn:microsoft.com/office/officeart/2005/8/layout/vList4"/>
    <dgm:cxn modelId="{DBFADFAD-70B6-42A6-9C2D-38150F0B5565}" type="presParOf" srcId="{9E2EC514-990D-4018-9275-AA9B6C3B3D30}" destId="{3FA720E9-9687-4D84-A17E-71229BD9628B}" srcOrd="1" destOrd="0" presId="urn:microsoft.com/office/officeart/2005/8/layout/vList4"/>
    <dgm:cxn modelId="{43876BB2-DB2D-40C7-8016-298576B5AB0A}" type="presParOf" srcId="{9E2EC514-990D-4018-9275-AA9B6C3B3D30}" destId="{7D57609F-5967-40F4-8011-28858C4984BD}" srcOrd="2" destOrd="0" presId="urn:microsoft.com/office/officeart/2005/8/layout/vList4"/>
    <dgm:cxn modelId="{9476821B-4110-45A7-80A3-6D8359D8AB13}" type="presParOf" srcId="{E9A4A6EF-61D5-4790-B7D5-378897FF34F1}" destId="{CB18E1FE-3300-44DD-9947-11DA9ADBB059}" srcOrd="1" destOrd="0" presId="urn:microsoft.com/office/officeart/2005/8/layout/vList4"/>
    <dgm:cxn modelId="{96CE2255-EC42-489D-B21D-5818CFB749ED}" type="presParOf" srcId="{E9A4A6EF-61D5-4790-B7D5-378897FF34F1}" destId="{60B166F4-0EED-4A4F-A2AB-874CB062E8B7}" srcOrd="2" destOrd="0" presId="urn:microsoft.com/office/officeart/2005/8/layout/vList4"/>
    <dgm:cxn modelId="{FFDE761E-AE2C-4838-ADC8-FAA35A34F0B6}" type="presParOf" srcId="{60B166F4-0EED-4A4F-A2AB-874CB062E8B7}" destId="{63389D5A-C0CD-45B9-AEFA-2481CFE9854C}" srcOrd="0" destOrd="0" presId="urn:microsoft.com/office/officeart/2005/8/layout/vList4"/>
    <dgm:cxn modelId="{A719BC13-4C5C-4ECC-A536-D27E4B10AC61}" type="presParOf" srcId="{60B166F4-0EED-4A4F-A2AB-874CB062E8B7}" destId="{DE48C543-46F7-4F2B-9DAD-46B4AC3B6D0C}" srcOrd="1" destOrd="0" presId="urn:microsoft.com/office/officeart/2005/8/layout/vList4"/>
    <dgm:cxn modelId="{E6FA6508-35AE-488A-8F81-209CA5A35870}" type="presParOf" srcId="{60B166F4-0EED-4A4F-A2AB-874CB062E8B7}" destId="{E9060F0F-E8B7-4346-BA51-B9BAF8307D35}" srcOrd="2" destOrd="0" presId="urn:microsoft.com/office/officeart/2005/8/layout/vList4"/>
    <dgm:cxn modelId="{1A42A45D-8158-4A51-9410-C7852C5CC2BC}" type="presParOf" srcId="{E9A4A6EF-61D5-4790-B7D5-378897FF34F1}" destId="{170F9F8A-F9BF-4BF0-A15B-E17BD5C63F0D}" srcOrd="3" destOrd="0" presId="urn:microsoft.com/office/officeart/2005/8/layout/vList4"/>
    <dgm:cxn modelId="{E3E44A56-36C8-4E2B-B6BF-FF647D5A8951}" type="presParOf" srcId="{E9A4A6EF-61D5-4790-B7D5-378897FF34F1}" destId="{3DA4CB03-3255-4F61-95C8-CFCA2F122FD2}" srcOrd="4" destOrd="0" presId="urn:microsoft.com/office/officeart/2005/8/layout/vList4"/>
    <dgm:cxn modelId="{6C017606-E3EB-448A-A18B-D4E3ADDEBC4A}" type="presParOf" srcId="{3DA4CB03-3255-4F61-95C8-CFCA2F122FD2}" destId="{FCE6D9C0-1AA1-4167-A5FD-357AFC0BEBD4}" srcOrd="0" destOrd="0" presId="urn:microsoft.com/office/officeart/2005/8/layout/vList4"/>
    <dgm:cxn modelId="{3C939170-5935-4D93-B3EA-D54037EA5A54}" type="presParOf" srcId="{3DA4CB03-3255-4F61-95C8-CFCA2F122FD2}" destId="{3427F54A-40AF-47D4-8F7B-F4DCCE67C4B6}" srcOrd="1" destOrd="0" presId="urn:microsoft.com/office/officeart/2005/8/layout/vList4"/>
    <dgm:cxn modelId="{F2AD1817-6556-4F9A-A54E-5FFE44365707}" type="presParOf" srcId="{3DA4CB03-3255-4F61-95C8-CFCA2F122FD2}" destId="{B5957B12-7BB7-4D87-BEB9-5DD4BCDDF7DC}" srcOrd="2" destOrd="0" presId="urn:microsoft.com/office/officeart/2005/8/layout/vList4"/>
    <dgm:cxn modelId="{3E9F96C4-6B23-4A65-A39C-3AB6704BCEFF}" type="presParOf" srcId="{E9A4A6EF-61D5-4790-B7D5-378897FF34F1}" destId="{770AFC0A-80B3-4B58-9CA8-B4E187E48794}" srcOrd="5" destOrd="0" presId="urn:microsoft.com/office/officeart/2005/8/layout/vList4"/>
    <dgm:cxn modelId="{F5383D55-7030-45FB-AF6E-57F0BCED9AB9}" type="presParOf" srcId="{E9A4A6EF-61D5-4790-B7D5-378897FF34F1}" destId="{C4D31417-A6D1-493E-B96D-0244FCA7BA69}" srcOrd="6" destOrd="0" presId="urn:microsoft.com/office/officeart/2005/8/layout/vList4"/>
    <dgm:cxn modelId="{8493D9DE-E119-4D8F-946C-B8A5059ECE24}" type="presParOf" srcId="{C4D31417-A6D1-493E-B96D-0244FCA7BA69}" destId="{83A47E22-9604-4EFA-8146-29FE11922E9C}" srcOrd="0" destOrd="0" presId="urn:microsoft.com/office/officeart/2005/8/layout/vList4"/>
    <dgm:cxn modelId="{07C0B8C9-1562-435B-998D-8F59F505B6E1}" type="presParOf" srcId="{C4D31417-A6D1-493E-B96D-0244FCA7BA69}" destId="{E633F5A3-0DFE-4809-8184-848BD42D7D08}" srcOrd="1" destOrd="0" presId="urn:microsoft.com/office/officeart/2005/8/layout/vList4"/>
    <dgm:cxn modelId="{00ADFCAB-C1EA-42D4-BF42-96B5CCBB7D44}" type="presParOf" srcId="{C4D31417-A6D1-493E-B96D-0244FCA7BA69}" destId="{8A7C9D2D-F047-488D-A23E-05A25660D598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84151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807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218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0683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744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3297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7583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3125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21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формировании презентации слайд необходимо</a:t>
            </a:r>
            <a:r>
              <a:rPr lang="ru-RU" baseline="0" dirty="0"/>
              <a:t> удалить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590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Приводится предлагаемая итоговая схема расположения линий </a:t>
            </a:r>
            <a:r>
              <a:rPr lang="ru-RU" dirty="0" smtClean="0"/>
              <a:t>электропередачи, </a:t>
            </a:r>
            <a:r>
              <a:rPr lang="ru-RU" dirty="0"/>
              <a:t>соединяющая заданные узлы нагрузки с питающей подстанцией, приводятся значения рассчитанных капиталовложений и ущербов для потребителей, рассчитанные для этой схемы. Это резюме решения задачи второго этапа олимпиады.</a:t>
            </a:r>
          </a:p>
        </p:txBody>
      </p:sp>
    </p:spTree>
    <p:extLst>
      <p:ext uri="{BB962C8B-B14F-4D97-AF65-F5344CB8AC3E}">
        <p14:creationId xmlns:p14="http://schemas.microsoft.com/office/powerpoint/2010/main" xmlns="" val="111136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решения задачи второго этапа олимпиады. Кратко описывается</a:t>
            </a:r>
            <a:r>
              <a:rPr lang="ru-RU" baseline="0" dirty="0"/>
              <a:t> ход решения теоретической части с использованием ссылок на физические законы, теоремы. Приводится краткий расчет решения и итоговый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896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Приводится</a:t>
            </a:r>
            <a:r>
              <a:rPr lang="ru-RU" baseline="0" dirty="0"/>
              <a:t> описание области применения различных схем распределительных электрических сетей, их достоинств и недостатков</a:t>
            </a:r>
          </a:p>
        </p:txBody>
      </p:sp>
    </p:spTree>
    <p:extLst>
      <p:ext uri="{BB962C8B-B14F-4D97-AF65-F5344CB8AC3E}">
        <p14:creationId xmlns:p14="http://schemas.microsoft.com/office/powerpoint/2010/main" xmlns="" val="246860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принципов решения задачи проектирования распределительной электрической сети. Предлагаемые принципы необходимо проиллюстрировать на примере задания из второго этапа олимпиады. </a:t>
            </a:r>
          </a:p>
        </p:txBody>
      </p:sp>
    </p:spTree>
    <p:extLst>
      <p:ext uri="{BB962C8B-B14F-4D97-AF65-F5344CB8AC3E}">
        <p14:creationId xmlns:p14="http://schemas.microsoft.com/office/powerpoint/2010/main" xmlns="" val="232483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85701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6392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необходимо будет удалить из итоговой версии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537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461" y="380227"/>
            <a:ext cx="1605525" cy="46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39041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78600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69" r="9295"/>
          <a:stretch/>
        </p:blipFill>
        <p:spPr>
          <a:xfrm>
            <a:off x="0" y="-25134"/>
            <a:ext cx="9915525" cy="690826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57061301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1693103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98744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634" r="8930"/>
          <a:stretch/>
        </p:blipFill>
        <p:spPr>
          <a:xfrm>
            <a:off x="0" y="4500"/>
            <a:ext cx="9915525" cy="68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01718168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37" userDrawn="1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Picture 2" descr="C:\PR и редакторство\Техблок\2019\Материалы для презентации ГД\Лого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43"/>
          <a:stretch/>
        </p:blipFill>
        <p:spPr bwMode="auto">
          <a:xfrm>
            <a:off x="460801" y="334800"/>
            <a:ext cx="1882724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912856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581" y="2658380"/>
            <a:ext cx="1928351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37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574" r="9805"/>
          <a:stretch/>
        </p:blipFill>
        <p:spPr>
          <a:xfrm>
            <a:off x="19050" y="-63390"/>
            <a:ext cx="9886950" cy="698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45272561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460" y="364084"/>
            <a:ext cx="1491656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12430952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581" y="2658380"/>
            <a:ext cx="1616888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1323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97" r="9267"/>
          <a:stretch/>
        </p:blipFill>
        <p:spPr>
          <a:xfrm>
            <a:off x="-19050" y="-38392"/>
            <a:ext cx="9953625" cy="693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 userDrawn="1"/>
        </p:nvSpPr>
        <p:spPr>
          <a:xfrm>
            <a:off x="4598479" y="1620184"/>
            <a:ext cx="552450" cy="276225"/>
          </a:xfrm>
          <a:prstGeom prst="rect">
            <a:avLst/>
          </a:prstGeom>
          <a:solidFill>
            <a:srgbClr val="5492C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6144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45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407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1322327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633" r="10124"/>
          <a:stretch/>
        </p:blipFill>
        <p:spPr>
          <a:xfrm>
            <a:off x="0" y="0"/>
            <a:ext cx="9896475" cy="70249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08172257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702869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5" y="2696572"/>
            <a:ext cx="1581498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11695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609" r="9141"/>
          <a:stretch/>
        </p:blipFill>
        <p:spPr>
          <a:xfrm>
            <a:off x="1" y="-1"/>
            <a:ext cx="9906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05096861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9411851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383927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232" r="9537"/>
          <a:stretch/>
        </p:blipFill>
        <p:spPr>
          <a:xfrm>
            <a:off x="9525" y="-40217"/>
            <a:ext cx="9896475" cy="693843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68515036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6292014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533562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123" r="9803"/>
          <a:stretch/>
        </p:blipFill>
        <p:spPr>
          <a:xfrm>
            <a:off x="-9525" y="-59000"/>
            <a:ext cx="9906000" cy="695879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00135441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3820234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653" y="341050"/>
            <a:ext cx="1437763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5633996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556" y="2658380"/>
            <a:ext cx="1532592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703517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233" r="9917"/>
          <a:stretch/>
        </p:blipFill>
        <p:spPr>
          <a:xfrm>
            <a:off x="-9524" y="-60097"/>
            <a:ext cx="9906000" cy="697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97068629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0413724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39041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63191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506" r="9970"/>
          <a:stretch/>
        </p:blipFill>
        <p:spPr>
          <a:xfrm>
            <a:off x="-9525" y="-77800"/>
            <a:ext cx="9915525" cy="701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34782566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755" y="351384"/>
            <a:ext cx="1833758" cy="4552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02567979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3" y="2658380"/>
            <a:ext cx="2043443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339413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53" r="9375"/>
          <a:stretch/>
        </p:blipFill>
        <p:spPr>
          <a:xfrm>
            <a:off x="0" y="-27846"/>
            <a:ext cx="9915525" cy="69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96210976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652" y="341050"/>
            <a:ext cx="1437764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2169631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05686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556" y="2658380"/>
            <a:ext cx="1532592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34840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074" r="9576"/>
          <a:stretch/>
        </p:blipFill>
        <p:spPr>
          <a:xfrm>
            <a:off x="0" y="-38392"/>
            <a:ext cx="9906000" cy="693478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90674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85912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12218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58149592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20980649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544142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649" r="10116"/>
          <a:stretch/>
        </p:blipFill>
        <p:spPr>
          <a:xfrm>
            <a:off x="-9525" y="-90594"/>
            <a:ext cx="9915526" cy="7039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6144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407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4328506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7395172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147" y="2696217"/>
            <a:ext cx="1581990" cy="5236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267341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124" r="9829"/>
          <a:stretch/>
        </p:blipFill>
        <p:spPr>
          <a:xfrm>
            <a:off x="0" y="-49420"/>
            <a:ext cx="9877425" cy="694102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6209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5733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3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48364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331637733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8">
            <a:extLst>
              <a:ext uri="{FF2B5EF4-FFF2-40B4-BE49-F238E27FC236}">
                <a16:creationId xmlns:a16="http://schemas.microsoft.com/office/drawing/2014/main" xmlns="" id="{61569E61-9793-9949-BB60-58FF684F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8970" y="4005064"/>
            <a:ext cx="4350907" cy="1196360"/>
          </a:xfrm>
        </p:spPr>
        <p:txBody>
          <a:bodyPr wrap="square" lIns="0" rIns="0" anchor="t">
            <a:noAutofit/>
          </a:bodyPr>
          <a:lstStyle>
            <a:lvl1pPr>
              <a:spcBef>
                <a:spcPts val="0"/>
              </a:spcBef>
              <a:defRPr sz="1463" b="1" baseline="0">
                <a:solidFill>
                  <a:schemeClr val="tx1"/>
                </a:solidFill>
              </a:defRPr>
            </a:lvl1pPr>
            <a:lvl2pPr>
              <a:defRPr sz="1463" b="1">
                <a:solidFill>
                  <a:schemeClr val="bg1"/>
                </a:solidFill>
              </a:defRPr>
            </a:lvl2pPr>
            <a:lvl3pPr>
              <a:defRPr sz="1219" b="1">
                <a:solidFill>
                  <a:schemeClr val="bg1"/>
                </a:solidFill>
              </a:defRPr>
            </a:lvl3pPr>
            <a:lvl4pPr>
              <a:defRPr sz="1950" b="1">
                <a:solidFill>
                  <a:schemeClr val="bg1"/>
                </a:solidFill>
              </a:defRPr>
            </a:lvl4pPr>
            <a:lvl5pPr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И.О. Фамилия докладчика</a:t>
            </a:r>
          </a:p>
          <a:p>
            <a:pPr lvl="0"/>
            <a:r>
              <a:rPr lang="ru-RU" dirty="0"/>
              <a:t>Должность докладчика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4ED8F9A9-912E-B94D-A01A-D51291076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9093" y="957069"/>
            <a:ext cx="4350907" cy="810222"/>
          </a:xfrm>
        </p:spPr>
        <p:txBody>
          <a:bodyPr wrap="square" anchor="t">
            <a:spAutoFit/>
          </a:bodyPr>
          <a:lstStyle>
            <a:lvl1pPr>
              <a:defRPr sz="195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 СТАНДАРТНОЙ ПРЕЗЕНТАЦИИ</a:t>
            </a:r>
            <a:br>
              <a:rPr lang="ru-RU" dirty="0"/>
            </a:b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5ACF8D5E-486E-A342-8AD0-94191DE6A3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324" y="882332"/>
            <a:ext cx="1258888" cy="469900"/>
          </a:xfrm>
          <a:prstGeom prst="rect">
            <a:avLst/>
          </a:prstGeom>
        </p:spPr>
      </p:pic>
      <p:sp>
        <p:nvSpPr>
          <p:cNvPr id="13" name="Текст 8">
            <a:extLst>
              <a:ext uri="{FF2B5EF4-FFF2-40B4-BE49-F238E27FC236}">
                <a16:creationId xmlns:a16="http://schemas.microsoft.com/office/drawing/2014/main" xmlns="" id="{CD25E80B-C106-5C47-B5D6-47EA97A390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970" y="5669272"/>
            <a:ext cx="4350907" cy="352016"/>
          </a:xfrm>
        </p:spPr>
        <p:txBody>
          <a:bodyPr wrap="square" lIns="0" rIns="0" anchor="t">
            <a:noAutofit/>
          </a:bodyPr>
          <a:lstStyle>
            <a:lvl1pPr>
              <a:spcBef>
                <a:spcPts val="0"/>
              </a:spcBef>
              <a:defRPr sz="1138" b="1" baseline="0">
                <a:solidFill>
                  <a:schemeClr val="tx1"/>
                </a:solidFill>
              </a:defRPr>
            </a:lvl1pPr>
            <a:lvl2pPr>
              <a:defRPr sz="1463" b="1">
                <a:solidFill>
                  <a:schemeClr val="bg1"/>
                </a:solidFill>
              </a:defRPr>
            </a:lvl2pPr>
            <a:lvl3pPr>
              <a:defRPr sz="1219" b="1">
                <a:solidFill>
                  <a:schemeClr val="bg1"/>
                </a:solidFill>
              </a:defRPr>
            </a:lvl3pPr>
            <a:lvl4pPr>
              <a:defRPr sz="1950" b="1">
                <a:solidFill>
                  <a:schemeClr val="bg1"/>
                </a:solidFill>
              </a:defRPr>
            </a:lvl4pPr>
            <a:lvl5pPr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ДАТА  </a:t>
            </a:r>
            <a:r>
              <a:rPr lang="en-US" dirty="0"/>
              <a:t>I  </a:t>
            </a:r>
            <a:r>
              <a:rPr lang="ru-RU" dirty="0"/>
              <a:t>РЕГИОН</a:t>
            </a:r>
          </a:p>
        </p:txBody>
      </p:sp>
    </p:spTree>
    <p:extLst>
      <p:ext uri="{BB962C8B-B14F-4D97-AF65-F5344CB8AC3E}">
        <p14:creationId xmlns:p14="http://schemas.microsoft.com/office/powerpoint/2010/main" xmlns="" val="8535251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1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9970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1585" r="898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42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546298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9103" y="976314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824082" y="981181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9103" y="1561991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824082" y="1566858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9103" y="2147668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6" hasCustomPrompt="1"/>
          </p:nvPr>
        </p:nvSpPr>
        <p:spPr>
          <a:xfrm>
            <a:off x="824082" y="2152535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1719103" y="2733345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0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4082" y="2738212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1719103" y="3319022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3" name="Текст 10"/>
          <p:cNvSpPr>
            <a:spLocks noGrp="1"/>
          </p:cNvSpPr>
          <p:nvPr>
            <p:ph type="body" sz="quarter" idx="20" hasCustomPrompt="1"/>
          </p:nvPr>
        </p:nvSpPr>
        <p:spPr>
          <a:xfrm>
            <a:off x="824082" y="3323889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9103" y="3904699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6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824082" y="3909566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9103" y="4490378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9" name="Текст 10"/>
          <p:cNvSpPr>
            <a:spLocks noGrp="1"/>
          </p:cNvSpPr>
          <p:nvPr>
            <p:ph type="body" sz="quarter" idx="16" hasCustomPrompt="1"/>
          </p:nvPr>
        </p:nvSpPr>
        <p:spPr>
          <a:xfrm>
            <a:off x="824082" y="4495245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30" name="Объект 15"/>
          <p:cNvSpPr txBox="1">
            <a:spLocks/>
          </p:cNvSpPr>
          <p:nvPr userDrawn="1"/>
        </p:nvSpPr>
        <p:spPr>
          <a:xfrm>
            <a:off x="-1658235" y="980551"/>
            <a:ext cx="1560179" cy="45587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838" indent="-169863" algn="l" defTabSz="914400" rtl="0" eaLnBrk="1" latinLnBrk="0" hangingPunct="1">
              <a:spcBef>
                <a:spcPts val="600"/>
              </a:spcBef>
              <a:buClr>
                <a:srgbClr val="4F81BD"/>
              </a:buClr>
              <a:buSzPct val="105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Содержание </a:t>
            </a:r>
            <a:b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без подразделов </a:t>
            </a:r>
            <a:r>
              <a:rPr lang="en-US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рекомендуется </a:t>
            </a:r>
            <a:b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для использования </a:t>
            </a:r>
            <a:r>
              <a:rPr lang="en-US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в презентации </a:t>
            </a:r>
            <a:b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для показа на экране.</a:t>
            </a:r>
          </a:p>
          <a:p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Содержание</a:t>
            </a:r>
            <a:r>
              <a:rPr lang="ru-RU" sz="1138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помогает аудитории ориентироваться в структуре презентации.</a:t>
            </a:r>
            <a:endParaRPr lang="ru-RU" sz="1138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762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87045" y="975361"/>
            <a:ext cx="8940165" cy="5396865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34482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045" y="975360"/>
            <a:ext cx="8940165" cy="540512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456017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8"/>
          </p:nvPr>
        </p:nvSpPr>
        <p:spPr>
          <a:xfrm>
            <a:off x="5184140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9"/>
          </p:nvPr>
        </p:nvSpPr>
        <p:spPr>
          <a:xfrm>
            <a:off x="498873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462663" y="976314"/>
            <a:ext cx="1462663" cy="28941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488"/>
              </a:spcBef>
            </a:pPr>
            <a:r>
              <a:rPr lang="ru-RU" sz="1138" dirty="0">
                <a:solidFill>
                  <a:schemeClr val="accent4"/>
                </a:solidFill>
              </a:rPr>
              <a:t>Макет настроен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для вывода любого содержимого в двух колонках, однако рекомендуется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не использовать его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для вывода только текстовых блоков: в случае большого количества текста лучше разделить текст на несколько модулей (3-4), по возможности добавить иконки или иные графические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xmlns="" val="10475188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79">
          <p15:clr>
            <a:srgbClr val="FBAE40"/>
          </p15:clr>
        </p15:guide>
        <p15:guide id="2" pos="400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046" y="990321"/>
            <a:ext cx="8940164" cy="503518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5184140" y="1615440"/>
            <a:ext cx="4243070" cy="4759960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487045" y="1615440"/>
            <a:ext cx="4234815" cy="4759960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7276576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, объект,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562" y="976313"/>
            <a:ext cx="4234557" cy="538162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5184140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9"/>
          </p:nvPr>
        </p:nvSpPr>
        <p:spPr>
          <a:xfrm>
            <a:off x="487562" y="1616076"/>
            <a:ext cx="4234557" cy="47672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xmlns="" val="36782173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, объект,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5192912" y="976313"/>
            <a:ext cx="4234557" cy="538162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498873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9"/>
          </p:nvPr>
        </p:nvSpPr>
        <p:spPr>
          <a:xfrm>
            <a:off x="5192912" y="1616076"/>
            <a:ext cx="4234557" cy="47672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xmlns="" val="24781643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8"/>
          </p:nvPr>
        </p:nvSpPr>
        <p:spPr>
          <a:xfrm>
            <a:off x="5186462" y="1616076"/>
            <a:ext cx="4237579" cy="475932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9"/>
          </p:nvPr>
        </p:nvSpPr>
        <p:spPr>
          <a:xfrm>
            <a:off x="491947" y="1616076"/>
            <a:ext cx="4227592" cy="475932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046" y="990321"/>
            <a:ext cx="8940164" cy="503518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14967442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1018">
          <p15:clr>
            <a:srgbClr val="FBAE40"/>
          </p15:clr>
        </p15:guide>
        <p15:guide id="4" orient="horz" pos="95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491947" y="980729"/>
            <a:ext cx="4227592" cy="513361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5184140" y="3928716"/>
            <a:ext cx="4243070" cy="521364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>
            <a:off x="491948" y="1624014"/>
            <a:ext cx="4227591" cy="179916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21"/>
          </p:nvPr>
        </p:nvSpPr>
        <p:spPr>
          <a:xfrm>
            <a:off x="5184140" y="4561841"/>
            <a:ext cx="4243328" cy="180932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5184140" y="990320"/>
            <a:ext cx="4243070" cy="51336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4"/>
          </p:nvPr>
        </p:nvSpPr>
        <p:spPr>
          <a:xfrm>
            <a:off x="5184140" y="1615441"/>
            <a:ext cx="4243328" cy="18135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491947" y="3928716"/>
            <a:ext cx="4227592" cy="521365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quarter" idx="26"/>
          </p:nvPr>
        </p:nvSpPr>
        <p:spPr>
          <a:xfrm>
            <a:off x="491948" y="4561841"/>
            <a:ext cx="4227591" cy="1809329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5336942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947">
          <p15:clr>
            <a:srgbClr val="FBAE40"/>
          </p15:clr>
        </p15:guide>
        <p15:guide id="4" orient="horz" pos="101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470">
          <p15:clr>
            <a:srgbClr val="FBAE40"/>
          </p15:clr>
        </p15:guide>
        <p15:guide id="7" orient="horz" pos="2803">
          <p15:clr>
            <a:srgbClr val="FBAE40"/>
          </p15:clr>
        </p15:guide>
        <p15:guide id="8" orient="horz" pos="287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4231978" cy="244246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21"/>
          </p:nvPr>
        </p:nvSpPr>
        <p:spPr>
          <a:xfrm>
            <a:off x="5184140" y="3921760"/>
            <a:ext cx="4243070" cy="245872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491947" y="3928716"/>
            <a:ext cx="4227592" cy="521365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19"/>
          </p:nvPr>
        </p:nvSpPr>
        <p:spPr>
          <a:xfrm>
            <a:off x="491948" y="4572001"/>
            <a:ext cx="4227591" cy="179916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5184140" y="990320"/>
            <a:ext cx="4243070" cy="51336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4"/>
          </p:nvPr>
        </p:nvSpPr>
        <p:spPr>
          <a:xfrm>
            <a:off x="5184140" y="1615442"/>
            <a:ext cx="4243328" cy="1798319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7317290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2470">
          <p15:clr>
            <a:srgbClr val="FBAE40"/>
          </p15:clr>
        </p15:guide>
        <p15:guide id="4" orient="horz" pos="21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788" y="364084"/>
            <a:ext cx="1745703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021079961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6756659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20"/>
          </p:nvPr>
        </p:nvSpPr>
        <p:spPr>
          <a:xfrm>
            <a:off x="498251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2"/>
          </p:nvPr>
        </p:nvSpPr>
        <p:spPr>
          <a:xfrm>
            <a:off x="3623516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41730571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3">
          <p15:clr>
            <a:srgbClr val="FBAE40"/>
          </p15:clr>
        </p15:guide>
        <p15:guide id="2" pos="2464">
          <p15:clr>
            <a:srgbClr val="FBAE40"/>
          </p15:clr>
        </p15:guide>
        <p15:guide id="3" pos="4883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018">
          <p15:clr>
            <a:srgbClr val="FBAE40"/>
          </p15:clr>
        </p15:guide>
        <p15:guide id="6" orient="horz" pos="94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2" name="Объект 3"/>
          <p:cNvSpPr>
            <a:spLocks noGrp="1"/>
          </p:cNvSpPr>
          <p:nvPr>
            <p:ph sz="quarter" idx="18"/>
          </p:nvPr>
        </p:nvSpPr>
        <p:spPr>
          <a:xfrm>
            <a:off x="6756659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Объект 3"/>
          <p:cNvSpPr>
            <a:spLocks noGrp="1"/>
          </p:cNvSpPr>
          <p:nvPr>
            <p:ph sz="quarter" idx="20"/>
          </p:nvPr>
        </p:nvSpPr>
        <p:spPr>
          <a:xfrm>
            <a:off x="498251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Объект 3"/>
          <p:cNvSpPr>
            <a:spLocks noGrp="1"/>
          </p:cNvSpPr>
          <p:nvPr>
            <p:ph sz="quarter" idx="22"/>
          </p:nvPr>
        </p:nvSpPr>
        <p:spPr>
          <a:xfrm>
            <a:off x="3623516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Объект 3"/>
          <p:cNvSpPr>
            <a:spLocks noGrp="1"/>
          </p:cNvSpPr>
          <p:nvPr>
            <p:ph sz="quarter" idx="24"/>
          </p:nvPr>
        </p:nvSpPr>
        <p:spPr>
          <a:xfrm>
            <a:off x="6756659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756659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Объект 3"/>
          <p:cNvSpPr>
            <a:spLocks noGrp="1"/>
          </p:cNvSpPr>
          <p:nvPr>
            <p:ph sz="quarter" idx="26"/>
          </p:nvPr>
        </p:nvSpPr>
        <p:spPr>
          <a:xfrm>
            <a:off x="498251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498251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Объект 3"/>
          <p:cNvSpPr>
            <a:spLocks noGrp="1"/>
          </p:cNvSpPr>
          <p:nvPr>
            <p:ph sz="quarter" idx="28"/>
          </p:nvPr>
        </p:nvSpPr>
        <p:spPr>
          <a:xfrm>
            <a:off x="3623516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3623516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5982828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58">
          <p15:clr>
            <a:srgbClr val="FBAE40"/>
          </p15:clr>
        </p15:guide>
        <p15:guide id="2" pos="2803">
          <p15:clr>
            <a:srgbClr val="FBAE40"/>
          </p15:clr>
        </p15:guide>
        <p15:guide id="3" pos="5229">
          <p15:clr>
            <a:srgbClr val="FBAE40"/>
          </p15:clr>
        </p15:guide>
        <p15:guide id="4" pos="4890">
          <p15:clr>
            <a:srgbClr val="FBAE40"/>
          </p15:clr>
        </p15:guide>
        <p15:guide id="5" orient="horz" pos="947">
          <p15:clr>
            <a:srgbClr val="FBAE40"/>
          </p15:clr>
        </p15:guide>
        <p15:guide id="6" orient="horz" pos="2478">
          <p15:clr>
            <a:srgbClr val="FBAE40"/>
          </p15:clr>
        </p15:guide>
        <p15:guide id="7" orient="horz" pos="2157">
          <p15:clr>
            <a:srgbClr val="FBAE40"/>
          </p15:clr>
        </p15:guide>
        <p15:guide id="8" orient="horz" pos="1018">
          <p15:clr>
            <a:srgbClr val="FBAE40"/>
          </p15:clr>
        </p15:guide>
        <p15:guide id="9" orient="horz" pos="2874">
          <p15:clr>
            <a:srgbClr val="FBAE40"/>
          </p15:clr>
        </p15:guide>
        <p15:guide id="10" orient="horz" pos="280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8"/>
          </p:nvPr>
        </p:nvSpPr>
        <p:spPr>
          <a:xfrm>
            <a:off x="6756659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20"/>
          </p:nvPr>
        </p:nvSpPr>
        <p:spPr>
          <a:xfrm>
            <a:off x="498251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22"/>
          </p:nvPr>
        </p:nvSpPr>
        <p:spPr>
          <a:xfrm>
            <a:off x="3623516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9479280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803">
          <p15:clr>
            <a:srgbClr val="FBAE40"/>
          </p15:clr>
        </p15:guide>
        <p15:guide id="3" pos="5235">
          <p15:clr>
            <a:srgbClr val="FBAE40"/>
          </p15:clr>
        </p15:guide>
        <p15:guide id="4" pos="488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sz="quarter" idx="12"/>
          </p:nvPr>
        </p:nvSpPr>
        <p:spPr>
          <a:xfrm>
            <a:off x="7534234" y="1616076"/>
            <a:ext cx="1887948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7540559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24"/>
          </p:nvPr>
        </p:nvSpPr>
        <p:spPr>
          <a:xfrm>
            <a:off x="5190331" y="1616076"/>
            <a:ext cx="1906389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5198585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26"/>
          </p:nvPr>
        </p:nvSpPr>
        <p:spPr>
          <a:xfrm>
            <a:off x="2831465" y="1616076"/>
            <a:ext cx="1887948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2837790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8"/>
          </p:nvPr>
        </p:nvSpPr>
        <p:spPr>
          <a:xfrm>
            <a:off x="487561" y="1616076"/>
            <a:ext cx="1906389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495816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0292913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pos="3659">
          <p15:clr>
            <a:srgbClr val="FBAE40"/>
          </p15:clr>
        </p15:guide>
        <p15:guide id="3" pos="2195">
          <p15:clr>
            <a:srgbClr val="FBAE40"/>
          </p15:clr>
        </p15:guide>
        <p15:guide id="4" pos="1856">
          <p15:clr>
            <a:srgbClr val="FBAE40"/>
          </p15:clr>
        </p15:guide>
        <p15:guide id="5" pos="5504">
          <p15:clr>
            <a:srgbClr val="FBAE40"/>
          </p15:clr>
        </p15:guide>
        <p15:guide id="6" pos="5836">
          <p15:clr>
            <a:srgbClr val="FBAE40"/>
          </p15:clr>
        </p15:guide>
        <p15:guide id="7" orient="horz" pos="1018">
          <p15:clr>
            <a:srgbClr val="FBAE40"/>
          </p15:clr>
        </p15:guide>
        <p15:guide id="8" orient="horz" pos="94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8939907" cy="2447924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Объект 3"/>
          <p:cNvSpPr>
            <a:spLocks noGrp="1"/>
          </p:cNvSpPr>
          <p:nvPr>
            <p:ph sz="quarter" idx="18"/>
          </p:nvPr>
        </p:nvSpPr>
        <p:spPr>
          <a:xfrm>
            <a:off x="6756659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Объект 3"/>
          <p:cNvSpPr>
            <a:spLocks noGrp="1"/>
          </p:cNvSpPr>
          <p:nvPr>
            <p:ph sz="quarter" idx="20"/>
          </p:nvPr>
        </p:nvSpPr>
        <p:spPr>
          <a:xfrm>
            <a:off x="498251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Объект 3"/>
          <p:cNvSpPr>
            <a:spLocks noGrp="1"/>
          </p:cNvSpPr>
          <p:nvPr>
            <p:ph sz="quarter" idx="22"/>
          </p:nvPr>
        </p:nvSpPr>
        <p:spPr>
          <a:xfrm>
            <a:off x="3623516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4350206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483">
          <p15:clr>
            <a:srgbClr val="FBAE40"/>
          </p15:clr>
        </p15:guide>
        <p15:guide id="7" orient="horz" pos="2797">
          <p15:clr>
            <a:srgbClr val="FBAE40"/>
          </p15:clr>
        </p15:guide>
        <p15:guide id="8" orient="horz" pos="287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говые заполнители под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561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1"/>
          </p:nvPr>
        </p:nvSpPr>
        <p:spPr>
          <a:xfrm>
            <a:off x="3607694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2"/>
          </p:nvPr>
        </p:nvSpPr>
        <p:spPr>
          <a:xfrm>
            <a:off x="6752333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87561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17"/>
          </p:nvPr>
        </p:nvSpPr>
        <p:spPr>
          <a:xfrm>
            <a:off x="3609906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18"/>
          </p:nvPr>
        </p:nvSpPr>
        <p:spPr>
          <a:xfrm>
            <a:off x="6755761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Рисунок 3"/>
          <p:cNvSpPr>
            <a:spLocks noGrp="1"/>
          </p:cNvSpPr>
          <p:nvPr>
            <p:ph type="pic" sz="quarter" idx="19"/>
          </p:nvPr>
        </p:nvSpPr>
        <p:spPr>
          <a:xfrm>
            <a:off x="487561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2" name="Рисунок 3"/>
          <p:cNvSpPr>
            <a:spLocks noGrp="1"/>
          </p:cNvSpPr>
          <p:nvPr>
            <p:ph type="pic" sz="quarter" idx="20"/>
          </p:nvPr>
        </p:nvSpPr>
        <p:spPr>
          <a:xfrm>
            <a:off x="3607694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Рисунок 3"/>
          <p:cNvSpPr>
            <a:spLocks noGrp="1"/>
          </p:cNvSpPr>
          <p:nvPr>
            <p:ph type="pic" sz="quarter" idx="21"/>
          </p:nvPr>
        </p:nvSpPr>
        <p:spPr>
          <a:xfrm>
            <a:off x="6752333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4" name="Текст 6"/>
          <p:cNvSpPr>
            <a:spLocks noGrp="1"/>
          </p:cNvSpPr>
          <p:nvPr>
            <p:ph type="body" sz="quarter" idx="22"/>
          </p:nvPr>
        </p:nvSpPr>
        <p:spPr>
          <a:xfrm>
            <a:off x="487561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3"/>
          </p:nvPr>
        </p:nvSpPr>
        <p:spPr>
          <a:xfrm>
            <a:off x="3609906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4"/>
          </p:nvPr>
        </p:nvSpPr>
        <p:spPr>
          <a:xfrm>
            <a:off x="6755761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274875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0" orient="horz" pos="3678">
          <p15:clr>
            <a:srgbClr val="FBAE40"/>
          </p15:clr>
        </p15:guide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950">
          <p15:clr>
            <a:srgbClr val="FBAE40"/>
          </p15:clr>
        </p15:guide>
        <p15:guide id="6" orient="horz" pos="2235">
          <p15:clr>
            <a:srgbClr val="FBAE40"/>
          </p15:clr>
        </p15:guide>
        <p15:guide id="7" orient="horz" pos="2404">
          <p15:clr>
            <a:srgbClr val="FBAE40"/>
          </p15:clr>
        </p15:guide>
        <p15:guide id="8" orient="horz" pos="374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руговые заполнители под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561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1"/>
          </p:nvPr>
        </p:nvSpPr>
        <p:spPr>
          <a:xfrm>
            <a:off x="3607694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2"/>
          </p:nvPr>
        </p:nvSpPr>
        <p:spPr>
          <a:xfrm>
            <a:off x="6752333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87561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17"/>
          </p:nvPr>
        </p:nvSpPr>
        <p:spPr>
          <a:xfrm>
            <a:off x="3609906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18"/>
          </p:nvPr>
        </p:nvSpPr>
        <p:spPr>
          <a:xfrm>
            <a:off x="6755761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Рисунок 3"/>
          <p:cNvSpPr>
            <a:spLocks noGrp="1"/>
          </p:cNvSpPr>
          <p:nvPr>
            <p:ph type="pic" sz="quarter" idx="19"/>
          </p:nvPr>
        </p:nvSpPr>
        <p:spPr>
          <a:xfrm>
            <a:off x="2047627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2" name="Рисунок 3"/>
          <p:cNvSpPr>
            <a:spLocks noGrp="1"/>
          </p:cNvSpPr>
          <p:nvPr>
            <p:ph type="pic" sz="quarter" idx="20"/>
          </p:nvPr>
        </p:nvSpPr>
        <p:spPr>
          <a:xfrm>
            <a:off x="5180013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4" name="Текст 6"/>
          <p:cNvSpPr>
            <a:spLocks noGrp="1"/>
          </p:cNvSpPr>
          <p:nvPr>
            <p:ph type="body" sz="quarter" idx="22"/>
          </p:nvPr>
        </p:nvSpPr>
        <p:spPr>
          <a:xfrm>
            <a:off x="2047627" y="5949939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3"/>
          </p:nvPr>
        </p:nvSpPr>
        <p:spPr>
          <a:xfrm>
            <a:off x="5180013" y="5949939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5662972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950">
          <p15:clr>
            <a:srgbClr val="FBAE40"/>
          </p15:clr>
        </p15:guide>
        <p15:guide id="6" orient="horz" pos="2235">
          <p15:clr>
            <a:srgbClr val="FBAE40"/>
          </p15:clr>
        </p15:guide>
        <p15:guide id="7" orient="horz" pos="2404">
          <p15:clr>
            <a:srgbClr val="FBAE40"/>
          </p15:clr>
        </p15:guide>
        <p15:guide id="8" orient="horz" pos="3748">
          <p15:clr>
            <a:srgbClr val="FBAE40"/>
          </p15:clr>
        </p15:guide>
        <p15:guide id="9" orient="horz" pos="3678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4"/>
          </p:nvPr>
        </p:nvSpPr>
        <p:spPr>
          <a:xfrm>
            <a:off x="487562" y="981076"/>
            <a:ext cx="8939907" cy="2447924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7" name="Объект 3"/>
          <p:cNvSpPr>
            <a:spLocks noGrp="1"/>
          </p:cNvSpPr>
          <p:nvPr>
            <p:ph sz="quarter" idx="25"/>
          </p:nvPr>
        </p:nvSpPr>
        <p:spPr>
          <a:xfrm>
            <a:off x="7534234" y="4562476"/>
            <a:ext cx="1887948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8" name="Объект 3"/>
          <p:cNvSpPr>
            <a:spLocks noGrp="1"/>
          </p:cNvSpPr>
          <p:nvPr>
            <p:ph sz="quarter" idx="26"/>
          </p:nvPr>
        </p:nvSpPr>
        <p:spPr>
          <a:xfrm>
            <a:off x="5190331" y="4562476"/>
            <a:ext cx="1906389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9" name="Объект 3"/>
          <p:cNvSpPr>
            <a:spLocks noGrp="1"/>
          </p:cNvSpPr>
          <p:nvPr>
            <p:ph sz="quarter" idx="27"/>
          </p:nvPr>
        </p:nvSpPr>
        <p:spPr>
          <a:xfrm>
            <a:off x="2831465" y="4562476"/>
            <a:ext cx="1887948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0" name="Объект 3"/>
          <p:cNvSpPr>
            <a:spLocks noGrp="1"/>
          </p:cNvSpPr>
          <p:nvPr>
            <p:ph sz="quarter" idx="28"/>
          </p:nvPr>
        </p:nvSpPr>
        <p:spPr>
          <a:xfrm>
            <a:off x="487561" y="4562476"/>
            <a:ext cx="1906389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7540559" y="3940952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5198585" y="3940952"/>
            <a:ext cx="1900715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2837790" y="3940952"/>
            <a:ext cx="1881749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495816" y="3940952"/>
            <a:ext cx="1905873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8767194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862">
          <p15:clr>
            <a:srgbClr val="FBAE40"/>
          </p15:clr>
        </p15:guide>
        <p15:guide id="2" pos="2195">
          <p15:clr>
            <a:srgbClr val="FBAE40"/>
          </p15:clr>
        </p15:guide>
        <p15:guide id="3" pos="3659">
          <p15:clr>
            <a:srgbClr val="FBAE40"/>
          </p15:clr>
        </p15:guide>
        <p15:guide id="4" pos="4021">
          <p15:clr>
            <a:srgbClr val="FBAE40"/>
          </p15:clr>
        </p15:guide>
        <p15:guide id="5" pos="5504">
          <p15:clr>
            <a:srgbClr val="FBAE40"/>
          </p15:clr>
        </p15:guide>
        <p15:guide id="6" pos="5837">
          <p15:clr>
            <a:srgbClr val="FBAE40"/>
          </p15:clr>
        </p15:guide>
        <p15:guide id="7" orient="horz" pos="2478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2795">
          <p15:clr>
            <a:srgbClr val="FBAE40"/>
          </p15:clr>
        </p15:guide>
        <p15:guide id="10" orient="horz" pos="287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ами горизонта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487562" y="3933825"/>
            <a:ext cx="8939907" cy="50323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487562" y="4562476"/>
            <a:ext cx="8939907" cy="180869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31" hasCustomPrompt="1"/>
          </p:nvPr>
        </p:nvSpPr>
        <p:spPr>
          <a:xfrm>
            <a:off x="487562" y="975360"/>
            <a:ext cx="8939907" cy="50511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8" name="Объект 32"/>
          <p:cNvSpPr>
            <a:spLocks noGrp="1"/>
          </p:cNvSpPr>
          <p:nvPr>
            <p:ph sz="quarter" idx="32" hasCustomPrompt="1"/>
          </p:nvPr>
        </p:nvSpPr>
        <p:spPr>
          <a:xfrm>
            <a:off x="487562" y="1616075"/>
            <a:ext cx="8939907" cy="1812926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xmlns="" val="388104851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2478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874">
          <p15:clr>
            <a:srgbClr val="FBAE40"/>
          </p15:clr>
        </p15:guide>
        <p15:guide id="5" orient="horz" pos="941">
          <p15:clr>
            <a:srgbClr val="FBAE40"/>
          </p15:clr>
        </p15:guide>
        <p15:guide id="6" orient="horz" pos="101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: дв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487562" y="3921125"/>
            <a:ext cx="8939907" cy="245427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5186462" y="981076"/>
            <a:ext cx="4241006" cy="2442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487562" y="981076"/>
            <a:ext cx="4231978" cy="2442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7569971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orient="horz" pos="2157">
          <p15:clr>
            <a:srgbClr val="FBAE40"/>
          </p15:clr>
        </p15:guide>
        <p15:guide id="3" orient="horz" pos="2470">
          <p15:clr>
            <a:srgbClr val="FBAE40"/>
          </p15:clr>
        </p15:guide>
        <p15:guide id="4" pos="36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893" y="2658380"/>
            <a:ext cx="1892263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53844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: дв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5186462" y="984848"/>
            <a:ext cx="4241006" cy="244415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7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5186462" y="3933825"/>
            <a:ext cx="4241006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4231978" cy="539940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7666220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47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87561" y="986474"/>
            <a:ext cx="4231978" cy="244415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2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5193003" y="393545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3" name="Объект 40"/>
          <p:cNvSpPr>
            <a:spLocks noGrp="1"/>
          </p:cNvSpPr>
          <p:nvPr>
            <p:ph sz="quarter" idx="35" hasCustomPrompt="1"/>
          </p:nvPr>
        </p:nvSpPr>
        <p:spPr>
          <a:xfrm>
            <a:off x="487561" y="393545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Объект 40"/>
          <p:cNvSpPr>
            <a:spLocks noGrp="1"/>
          </p:cNvSpPr>
          <p:nvPr>
            <p:ph sz="quarter" idx="36" hasCustomPrompt="1"/>
          </p:nvPr>
        </p:nvSpPr>
        <p:spPr>
          <a:xfrm>
            <a:off x="5191400" y="99822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xmlns="" val="246231117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orient="horz" pos="2170">
          <p15:clr>
            <a:srgbClr val="FBAE40"/>
          </p15:clr>
        </p15:guide>
        <p15:guide id="3" orient="horz" pos="2477">
          <p15:clr>
            <a:srgbClr val="FBAE40"/>
          </p15:clr>
        </p15:guide>
        <p15:guide id="4" pos="3659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ло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87561" y="981076"/>
            <a:ext cx="8939649" cy="5394325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1399943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2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717" r="9091"/>
          <a:stretch/>
        </p:blipFill>
        <p:spPr>
          <a:xfrm>
            <a:off x="-9524" y="0"/>
            <a:ext cx="9915524" cy="69552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60157416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5829411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7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3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6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9.pn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1.pn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4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theme" Target="../theme/theme1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461" y="380227"/>
            <a:ext cx="1605525" cy="4680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9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79665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1653" y="341050"/>
            <a:ext cx="1413884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1373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9218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8755" y="351384"/>
            <a:ext cx="1833758" cy="4552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7212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1652" y="341050"/>
            <a:ext cx="1437764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893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473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0791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Eng" hidden="1"/>
          <p:cNvSpPr/>
          <p:nvPr userDrawn="1"/>
        </p:nvSpPr>
        <p:spPr>
          <a:xfrm>
            <a:off x="5888133" y="6500048"/>
            <a:ext cx="34125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813" noProof="0" dirty="0">
                <a:solidFill>
                  <a:schemeClr val="bg2"/>
                </a:solidFill>
              </a:rPr>
              <a:t>Gazprom</a:t>
            </a:r>
            <a:r>
              <a:rPr lang="en-US" sz="813" baseline="0" noProof="0" dirty="0">
                <a:solidFill>
                  <a:schemeClr val="bg2"/>
                </a:solidFill>
              </a:rPr>
              <a:t> </a:t>
            </a:r>
            <a:r>
              <a:rPr lang="en-US" sz="813" baseline="0" noProof="0" dirty="0" err="1">
                <a:solidFill>
                  <a:schemeClr val="bg2"/>
                </a:solidFill>
              </a:rPr>
              <a:t>Neft</a:t>
            </a:r>
            <a:endParaRPr lang="ru-RU" sz="813" noProof="0" dirty="0">
              <a:solidFill>
                <a:schemeClr val="bg2"/>
              </a:solidFill>
            </a:endParaRPr>
          </a:p>
        </p:txBody>
      </p:sp>
      <p:sp>
        <p:nvSpPr>
          <p:cNvPr id="33" name="Текст 2"/>
          <p:cNvSpPr>
            <a:spLocks noGrp="1"/>
          </p:cNvSpPr>
          <p:nvPr>
            <p:ph type="body" idx="1"/>
          </p:nvPr>
        </p:nvSpPr>
        <p:spPr>
          <a:xfrm>
            <a:off x="487046" y="981512"/>
            <a:ext cx="8940164" cy="5390713"/>
          </a:xfrm>
          <a:prstGeom prst="rect">
            <a:avLst/>
          </a:prstGeom>
          <a:ln>
            <a:noFill/>
          </a:ln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9003471" y="6542052"/>
            <a:ext cx="423739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/>
            <a:fld id="{AF528B6D-1001-487C-8FFE-85B114390330}" type="slidenum">
              <a:rPr lang="ru-RU" sz="975" b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PF Din Text Cond Pro" charset="0"/>
                <a:cs typeface="PF Din Text Cond Pro" charset="0"/>
              </a:rPr>
              <a:pPr algn="r"/>
              <a:t>‹#›</a:t>
            </a:fld>
            <a:endParaRPr lang="ru-RU" sz="975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PF Din Text Cond Pro" charset="0"/>
              <a:cs typeface="PF Din Text Cond Pro" charset="0"/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719103" y="379860"/>
            <a:ext cx="7708107" cy="4313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98158" y="323851"/>
            <a:ext cx="925073" cy="321285"/>
            <a:chOff x="0" y="687388"/>
            <a:chExt cx="1440180" cy="406401"/>
          </a:xfrm>
          <a:solidFill>
            <a:schemeClr val="accent1"/>
          </a:solidFill>
        </p:grpSpPr>
        <p:grpSp>
          <p:nvGrpSpPr>
            <p:cNvPr id="28" name="Группа 27"/>
            <p:cNvGrpSpPr/>
            <p:nvPr userDrawn="1"/>
          </p:nvGrpSpPr>
          <p:grpSpPr>
            <a:xfrm>
              <a:off x="493068" y="808707"/>
              <a:ext cx="947112" cy="176599"/>
              <a:chOff x="614988" y="259248"/>
              <a:chExt cx="1041891" cy="194272"/>
            </a:xfrm>
            <a:grpFill/>
          </p:grpSpPr>
          <p:sp>
            <p:nvSpPr>
              <p:cNvPr id="54" name="Freeform 5"/>
              <p:cNvSpPr>
                <a:spLocks noEditPoints="1"/>
              </p:cNvSpPr>
              <p:nvPr/>
            </p:nvSpPr>
            <p:spPr bwMode="auto">
              <a:xfrm>
                <a:off x="614988" y="260485"/>
                <a:ext cx="122502" cy="190560"/>
              </a:xfrm>
              <a:custGeom>
                <a:avLst/>
                <a:gdLst>
                  <a:gd name="T0" fmla="*/ 723 w 1181"/>
                  <a:gd name="T1" fmla="*/ 773 h 1846"/>
                  <a:gd name="T2" fmla="*/ 688 w 1181"/>
                  <a:gd name="T3" fmla="*/ 793 h 1846"/>
                  <a:gd name="T4" fmla="*/ 650 w 1181"/>
                  <a:gd name="T5" fmla="*/ 806 h 1846"/>
                  <a:gd name="T6" fmla="*/ 611 w 1181"/>
                  <a:gd name="T7" fmla="*/ 813 h 1846"/>
                  <a:gd name="T8" fmla="*/ 385 w 1181"/>
                  <a:gd name="T9" fmla="*/ 813 h 1846"/>
                  <a:gd name="T10" fmla="*/ 587 w 1181"/>
                  <a:gd name="T11" fmla="*/ 355 h 1846"/>
                  <a:gd name="T12" fmla="*/ 635 w 1181"/>
                  <a:gd name="T13" fmla="*/ 358 h 1846"/>
                  <a:gd name="T14" fmla="*/ 677 w 1181"/>
                  <a:gd name="T15" fmla="*/ 368 h 1846"/>
                  <a:gd name="T16" fmla="*/ 696 w 1181"/>
                  <a:gd name="T17" fmla="*/ 375 h 1846"/>
                  <a:gd name="T18" fmla="*/ 714 w 1181"/>
                  <a:gd name="T19" fmla="*/ 384 h 1846"/>
                  <a:gd name="T20" fmla="*/ 731 w 1181"/>
                  <a:gd name="T21" fmla="*/ 395 h 1846"/>
                  <a:gd name="T22" fmla="*/ 746 w 1181"/>
                  <a:gd name="T23" fmla="*/ 407 h 1846"/>
                  <a:gd name="T24" fmla="*/ 759 w 1181"/>
                  <a:gd name="T25" fmla="*/ 421 h 1846"/>
                  <a:gd name="T26" fmla="*/ 772 w 1181"/>
                  <a:gd name="T27" fmla="*/ 437 h 1846"/>
                  <a:gd name="T28" fmla="*/ 782 w 1181"/>
                  <a:gd name="T29" fmla="*/ 455 h 1846"/>
                  <a:gd name="T30" fmla="*/ 790 w 1181"/>
                  <a:gd name="T31" fmla="*/ 476 h 1846"/>
                  <a:gd name="T32" fmla="*/ 797 w 1181"/>
                  <a:gd name="T33" fmla="*/ 498 h 1846"/>
                  <a:gd name="T34" fmla="*/ 801 w 1181"/>
                  <a:gd name="T35" fmla="*/ 522 h 1846"/>
                  <a:gd name="T36" fmla="*/ 805 w 1181"/>
                  <a:gd name="T37" fmla="*/ 578 h 1846"/>
                  <a:gd name="T38" fmla="*/ 804 w 1181"/>
                  <a:gd name="T39" fmla="*/ 610 h 1846"/>
                  <a:gd name="T40" fmla="*/ 801 w 1181"/>
                  <a:gd name="T41" fmla="*/ 639 h 1846"/>
                  <a:gd name="T42" fmla="*/ 796 w 1181"/>
                  <a:gd name="T43" fmla="*/ 665 h 1846"/>
                  <a:gd name="T44" fmla="*/ 789 w 1181"/>
                  <a:gd name="T45" fmla="*/ 689 h 1846"/>
                  <a:gd name="T46" fmla="*/ 780 w 1181"/>
                  <a:gd name="T47" fmla="*/ 710 h 1846"/>
                  <a:gd name="T48" fmla="*/ 769 w 1181"/>
                  <a:gd name="T49" fmla="*/ 730 h 1846"/>
                  <a:gd name="T50" fmla="*/ 754 w 1181"/>
                  <a:gd name="T51" fmla="*/ 746 h 1846"/>
                  <a:gd name="T52" fmla="*/ 739 w 1181"/>
                  <a:gd name="T53" fmla="*/ 761 h 1846"/>
                  <a:gd name="T54" fmla="*/ 1151 w 1181"/>
                  <a:gd name="T55" fmla="*/ 797 h 1846"/>
                  <a:gd name="T56" fmla="*/ 1166 w 1181"/>
                  <a:gd name="T57" fmla="*/ 740 h 1846"/>
                  <a:gd name="T58" fmla="*/ 1176 w 1181"/>
                  <a:gd name="T59" fmla="*/ 680 h 1846"/>
                  <a:gd name="T60" fmla="*/ 1181 w 1181"/>
                  <a:gd name="T61" fmla="*/ 617 h 1846"/>
                  <a:gd name="T62" fmla="*/ 1181 w 1181"/>
                  <a:gd name="T63" fmla="*/ 546 h 1846"/>
                  <a:gd name="T64" fmla="*/ 1175 w 1181"/>
                  <a:gd name="T65" fmla="*/ 476 h 1846"/>
                  <a:gd name="T66" fmla="*/ 1164 w 1181"/>
                  <a:gd name="T67" fmla="*/ 411 h 1846"/>
                  <a:gd name="T68" fmla="*/ 1148 w 1181"/>
                  <a:gd name="T69" fmla="*/ 350 h 1846"/>
                  <a:gd name="T70" fmla="*/ 1127 w 1181"/>
                  <a:gd name="T71" fmla="*/ 295 h 1846"/>
                  <a:gd name="T72" fmla="*/ 1100 w 1181"/>
                  <a:gd name="T73" fmla="*/ 244 h 1846"/>
                  <a:gd name="T74" fmla="*/ 1070 w 1181"/>
                  <a:gd name="T75" fmla="*/ 199 h 1846"/>
                  <a:gd name="T76" fmla="*/ 1035 w 1181"/>
                  <a:gd name="T77" fmla="*/ 159 h 1846"/>
                  <a:gd name="T78" fmla="*/ 995 w 1181"/>
                  <a:gd name="T79" fmla="*/ 123 h 1846"/>
                  <a:gd name="T80" fmla="*/ 952 w 1181"/>
                  <a:gd name="T81" fmla="*/ 92 h 1846"/>
                  <a:gd name="T82" fmla="*/ 905 w 1181"/>
                  <a:gd name="T83" fmla="*/ 65 h 1846"/>
                  <a:gd name="T84" fmla="*/ 854 w 1181"/>
                  <a:gd name="T85" fmla="*/ 44 h 1846"/>
                  <a:gd name="T86" fmla="*/ 799 w 1181"/>
                  <a:gd name="T87" fmla="*/ 26 h 1846"/>
                  <a:gd name="T88" fmla="*/ 741 w 1181"/>
                  <a:gd name="T89" fmla="*/ 13 h 1846"/>
                  <a:gd name="T90" fmla="*/ 681 w 1181"/>
                  <a:gd name="T91" fmla="*/ 5 h 1846"/>
                  <a:gd name="T92" fmla="*/ 619 w 1181"/>
                  <a:gd name="T93" fmla="*/ 1 h 1846"/>
                  <a:gd name="T94" fmla="*/ 0 w 1181"/>
                  <a:gd name="T95" fmla="*/ 0 h 1846"/>
                  <a:gd name="T96" fmla="*/ 385 w 1181"/>
                  <a:gd name="T97" fmla="*/ 1846 h 1846"/>
                  <a:gd name="T98" fmla="*/ 608 w 1181"/>
                  <a:gd name="T99" fmla="*/ 1172 h 1846"/>
                  <a:gd name="T100" fmla="*/ 673 w 1181"/>
                  <a:gd name="T101" fmla="*/ 1169 h 1846"/>
                  <a:gd name="T102" fmla="*/ 734 w 1181"/>
                  <a:gd name="T103" fmla="*/ 1161 h 1846"/>
                  <a:gd name="T104" fmla="*/ 793 w 1181"/>
                  <a:gd name="T105" fmla="*/ 1148 h 1846"/>
                  <a:gd name="T106" fmla="*/ 847 w 1181"/>
                  <a:gd name="T107" fmla="*/ 1129 h 1846"/>
                  <a:gd name="T108" fmla="*/ 898 w 1181"/>
                  <a:gd name="T109" fmla="*/ 1106 h 1846"/>
                  <a:gd name="T110" fmla="*/ 945 w 1181"/>
                  <a:gd name="T111" fmla="*/ 1079 h 1846"/>
                  <a:gd name="T112" fmla="*/ 988 w 1181"/>
                  <a:gd name="T113" fmla="*/ 1047 h 1846"/>
                  <a:gd name="T114" fmla="*/ 1029 w 1181"/>
                  <a:gd name="T115" fmla="*/ 1011 h 1846"/>
                  <a:gd name="T116" fmla="*/ 1063 w 1181"/>
                  <a:gd name="T117" fmla="*/ 971 h 1846"/>
                  <a:gd name="T118" fmla="*/ 1093 w 1181"/>
                  <a:gd name="T119" fmla="*/ 925 h 1846"/>
                  <a:gd name="T120" fmla="*/ 1120 w 1181"/>
                  <a:gd name="T121" fmla="*/ 876 h 1846"/>
                  <a:gd name="T122" fmla="*/ 1142 w 1181"/>
                  <a:gd name="T123" fmla="*/ 824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1" h="1846">
                    <a:moveTo>
                      <a:pt x="739" y="761"/>
                    </a:moveTo>
                    <a:lnTo>
                      <a:pt x="723" y="773"/>
                    </a:lnTo>
                    <a:lnTo>
                      <a:pt x="706" y="784"/>
                    </a:lnTo>
                    <a:lnTo>
                      <a:pt x="688" y="793"/>
                    </a:lnTo>
                    <a:lnTo>
                      <a:pt x="669" y="801"/>
                    </a:lnTo>
                    <a:lnTo>
                      <a:pt x="650" y="806"/>
                    </a:lnTo>
                    <a:lnTo>
                      <a:pt x="631" y="810"/>
                    </a:lnTo>
                    <a:lnTo>
                      <a:pt x="611" y="813"/>
                    </a:lnTo>
                    <a:lnTo>
                      <a:pt x="590" y="813"/>
                    </a:lnTo>
                    <a:lnTo>
                      <a:pt x="385" y="813"/>
                    </a:lnTo>
                    <a:lnTo>
                      <a:pt x="385" y="355"/>
                    </a:lnTo>
                    <a:lnTo>
                      <a:pt x="587" y="355"/>
                    </a:lnTo>
                    <a:lnTo>
                      <a:pt x="611" y="356"/>
                    </a:lnTo>
                    <a:lnTo>
                      <a:pt x="635" y="358"/>
                    </a:lnTo>
                    <a:lnTo>
                      <a:pt x="657" y="362"/>
                    </a:lnTo>
                    <a:lnTo>
                      <a:pt x="677" y="368"/>
                    </a:lnTo>
                    <a:lnTo>
                      <a:pt x="687" y="372"/>
                    </a:lnTo>
                    <a:lnTo>
                      <a:pt x="696" y="375"/>
                    </a:lnTo>
                    <a:lnTo>
                      <a:pt x="705" y="380"/>
                    </a:lnTo>
                    <a:lnTo>
                      <a:pt x="714" y="384"/>
                    </a:lnTo>
                    <a:lnTo>
                      <a:pt x="723" y="389"/>
                    </a:lnTo>
                    <a:lnTo>
                      <a:pt x="731" y="395"/>
                    </a:lnTo>
                    <a:lnTo>
                      <a:pt x="738" y="401"/>
                    </a:lnTo>
                    <a:lnTo>
                      <a:pt x="746" y="407"/>
                    </a:lnTo>
                    <a:lnTo>
                      <a:pt x="753" y="414"/>
                    </a:lnTo>
                    <a:lnTo>
                      <a:pt x="759" y="421"/>
                    </a:lnTo>
                    <a:lnTo>
                      <a:pt x="767" y="429"/>
                    </a:lnTo>
                    <a:lnTo>
                      <a:pt x="772" y="437"/>
                    </a:lnTo>
                    <a:lnTo>
                      <a:pt x="777" y="446"/>
                    </a:lnTo>
                    <a:lnTo>
                      <a:pt x="782" y="455"/>
                    </a:lnTo>
                    <a:lnTo>
                      <a:pt x="786" y="465"/>
                    </a:lnTo>
                    <a:lnTo>
                      <a:pt x="790" y="476"/>
                    </a:lnTo>
                    <a:lnTo>
                      <a:pt x="794" y="486"/>
                    </a:lnTo>
                    <a:lnTo>
                      <a:pt x="797" y="498"/>
                    </a:lnTo>
                    <a:lnTo>
                      <a:pt x="799" y="510"/>
                    </a:lnTo>
                    <a:lnTo>
                      <a:pt x="801" y="522"/>
                    </a:lnTo>
                    <a:lnTo>
                      <a:pt x="804" y="549"/>
                    </a:lnTo>
                    <a:lnTo>
                      <a:pt x="805" y="578"/>
                    </a:lnTo>
                    <a:lnTo>
                      <a:pt x="805" y="594"/>
                    </a:lnTo>
                    <a:lnTo>
                      <a:pt x="804" y="610"/>
                    </a:lnTo>
                    <a:lnTo>
                      <a:pt x="803" y="625"/>
                    </a:lnTo>
                    <a:lnTo>
                      <a:pt x="801" y="639"/>
                    </a:lnTo>
                    <a:lnTo>
                      <a:pt x="799" y="652"/>
                    </a:lnTo>
                    <a:lnTo>
                      <a:pt x="796" y="665"/>
                    </a:lnTo>
                    <a:lnTo>
                      <a:pt x="793" y="677"/>
                    </a:lnTo>
                    <a:lnTo>
                      <a:pt x="789" y="689"/>
                    </a:lnTo>
                    <a:lnTo>
                      <a:pt x="785" y="700"/>
                    </a:lnTo>
                    <a:lnTo>
                      <a:pt x="780" y="710"/>
                    </a:lnTo>
                    <a:lnTo>
                      <a:pt x="774" y="720"/>
                    </a:lnTo>
                    <a:lnTo>
                      <a:pt x="769" y="730"/>
                    </a:lnTo>
                    <a:lnTo>
                      <a:pt x="761" y="738"/>
                    </a:lnTo>
                    <a:lnTo>
                      <a:pt x="754" y="746"/>
                    </a:lnTo>
                    <a:lnTo>
                      <a:pt x="747" y="754"/>
                    </a:lnTo>
                    <a:lnTo>
                      <a:pt x="739" y="761"/>
                    </a:lnTo>
                    <a:close/>
                    <a:moveTo>
                      <a:pt x="1142" y="824"/>
                    </a:moveTo>
                    <a:lnTo>
                      <a:pt x="1151" y="797"/>
                    </a:lnTo>
                    <a:lnTo>
                      <a:pt x="1159" y="768"/>
                    </a:lnTo>
                    <a:lnTo>
                      <a:pt x="1166" y="740"/>
                    </a:lnTo>
                    <a:lnTo>
                      <a:pt x="1171" y="710"/>
                    </a:lnTo>
                    <a:lnTo>
                      <a:pt x="1176" y="680"/>
                    </a:lnTo>
                    <a:lnTo>
                      <a:pt x="1179" y="649"/>
                    </a:lnTo>
                    <a:lnTo>
                      <a:pt x="1181" y="617"/>
                    </a:lnTo>
                    <a:lnTo>
                      <a:pt x="1181" y="583"/>
                    </a:lnTo>
                    <a:lnTo>
                      <a:pt x="1181" y="546"/>
                    </a:lnTo>
                    <a:lnTo>
                      <a:pt x="1179" y="510"/>
                    </a:lnTo>
                    <a:lnTo>
                      <a:pt x="1175" y="476"/>
                    </a:lnTo>
                    <a:lnTo>
                      <a:pt x="1170" y="442"/>
                    </a:lnTo>
                    <a:lnTo>
                      <a:pt x="1164" y="411"/>
                    </a:lnTo>
                    <a:lnTo>
                      <a:pt x="1157" y="380"/>
                    </a:lnTo>
                    <a:lnTo>
                      <a:pt x="1148" y="350"/>
                    </a:lnTo>
                    <a:lnTo>
                      <a:pt x="1138" y="322"/>
                    </a:lnTo>
                    <a:lnTo>
                      <a:pt x="1127" y="295"/>
                    </a:lnTo>
                    <a:lnTo>
                      <a:pt x="1114" y="269"/>
                    </a:lnTo>
                    <a:lnTo>
                      <a:pt x="1100" y="244"/>
                    </a:lnTo>
                    <a:lnTo>
                      <a:pt x="1086" y="221"/>
                    </a:lnTo>
                    <a:lnTo>
                      <a:pt x="1070" y="199"/>
                    </a:lnTo>
                    <a:lnTo>
                      <a:pt x="1053" y="178"/>
                    </a:lnTo>
                    <a:lnTo>
                      <a:pt x="1035" y="159"/>
                    </a:lnTo>
                    <a:lnTo>
                      <a:pt x="1016" y="140"/>
                    </a:lnTo>
                    <a:lnTo>
                      <a:pt x="995" y="123"/>
                    </a:lnTo>
                    <a:lnTo>
                      <a:pt x="974" y="107"/>
                    </a:lnTo>
                    <a:lnTo>
                      <a:pt x="952" y="92"/>
                    </a:lnTo>
                    <a:lnTo>
                      <a:pt x="929" y="78"/>
                    </a:lnTo>
                    <a:lnTo>
                      <a:pt x="905" y="65"/>
                    </a:lnTo>
                    <a:lnTo>
                      <a:pt x="880" y="54"/>
                    </a:lnTo>
                    <a:lnTo>
                      <a:pt x="854" y="44"/>
                    </a:lnTo>
                    <a:lnTo>
                      <a:pt x="827" y="34"/>
                    </a:lnTo>
                    <a:lnTo>
                      <a:pt x="799" y="26"/>
                    </a:lnTo>
                    <a:lnTo>
                      <a:pt x="771" y="19"/>
                    </a:lnTo>
                    <a:lnTo>
                      <a:pt x="741" y="13"/>
                    </a:lnTo>
                    <a:lnTo>
                      <a:pt x="711" y="8"/>
                    </a:lnTo>
                    <a:lnTo>
                      <a:pt x="681" y="5"/>
                    </a:lnTo>
                    <a:lnTo>
                      <a:pt x="650" y="2"/>
                    </a:lnTo>
                    <a:lnTo>
                      <a:pt x="619" y="1"/>
                    </a:lnTo>
                    <a:lnTo>
                      <a:pt x="587" y="0"/>
                    </a:lnTo>
                    <a:lnTo>
                      <a:pt x="0" y="0"/>
                    </a:lnTo>
                    <a:lnTo>
                      <a:pt x="0" y="1846"/>
                    </a:lnTo>
                    <a:lnTo>
                      <a:pt x="385" y="1846"/>
                    </a:lnTo>
                    <a:lnTo>
                      <a:pt x="385" y="1172"/>
                    </a:lnTo>
                    <a:lnTo>
                      <a:pt x="608" y="1172"/>
                    </a:lnTo>
                    <a:lnTo>
                      <a:pt x="641" y="1171"/>
                    </a:lnTo>
                    <a:lnTo>
                      <a:pt x="673" y="1169"/>
                    </a:lnTo>
                    <a:lnTo>
                      <a:pt x="704" y="1166"/>
                    </a:lnTo>
                    <a:lnTo>
                      <a:pt x="734" y="1161"/>
                    </a:lnTo>
                    <a:lnTo>
                      <a:pt x="763" y="1155"/>
                    </a:lnTo>
                    <a:lnTo>
                      <a:pt x="793" y="1148"/>
                    </a:lnTo>
                    <a:lnTo>
                      <a:pt x="820" y="1139"/>
                    </a:lnTo>
                    <a:lnTo>
                      <a:pt x="847" y="1129"/>
                    </a:lnTo>
                    <a:lnTo>
                      <a:pt x="873" y="1118"/>
                    </a:lnTo>
                    <a:lnTo>
                      <a:pt x="898" y="1106"/>
                    </a:lnTo>
                    <a:lnTo>
                      <a:pt x="922" y="1093"/>
                    </a:lnTo>
                    <a:lnTo>
                      <a:pt x="945" y="1079"/>
                    </a:lnTo>
                    <a:lnTo>
                      <a:pt x="967" y="1063"/>
                    </a:lnTo>
                    <a:lnTo>
                      <a:pt x="988" y="1047"/>
                    </a:lnTo>
                    <a:lnTo>
                      <a:pt x="1009" y="1030"/>
                    </a:lnTo>
                    <a:lnTo>
                      <a:pt x="1029" y="1011"/>
                    </a:lnTo>
                    <a:lnTo>
                      <a:pt x="1046" y="991"/>
                    </a:lnTo>
                    <a:lnTo>
                      <a:pt x="1063" y="971"/>
                    </a:lnTo>
                    <a:lnTo>
                      <a:pt x="1079" y="949"/>
                    </a:lnTo>
                    <a:lnTo>
                      <a:pt x="1093" y="925"/>
                    </a:lnTo>
                    <a:lnTo>
                      <a:pt x="1107" y="901"/>
                    </a:lnTo>
                    <a:lnTo>
                      <a:pt x="1120" y="876"/>
                    </a:lnTo>
                    <a:lnTo>
                      <a:pt x="1131" y="851"/>
                    </a:lnTo>
                    <a:lnTo>
                      <a:pt x="1142" y="8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765951" y="259248"/>
                <a:ext cx="122502" cy="194272"/>
              </a:xfrm>
              <a:custGeom>
                <a:avLst/>
                <a:gdLst>
                  <a:gd name="T0" fmla="*/ 386 w 1185"/>
                  <a:gd name="T1" fmla="*/ 542 h 1875"/>
                  <a:gd name="T2" fmla="*/ 410 w 1185"/>
                  <a:gd name="T3" fmla="*/ 473 h 1875"/>
                  <a:gd name="T4" fmla="*/ 446 w 1185"/>
                  <a:gd name="T5" fmla="*/ 427 h 1875"/>
                  <a:gd name="T6" fmla="*/ 478 w 1185"/>
                  <a:gd name="T7" fmla="*/ 402 h 1875"/>
                  <a:gd name="T8" fmla="*/ 519 w 1185"/>
                  <a:gd name="T9" fmla="*/ 382 h 1875"/>
                  <a:gd name="T10" fmla="*/ 568 w 1185"/>
                  <a:gd name="T11" fmla="*/ 372 h 1875"/>
                  <a:gd name="T12" fmla="*/ 624 w 1185"/>
                  <a:gd name="T13" fmla="*/ 372 h 1875"/>
                  <a:gd name="T14" fmla="*/ 672 w 1185"/>
                  <a:gd name="T15" fmla="*/ 384 h 1875"/>
                  <a:gd name="T16" fmla="*/ 728 w 1185"/>
                  <a:gd name="T17" fmla="*/ 418 h 1875"/>
                  <a:gd name="T18" fmla="*/ 756 w 1185"/>
                  <a:gd name="T19" fmla="*/ 447 h 1875"/>
                  <a:gd name="T20" fmla="*/ 789 w 1185"/>
                  <a:gd name="T21" fmla="*/ 514 h 1875"/>
                  <a:gd name="T22" fmla="*/ 797 w 1185"/>
                  <a:gd name="T23" fmla="*/ 575 h 1875"/>
                  <a:gd name="T24" fmla="*/ 792 w 1185"/>
                  <a:gd name="T25" fmla="*/ 1359 h 1875"/>
                  <a:gd name="T26" fmla="*/ 779 w 1185"/>
                  <a:gd name="T27" fmla="*/ 1396 h 1875"/>
                  <a:gd name="T28" fmla="*/ 759 w 1185"/>
                  <a:gd name="T29" fmla="*/ 1429 h 1875"/>
                  <a:gd name="T30" fmla="*/ 723 w 1185"/>
                  <a:gd name="T31" fmla="*/ 1463 h 1875"/>
                  <a:gd name="T32" fmla="*/ 654 w 1185"/>
                  <a:gd name="T33" fmla="*/ 1496 h 1875"/>
                  <a:gd name="T34" fmla="*/ 582 w 1185"/>
                  <a:gd name="T35" fmla="*/ 1503 h 1875"/>
                  <a:gd name="T36" fmla="*/ 531 w 1185"/>
                  <a:gd name="T37" fmla="*/ 1497 h 1875"/>
                  <a:gd name="T38" fmla="*/ 489 w 1185"/>
                  <a:gd name="T39" fmla="*/ 1482 h 1875"/>
                  <a:gd name="T40" fmla="*/ 453 w 1185"/>
                  <a:gd name="T41" fmla="*/ 1458 h 1875"/>
                  <a:gd name="T42" fmla="*/ 421 w 1185"/>
                  <a:gd name="T43" fmla="*/ 1417 h 1875"/>
                  <a:gd name="T44" fmla="*/ 390 w 1185"/>
                  <a:gd name="T45" fmla="*/ 1334 h 1875"/>
                  <a:gd name="T46" fmla="*/ 834 w 1185"/>
                  <a:gd name="T47" fmla="*/ 1834 h 1875"/>
                  <a:gd name="T48" fmla="*/ 934 w 1185"/>
                  <a:gd name="T49" fmla="*/ 1784 h 1875"/>
                  <a:gd name="T50" fmla="*/ 1019 w 1185"/>
                  <a:gd name="T51" fmla="*/ 1715 h 1875"/>
                  <a:gd name="T52" fmla="*/ 1089 w 1185"/>
                  <a:gd name="T53" fmla="*/ 1629 h 1875"/>
                  <a:gd name="T54" fmla="*/ 1141 w 1185"/>
                  <a:gd name="T55" fmla="*/ 1525 h 1875"/>
                  <a:gd name="T56" fmla="*/ 1174 w 1185"/>
                  <a:gd name="T57" fmla="*/ 1409 h 1875"/>
                  <a:gd name="T58" fmla="*/ 1185 w 1185"/>
                  <a:gd name="T59" fmla="*/ 1278 h 1875"/>
                  <a:gd name="T60" fmla="*/ 1180 w 1185"/>
                  <a:gd name="T61" fmla="*/ 510 h 1875"/>
                  <a:gd name="T62" fmla="*/ 1158 w 1185"/>
                  <a:gd name="T63" fmla="*/ 403 h 1875"/>
                  <a:gd name="T64" fmla="*/ 1118 w 1185"/>
                  <a:gd name="T65" fmla="*/ 300 h 1875"/>
                  <a:gd name="T66" fmla="*/ 1060 w 1185"/>
                  <a:gd name="T67" fmla="*/ 207 h 1875"/>
                  <a:gd name="T68" fmla="*/ 983 w 1185"/>
                  <a:gd name="T69" fmla="*/ 128 h 1875"/>
                  <a:gd name="T70" fmla="*/ 886 w 1185"/>
                  <a:gd name="T71" fmla="*/ 65 h 1875"/>
                  <a:gd name="T72" fmla="*/ 770 w 1185"/>
                  <a:gd name="T73" fmla="*/ 20 h 1875"/>
                  <a:gd name="T74" fmla="*/ 633 w 1185"/>
                  <a:gd name="T75" fmla="*/ 1 h 1875"/>
                  <a:gd name="T76" fmla="*/ 481 w 1185"/>
                  <a:gd name="T77" fmla="*/ 7 h 1875"/>
                  <a:gd name="T78" fmla="*/ 396 w 1185"/>
                  <a:gd name="T79" fmla="*/ 25 h 1875"/>
                  <a:gd name="T80" fmla="*/ 335 w 1185"/>
                  <a:gd name="T81" fmla="*/ 47 h 1875"/>
                  <a:gd name="T82" fmla="*/ 242 w 1185"/>
                  <a:gd name="T83" fmla="*/ 99 h 1875"/>
                  <a:gd name="T84" fmla="*/ 155 w 1185"/>
                  <a:gd name="T85" fmla="*/ 172 h 1875"/>
                  <a:gd name="T86" fmla="*/ 88 w 1185"/>
                  <a:gd name="T87" fmla="*/ 259 h 1875"/>
                  <a:gd name="T88" fmla="*/ 41 w 1185"/>
                  <a:gd name="T89" fmla="*/ 357 h 1875"/>
                  <a:gd name="T90" fmla="*/ 14 w 1185"/>
                  <a:gd name="T91" fmla="*/ 461 h 1875"/>
                  <a:gd name="T92" fmla="*/ 0 w 1185"/>
                  <a:gd name="T93" fmla="*/ 565 h 1875"/>
                  <a:gd name="T94" fmla="*/ 2 w 1185"/>
                  <a:gd name="T95" fmla="*/ 1311 h 1875"/>
                  <a:gd name="T96" fmla="*/ 20 w 1185"/>
                  <a:gd name="T97" fmla="*/ 1430 h 1875"/>
                  <a:gd name="T98" fmla="*/ 54 w 1185"/>
                  <a:gd name="T99" fmla="*/ 1543 h 1875"/>
                  <a:gd name="T100" fmla="*/ 106 w 1185"/>
                  <a:gd name="T101" fmla="*/ 1643 h 1875"/>
                  <a:gd name="T102" fmla="*/ 177 w 1185"/>
                  <a:gd name="T103" fmla="*/ 1729 h 1875"/>
                  <a:gd name="T104" fmla="*/ 270 w 1185"/>
                  <a:gd name="T105" fmla="*/ 1797 h 1875"/>
                  <a:gd name="T106" fmla="*/ 353 w 1185"/>
                  <a:gd name="T107" fmla="*/ 1836 h 1875"/>
                  <a:gd name="T108" fmla="*/ 448 w 1185"/>
                  <a:gd name="T109" fmla="*/ 1862 h 1875"/>
                  <a:gd name="T110" fmla="*/ 596 w 1185"/>
                  <a:gd name="T111" fmla="*/ 1875 h 1875"/>
                  <a:gd name="T112" fmla="*/ 721 w 1185"/>
                  <a:gd name="T113" fmla="*/ 1864 h 1875"/>
                  <a:gd name="T114" fmla="*/ 834 w 1185"/>
                  <a:gd name="T115" fmla="*/ 1834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5" h="1875">
                    <a:moveTo>
                      <a:pt x="383" y="1259"/>
                    </a:moveTo>
                    <a:lnTo>
                      <a:pt x="383" y="575"/>
                    </a:lnTo>
                    <a:lnTo>
                      <a:pt x="384" y="559"/>
                    </a:lnTo>
                    <a:lnTo>
                      <a:pt x="386" y="542"/>
                    </a:lnTo>
                    <a:lnTo>
                      <a:pt x="390" y="525"/>
                    </a:lnTo>
                    <a:lnTo>
                      <a:pt x="395" y="507"/>
                    </a:lnTo>
                    <a:lnTo>
                      <a:pt x="402" y="490"/>
                    </a:lnTo>
                    <a:lnTo>
                      <a:pt x="410" y="473"/>
                    </a:lnTo>
                    <a:lnTo>
                      <a:pt x="420" y="456"/>
                    </a:lnTo>
                    <a:lnTo>
                      <a:pt x="432" y="441"/>
                    </a:lnTo>
                    <a:lnTo>
                      <a:pt x="439" y="434"/>
                    </a:lnTo>
                    <a:lnTo>
                      <a:pt x="446" y="427"/>
                    </a:lnTo>
                    <a:lnTo>
                      <a:pt x="453" y="420"/>
                    </a:lnTo>
                    <a:lnTo>
                      <a:pt x="461" y="414"/>
                    </a:lnTo>
                    <a:lnTo>
                      <a:pt x="469" y="407"/>
                    </a:lnTo>
                    <a:lnTo>
                      <a:pt x="478" y="402"/>
                    </a:lnTo>
                    <a:lnTo>
                      <a:pt x="488" y="396"/>
                    </a:lnTo>
                    <a:lnTo>
                      <a:pt x="498" y="391"/>
                    </a:lnTo>
                    <a:lnTo>
                      <a:pt x="508" y="386"/>
                    </a:lnTo>
                    <a:lnTo>
                      <a:pt x="519" y="382"/>
                    </a:lnTo>
                    <a:lnTo>
                      <a:pt x="531" y="379"/>
                    </a:lnTo>
                    <a:lnTo>
                      <a:pt x="543" y="376"/>
                    </a:lnTo>
                    <a:lnTo>
                      <a:pt x="555" y="374"/>
                    </a:lnTo>
                    <a:lnTo>
                      <a:pt x="568" y="372"/>
                    </a:lnTo>
                    <a:lnTo>
                      <a:pt x="582" y="371"/>
                    </a:lnTo>
                    <a:lnTo>
                      <a:pt x="596" y="371"/>
                    </a:lnTo>
                    <a:lnTo>
                      <a:pt x="610" y="371"/>
                    </a:lnTo>
                    <a:lnTo>
                      <a:pt x="624" y="372"/>
                    </a:lnTo>
                    <a:lnTo>
                      <a:pt x="637" y="374"/>
                    </a:lnTo>
                    <a:lnTo>
                      <a:pt x="649" y="377"/>
                    </a:lnTo>
                    <a:lnTo>
                      <a:pt x="661" y="380"/>
                    </a:lnTo>
                    <a:lnTo>
                      <a:pt x="672" y="384"/>
                    </a:lnTo>
                    <a:lnTo>
                      <a:pt x="682" y="388"/>
                    </a:lnTo>
                    <a:lnTo>
                      <a:pt x="692" y="393"/>
                    </a:lnTo>
                    <a:lnTo>
                      <a:pt x="711" y="405"/>
                    </a:lnTo>
                    <a:lnTo>
                      <a:pt x="728" y="418"/>
                    </a:lnTo>
                    <a:lnTo>
                      <a:pt x="736" y="425"/>
                    </a:lnTo>
                    <a:lnTo>
                      <a:pt x="743" y="432"/>
                    </a:lnTo>
                    <a:lnTo>
                      <a:pt x="750" y="440"/>
                    </a:lnTo>
                    <a:lnTo>
                      <a:pt x="756" y="447"/>
                    </a:lnTo>
                    <a:lnTo>
                      <a:pt x="766" y="464"/>
                    </a:lnTo>
                    <a:lnTo>
                      <a:pt x="776" y="480"/>
                    </a:lnTo>
                    <a:lnTo>
                      <a:pt x="783" y="497"/>
                    </a:lnTo>
                    <a:lnTo>
                      <a:pt x="789" y="514"/>
                    </a:lnTo>
                    <a:lnTo>
                      <a:pt x="793" y="531"/>
                    </a:lnTo>
                    <a:lnTo>
                      <a:pt x="795" y="546"/>
                    </a:lnTo>
                    <a:lnTo>
                      <a:pt x="797" y="561"/>
                    </a:lnTo>
                    <a:lnTo>
                      <a:pt x="797" y="575"/>
                    </a:lnTo>
                    <a:lnTo>
                      <a:pt x="797" y="1305"/>
                    </a:lnTo>
                    <a:lnTo>
                      <a:pt x="797" y="1327"/>
                    </a:lnTo>
                    <a:lnTo>
                      <a:pt x="794" y="1349"/>
                    </a:lnTo>
                    <a:lnTo>
                      <a:pt x="792" y="1359"/>
                    </a:lnTo>
                    <a:lnTo>
                      <a:pt x="789" y="1369"/>
                    </a:lnTo>
                    <a:lnTo>
                      <a:pt x="786" y="1378"/>
                    </a:lnTo>
                    <a:lnTo>
                      <a:pt x="783" y="1388"/>
                    </a:lnTo>
                    <a:lnTo>
                      <a:pt x="779" y="1396"/>
                    </a:lnTo>
                    <a:lnTo>
                      <a:pt x="775" y="1405"/>
                    </a:lnTo>
                    <a:lnTo>
                      <a:pt x="770" y="1413"/>
                    </a:lnTo>
                    <a:lnTo>
                      <a:pt x="764" y="1421"/>
                    </a:lnTo>
                    <a:lnTo>
                      <a:pt x="759" y="1429"/>
                    </a:lnTo>
                    <a:lnTo>
                      <a:pt x="752" y="1436"/>
                    </a:lnTo>
                    <a:lnTo>
                      <a:pt x="745" y="1443"/>
                    </a:lnTo>
                    <a:lnTo>
                      <a:pt x="738" y="1450"/>
                    </a:lnTo>
                    <a:lnTo>
                      <a:pt x="723" y="1463"/>
                    </a:lnTo>
                    <a:lnTo>
                      <a:pt x="706" y="1473"/>
                    </a:lnTo>
                    <a:lnTo>
                      <a:pt x="689" y="1483"/>
                    </a:lnTo>
                    <a:lnTo>
                      <a:pt x="672" y="1490"/>
                    </a:lnTo>
                    <a:lnTo>
                      <a:pt x="654" y="1496"/>
                    </a:lnTo>
                    <a:lnTo>
                      <a:pt x="635" y="1500"/>
                    </a:lnTo>
                    <a:lnTo>
                      <a:pt x="616" y="1502"/>
                    </a:lnTo>
                    <a:lnTo>
                      <a:pt x="596" y="1503"/>
                    </a:lnTo>
                    <a:lnTo>
                      <a:pt x="582" y="1503"/>
                    </a:lnTo>
                    <a:lnTo>
                      <a:pt x="569" y="1502"/>
                    </a:lnTo>
                    <a:lnTo>
                      <a:pt x="556" y="1501"/>
                    </a:lnTo>
                    <a:lnTo>
                      <a:pt x="543" y="1499"/>
                    </a:lnTo>
                    <a:lnTo>
                      <a:pt x="531" y="1497"/>
                    </a:lnTo>
                    <a:lnTo>
                      <a:pt x="520" y="1494"/>
                    </a:lnTo>
                    <a:lnTo>
                      <a:pt x="509" y="1490"/>
                    </a:lnTo>
                    <a:lnTo>
                      <a:pt x="498" y="1486"/>
                    </a:lnTo>
                    <a:lnTo>
                      <a:pt x="489" y="1482"/>
                    </a:lnTo>
                    <a:lnTo>
                      <a:pt x="478" y="1477"/>
                    </a:lnTo>
                    <a:lnTo>
                      <a:pt x="469" y="1471"/>
                    </a:lnTo>
                    <a:lnTo>
                      <a:pt x="461" y="1465"/>
                    </a:lnTo>
                    <a:lnTo>
                      <a:pt x="453" y="1458"/>
                    </a:lnTo>
                    <a:lnTo>
                      <a:pt x="446" y="1451"/>
                    </a:lnTo>
                    <a:lnTo>
                      <a:pt x="439" y="1443"/>
                    </a:lnTo>
                    <a:lnTo>
                      <a:pt x="432" y="1435"/>
                    </a:lnTo>
                    <a:lnTo>
                      <a:pt x="421" y="1417"/>
                    </a:lnTo>
                    <a:lnTo>
                      <a:pt x="411" y="1398"/>
                    </a:lnTo>
                    <a:lnTo>
                      <a:pt x="402" y="1378"/>
                    </a:lnTo>
                    <a:lnTo>
                      <a:pt x="395" y="1357"/>
                    </a:lnTo>
                    <a:lnTo>
                      <a:pt x="390" y="1334"/>
                    </a:lnTo>
                    <a:lnTo>
                      <a:pt x="386" y="1311"/>
                    </a:lnTo>
                    <a:lnTo>
                      <a:pt x="384" y="1285"/>
                    </a:lnTo>
                    <a:lnTo>
                      <a:pt x="383" y="1259"/>
                    </a:lnTo>
                    <a:close/>
                    <a:moveTo>
                      <a:pt x="834" y="1834"/>
                    </a:moveTo>
                    <a:lnTo>
                      <a:pt x="860" y="1823"/>
                    </a:lnTo>
                    <a:lnTo>
                      <a:pt x="886" y="1811"/>
                    </a:lnTo>
                    <a:lnTo>
                      <a:pt x="910" y="1798"/>
                    </a:lnTo>
                    <a:lnTo>
                      <a:pt x="934" y="1784"/>
                    </a:lnTo>
                    <a:lnTo>
                      <a:pt x="957" y="1768"/>
                    </a:lnTo>
                    <a:lnTo>
                      <a:pt x="979" y="1752"/>
                    </a:lnTo>
                    <a:lnTo>
                      <a:pt x="1000" y="1734"/>
                    </a:lnTo>
                    <a:lnTo>
                      <a:pt x="1019" y="1715"/>
                    </a:lnTo>
                    <a:lnTo>
                      <a:pt x="1039" y="1695"/>
                    </a:lnTo>
                    <a:lnTo>
                      <a:pt x="1057" y="1674"/>
                    </a:lnTo>
                    <a:lnTo>
                      <a:pt x="1073" y="1652"/>
                    </a:lnTo>
                    <a:lnTo>
                      <a:pt x="1089" y="1629"/>
                    </a:lnTo>
                    <a:lnTo>
                      <a:pt x="1104" y="1604"/>
                    </a:lnTo>
                    <a:lnTo>
                      <a:pt x="1117" y="1579"/>
                    </a:lnTo>
                    <a:lnTo>
                      <a:pt x="1130" y="1553"/>
                    </a:lnTo>
                    <a:lnTo>
                      <a:pt x="1141" y="1525"/>
                    </a:lnTo>
                    <a:lnTo>
                      <a:pt x="1151" y="1498"/>
                    </a:lnTo>
                    <a:lnTo>
                      <a:pt x="1160" y="1469"/>
                    </a:lnTo>
                    <a:lnTo>
                      <a:pt x="1168" y="1439"/>
                    </a:lnTo>
                    <a:lnTo>
                      <a:pt x="1174" y="1409"/>
                    </a:lnTo>
                    <a:lnTo>
                      <a:pt x="1179" y="1378"/>
                    </a:lnTo>
                    <a:lnTo>
                      <a:pt x="1182" y="1346"/>
                    </a:lnTo>
                    <a:lnTo>
                      <a:pt x="1184" y="1313"/>
                    </a:lnTo>
                    <a:lnTo>
                      <a:pt x="1185" y="1278"/>
                    </a:lnTo>
                    <a:lnTo>
                      <a:pt x="1185" y="591"/>
                    </a:lnTo>
                    <a:lnTo>
                      <a:pt x="1185" y="564"/>
                    </a:lnTo>
                    <a:lnTo>
                      <a:pt x="1183" y="536"/>
                    </a:lnTo>
                    <a:lnTo>
                      <a:pt x="1180" y="510"/>
                    </a:lnTo>
                    <a:lnTo>
                      <a:pt x="1176" y="483"/>
                    </a:lnTo>
                    <a:lnTo>
                      <a:pt x="1171" y="456"/>
                    </a:lnTo>
                    <a:lnTo>
                      <a:pt x="1165" y="429"/>
                    </a:lnTo>
                    <a:lnTo>
                      <a:pt x="1158" y="403"/>
                    </a:lnTo>
                    <a:lnTo>
                      <a:pt x="1149" y="376"/>
                    </a:lnTo>
                    <a:lnTo>
                      <a:pt x="1140" y="350"/>
                    </a:lnTo>
                    <a:lnTo>
                      <a:pt x="1129" y="325"/>
                    </a:lnTo>
                    <a:lnTo>
                      <a:pt x="1118" y="300"/>
                    </a:lnTo>
                    <a:lnTo>
                      <a:pt x="1105" y="275"/>
                    </a:lnTo>
                    <a:lnTo>
                      <a:pt x="1091" y="252"/>
                    </a:lnTo>
                    <a:lnTo>
                      <a:pt x="1076" y="229"/>
                    </a:lnTo>
                    <a:lnTo>
                      <a:pt x="1060" y="207"/>
                    </a:lnTo>
                    <a:lnTo>
                      <a:pt x="1042" y="186"/>
                    </a:lnTo>
                    <a:lnTo>
                      <a:pt x="1024" y="166"/>
                    </a:lnTo>
                    <a:lnTo>
                      <a:pt x="1004" y="147"/>
                    </a:lnTo>
                    <a:lnTo>
                      <a:pt x="983" y="128"/>
                    </a:lnTo>
                    <a:lnTo>
                      <a:pt x="961" y="111"/>
                    </a:lnTo>
                    <a:lnTo>
                      <a:pt x="937" y="95"/>
                    </a:lnTo>
                    <a:lnTo>
                      <a:pt x="912" y="79"/>
                    </a:lnTo>
                    <a:lnTo>
                      <a:pt x="886" y="65"/>
                    </a:lnTo>
                    <a:lnTo>
                      <a:pt x="859" y="52"/>
                    </a:lnTo>
                    <a:lnTo>
                      <a:pt x="830" y="39"/>
                    </a:lnTo>
                    <a:lnTo>
                      <a:pt x="801" y="29"/>
                    </a:lnTo>
                    <a:lnTo>
                      <a:pt x="770" y="20"/>
                    </a:lnTo>
                    <a:lnTo>
                      <a:pt x="738" y="13"/>
                    </a:lnTo>
                    <a:lnTo>
                      <a:pt x="703" y="7"/>
                    </a:lnTo>
                    <a:lnTo>
                      <a:pt x="669" y="3"/>
                    </a:lnTo>
                    <a:lnTo>
                      <a:pt x="633" y="1"/>
                    </a:lnTo>
                    <a:lnTo>
                      <a:pt x="596" y="0"/>
                    </a:lnTo>
                    <a:lnTo>
                      <a:pt x="556" y="1"/>
                    </a:lnTo>
                    <a:lnTo>
                      <a:pt x="518" y="3"/>
                    </a:lnTo>
                    <a:lnTo>
                      <a:pt x="481" y="7"/>
                    </a:lnTo>
                    <a:lnTo>
                      <a:pt x="446" y="13"/>
                    </a:lnTo>
                    <a:lnTo>
                      <a:pt x="429" y="17"/>
                    </a:lnTo>
                    <a:lnTo>
                      <a:pt x="412" y="21"/>
                    </a:lnTo>
                    <a:lnTo>
                      <a:pt x="396" y="25"/>
                    </a:lnTo>
                    <a:lnTo>
                      <a:pt x="380" y="30"/>
                    </a:lnTo>
                    <a:lnTo>
                      <a:pt x="365" y="35"/>
                    </a:lnTo>
                    <a:lnTo>
                      <a:pt x="350" y="41"/>
                    </a:lnTo>
                    <a:lnTo>
                      <a:pt x="335" y="47"/>
                    </a:lnTo>
                    <a:lnTo>
                      <a:pt x="321" y="54"/>
                    </a:lnTo>
                    <a:lnTo>
                      <a:pt x="294" y="68"/>
                    </a:lnTo>
                    <a:lnTo>
                      <a:pt x="268" y="83"/>
                    </a:lnTo>
                    <a:lnTo>
                      <a:pt x="242" y="99"/>
                    </a:lnTo>
                    <a:lnTo>
                      <a:pt x="218" y="116"/>
                    </a:lnTo>
                    <a:lnTo>
                      <a:pt x="196" y="134"/>
                    </a:lnTo>
                    <a:lnTo>
                      <a:pt x="175" y="152"/>
                    </a:lnTo>
                    <a:lnTo>
                      <a:pt x="155" y="172"/>
                    </a:lnTo>
                    <a:lnTo>
                      <a:pt x="137" y="193"/>
                    </a:lnTo>
                    <a:lnTo>
                      <a:pt x="120" y="214"/>
                    </a:lnTo>
                    <a:lnTo>
                      <a:pt x="103" y="236"/>
                    </a:lnTo>
                    <a:lnTo>
                      <a:pt x="88" y="259"/>
                    </a:lnTo>
                    <a:lnTo>
                      <a:pt x="75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6" y="409"/>
                    </a:lnTo>
                    <a:lnTo>
                      <a:pt x="19" y="435"/>
                    </a:lnTo>
                    <a:lnTo>
                      <a:pt x="14" y="461"/>
                    </a:lnTo>
                    <a:lnTo>
                      <a:pt x="8" y="487"/>
                    </a:lnTo>
                    <a:lnTo>
                      <a:pt x="4" y="513"/>
                    </a:lnTo>
                    <a:lnTo>
                      <a:pt x="2" y="539"/>
                    </a:lnTo>
                    <a:lnTo>
                      <a:pt x="0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0" y="1279"/>
                    </a:lnTo>
                    <a:lnTo>
                      <a:pt x="2" y="1311"/>
                    </a:lnTo>
                    <a:lnTo>
                      <a:pt x="4" y="1341"/>
                    </a:lnTo>
                    <a:lnTo>
                      <a:pt x="8" y="1371"/>
                    </a:lnTo>
                    <a:lnTo>
                      <a:pt x="14" y="1401"/>
                    </a:lnTo>
                    <a:lnTo>
                      <a:pt x="20" y="1430"/>
                    </a:lnTo>
                    <a:lnTo>
                      <a:pt x="27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4" y="1543"/>
                    </a:lnTo>
                    <a:lnTo>
                      <a:pt x="65" y="1569"/>
                    </a:lnTo>
                    <a:lnTo>
                      <a:pt x="77" y="1594"/>
                    </a:lnTo>
                    <a:lnTo>
                      <a:pt x="91" y="1619"/>
                    </a:lnTo>
                    <a:lnTo>
                      <a:pt x="106" y="1643"/>
                    </a:lnTo>
                    <a:lnTo>
                      <a:pt x="122" y="1666"/>
                    </a:lnTo>
                    <a:lnTo>
                      <a:pt x="139" y="1688"/>
                    </a:lnTo>
                    <a:lnTo>
                      <a:pt x="157" y="1709"/>
                    </a:lnTo>
                    <a:lnTo>
                      <a:pt x="177" y="1729"/>
                    </a:lnTo>
                    <a:lnTo>
                      <a:pt x="198" y="1747"/>
                    </a:lnTo>
                    <a:lnTo>
                      <a:pt x="221" y="1765"/>
                    </a:lnTo>
                    <a:lnTo>
                      <a:pt x="244" y="1782"/>
                    </a:lnTo>
                    <a:lnTo>
                      <a:pt x="270" y="1797"/>
                    </a:lnTo>
                    <a:lnTo>
                      <a:pt x="296" y="1811"/>
                    </a:lnTo>
                    <a:lnTo>
                      <a:pt x="324" y="1824"/>
                    </a:lnTo>
                    <a:lnTo>
                      <a:pt x="338" y="1830"/>
                    </a:lnTo>
                    <a:lnTo>
                      <a:pt x="353" y="1836"/>
                    </a:lnTo>
                    <a:lnTo>
                      <a:pt x="368" y="1841"/>
                    </a:lnTo>
                    <a:lnTo>
                      <a:pt x="383" y="1846"/>
                    </a:lnTo>
                    <a:lnTo>
                      <a:pt x="415" y="1855"/>
                    </a:lnTo>
                    <a:lnTo>
                      <a:pt x="448" y="1862"/>
                    </a:lnTo>
                    <a:lnTo>
                      <a:pt x="484" y="1868"/>
                    </a:lnTo>
                    <a:lnTo>
                      <a:pt x="520" y="1871"/>
                    </a:lnTo>
                    <a:lnTo>
                      <a:pt x="557" y="1874"/>
                    </a:lnTo>
                    <a:lnTo>
                      <a:pt x="596" y="1875"/>
                    </a:lnTo>
                    <a:lnTo>
                      <a:pt x="628" y="1874"/>
                    </a:lnTo>
                    <a:lnTo>
                      <a:pt x="659" y="1872"/>
                    </a:lnTo>
                    <a:lnTo>
                      <a:pt x="690" y="1869"/>
                    </a:lnTo>
                    <a:lnTo>
                      <a:pt x="721" y="1864"/>
                    </a:lnTo>
                    <a:lnTo>
                      <a:pt x="750" y="1859"/>
                    </a:lnTo>
                    <a:lnTo>
                      <a:pt x="779" y="1852"/>
                    </a:lnTo>
                    <a:lnTo>
                      <a:pt x="806" y="1843"/>
                    </a:lnTo>
                    <a:lnTo>
                      <a:pt x="834" y="18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6" name="Freeform 7"/>
              <p:cNvSpPr>
                <a:spLocks/>
              </p:cNvSpPr>
              <p:nvPr/>
            </p:nvSpPr>
            <p:spPr bwMode="auto">
              <a:xfrm>
                <a:off x="926813" y="259248"/>
                <a:ext cx="121265" cy="194272"/>
              </a:xfrm>
              <a:custGeom>
                <a:avLst/>
                <a:gdLst>
                  <a:gd name="T0" fmla="*/ 197 w 1175"/>
                  <a:gd name="T1" fmla="*/ 1747 h 1875"/>
                  <a:gd name="T2" fmla="*/ 294 w 1175"/>
                  <a:gd name="T3" fmla="*/ 1811 h 1875"/>
                  <a:gd name="T4" fmla="*/ 366 w 1175"/>
                  <a:gd name="T5" fmla="*/ 1841 h 1875"/>
                  <a:gd name="T6" fmla="*/ 481 w 1175"/>
                  <a:gd name="T7" fmla="*/ 1868 h 1875"/>
                  <a:gd name="T8" fmla="*/ 622 w 1175"/>
                  <a:gd name="T9" fmla="*/ 1874 h 1875"/>
                  <a:gd name="T10" fmla="*/ 728 w 1175"/>
                  <a:gd name="T11" fmla="*/ 1863 h 1875"/>
                  <a:gd name="T12" fmla="*/ 826 w 1175"/>
                  <a:gd name="T13" fmla="*/ 1836 h 1875"/>
                  <a:gd name="T14" fmla="*/ 915 w 1175"/>
                  <a:gd name="T15" fmla="*/ 1794 h 1875"/>
                  <a:gd name="T16" fmla="*/ 995 w 1175"/>
                  <a:gd name="T17" fmla="*/ 1737 h 1875"/>
                  <a:gd name="T18" fmla="*/ 1063 w 1175"/>
                  <a:gd name="T19" fmla="*/ 1668 h 1875"/>
                  <a:gd name="T20" fmla="*/ 1116 w 1175"/>
                  <a:gd name="T21" fmla="*/ 1586 h 1875"/>
                  <a:gd name="T22" fmla="*/ 1154 w 1175"/>
                  <a:gd name="T23" fmla="*/ 1493 h 1875"/>
                  <a:gd name="T24" fmla="*/ 806 w 1175"/>
                  <a:gd name="T25" fmla="*/ 1310 h 1875"/>
                  <a:gd name="T26" fmla="*/ 782 w 1175"/>
                  <a:gd name="T27" fmla="*/ 1391 h 1875"/>
                  <a:gd name="T28" fmla="*/ 734 w 1175"/>
                  <a:gd name="T29" fmla="*/ 1452 h 1875"/>
                  <a:gd name="T30" fmla="*/ 669 w 1175"/>
                  <a:gd name="T31" fmla="*/ 1490 h 1875"/>
                  <a:gd name="T32" fmla="*/ 595 w 1175"/>
                  <a:gd name="T33" fmla="*/ 1503 h 1875"/>
                  <a:gd name="T34" fmla="*/ 540 w 1175"/>
                  <a:gd name="T35" fmla="*/ 1499 h 1875"/>
                  <a:gd name="T36" fmla="*/ 496 w 1175"/>
                  <a:gd name="T37" fmla="*/ 1486 h 1875"/>
                  <a:gd name="T38" fmla="*/ 460 w 1175"/>
                  <a:gd name="T39" fmla="*/ 1465 h 1875"/>
                  <a:gd name="T40" fmla="*/ 433 w 1175"/>
                  <a:gd name="T41" fmla="*/ 1435 h 1875"/>
                  <a:gd name="T42" fmla="*/ 398 w 1175"/>
                  <a:gd name="T43" fmla="*/ 1357 h 1875"/>
                  <a:gd name="T44" fmla="*/ 387 w 1175"/>
                  <a:gd name="T45" fmla="*/ 1259 h 1875"/>
                  <a:gd name="T46" fmla="*/ 393 w 1175"/>
                  <a:gd name="T47" fmla="*/ 525 h 1875"/>
                  <a:gd name="T48" fmla="*/ 421 w 1175"/>
                  <a:gd name="T49" fmla="*/ 457 h 1875"/>
                  <a:gd name="T50" fmla="*/ 452 w 1175"/>
                  <a:gd name="T51" fmla="*/ 420 h 1875"/>
                  <a:gd name="T52" fmla="*/ 485 w 1175"/>
                  <a:gd name="T53" fmla="*/ 396 h 1875"/>
                  <a:gd name="T54" fmla="*/ 527 w 1175"/>
                  <a:gd name="T55" fmla="*/ 379 h 1875"/>
                  <a:gd name="T56" fmla="*/ 579 w 1175"/>
                  <a:gd name="T57" fmla="*/ 371 h 1875"/>
                  <a:gd name="T58" fmla="*/ 634 w 1175"/>
                  <a:gd name="T59" fmla="*/ 374 h 1875"/>
                  <a:gd name="T60" fmla="*/ 679 w 1175"/>
                  <a:gd name="T61" fmla="*/ 387 h 1875"/>
                  <a:gd name="T62" fmla="*/ 741 w 1175"/>
                  <a:gd name="T63" fmla="*/ 428 h 1875"/>
                  <a:gd name="T64" fmla="*/ 787 w 1175"/>
                  <a:gd name="T65" fmla="*/ 490 h 1875"/>
                  <a:gd name="T66" fmla="*/ 808 w 1175"/>
                  <a:gd name="T67" fmla="*/ 556 h 1875"/>
                  <a:gd name="T68" fmla="*/ 1165 w 1175"/>
                  <a:gd name="T69" fmla="*/ 417 h 1875"/>
                  <a:gd name="T70" fmla="*/ 1133 w 1175"/>
                  <a:gd name="T71" fmla="*/ 330 h 1875"/>
                  <a:gd name="T72" fmla="*/ 1087 w 1175"/>
                  <a:gd name="T73" fmla="*/ 246 h 1875"/>
                  <a:gd name="T74" fmla="*/ 1028 w 1175"/>
                  <a:gd name="T75" fmla="*/ 173 h 1875"/>
                  <a:gd name="T76" fmla="*/ 957 w 1175"/>
                  <a:gd name="T77" fmla="*/ 110 h 1875"/>
                  <a:gd name="T78" fmla="*/ 871 w 1175"/>
                  <a:gd name="T79" fmla="*/ 59 h 1875"/>
                  <a:gd name="T80" fmla="*/ 770 w 1175"/>
                  <a:gd name="T81" fmla="*/ 21 h 1875"/>
                  <a:gd name="T82" fmla="*/ 656 w 1175"/>
                  <a:gd name="T83" fmla="*/ 2 h 1875"/>
                  <a:gd name="T84" fmla="*/ 516 w 1175"/>
                  <a:gd name="T85" fmla="*/ 3 h 1875"/>
                  <a:gd name="T86" fmla="*/ 410 w 1175"/>
                  <a:gd name="T87" fmla="*/ 21 h 1875"/>
                  <a:gd name="T88" fmla="*/ 348 w 1175"/>
                  <a:gd name="T89" fmla="*/ 41 h 1875"/>
                  <a:gd name="T90" fmla="*/ 265 w 1175"/>
                  <a:gd name="T91" fmla="*/ 83 h 1875"/>
                  <a:gd name="T92" fmla="*/ 174 w 1175"/>
                  <a:gd name="T93" fmla="*/ 152 h 1875"/>
                  <a:gd name="T94" fmla="*/ 102 w 1175"/>
                  <a:gd name="T95" fmla="*/ 236 h 1875"/>
                  <a:gd name="T96" fmla="*/ 51 w 1175"/>
                  <a:gd name="T97" fmla="*/ 332 h 1875"/>
                  <a:gd name="T98" fmla="*/ 19 w 1175"/>
                  <a:gd name="T99" fmla="*/ 435 h 1875"/>
                  <a:gd name="T100" fmla="*/ 2 w 1175"/>
                  <a:gd name="T101" fmla="*/ 539 h 1875"/>
                  <a:gd name="T102" fmla="*/ 1 w 1175"/>
                  <a:gd name="T103" fmla="*/ 1279 h 1875"/>
                  <a:gd name="T104" fmla="*/ 14 w 1175"/>
                  <a:gd name="T105" fmla="*/ 1401 h 1875"/>
                  <a:gd name="T106" fmla="*/ 43 w 1175"/>
                  <a:gd name="T107" fmla="*/ 1515 h 1875"/>
                  <a:gd name="T108" fmla="*/ 90 w 1175"/>
                  <a:gd name="T109" fmla="*/ 1619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5" h="1875">
                    <a:moveTo>
                      <a:pt x="138" y="1688"/>
                    </a:moveTo>
                    <a:lnTo>
                      <a:pt x="157" y="1709"/>
                    </a:lnTo>
                    <a:lnTo>
                      <a:pt x="176" y="1729"/>
                    </a:lnTo>
                    <a:lnTo>
                      <a:pt x="197" y="1747"/>
                    </a:lnTo>
                    <a:lnTo>
                      <a:pt x="219" y="1765"/>
                    </a:lnTo>
                    <a:lnTo>
                      <a:pt x="243" y="1781"/>
                    </a:lnTo>
                    <a:lnTo>
                      <a:pt x="268" y="1797"/>
                    </a:lnTo>
                    <a:lnTo>
                      <a:pt x="294" y="1811"/>
                    </a:lnTo>
                    <a:lnTo>
                      <a:pt x="321" y="1824"/>
                    </a:lnTo>
                    <a:lnTo>
                      <a:pt x="335" y="1830"/>
                    </a:lnTo>
                    <a:lnTo>
                      <a:pt x="351" y="1836"/>
                    </a:lnTo>
                    <a:lnTo>
                      <a:pt x="366" y="1841"/>
                    </a:lnTo>
                    <a:lnTo>
                      <a:pt x="381" y="1846"/>
                    </a:lnTo>
                    <a:lnTo>
                      <a:pt x="413" y="1855"/>
                    </a:lnTo>
                    <a:lnTo>
                      <a:pt x="446" y="1862"/>
                    </a:lnTo>
                    <a:lnTo>
                      <a:pt x="481" y="1868"/>
                    </a:lnTo>
                    <a:lnTo>
                      <a:pt x="517" y="1872"/>
                    </a:lnTo>
                    <a:lnTo>
                      <a:pt x="555" y="1874"/>
                    </a:lnTo>
                    <a:lnTo>
                      <a:pt x="595" y="1875"/>
                    </a:lnTo>
                    <a:lnTo>
                      <a:pt x="622" y="1874"/>
                    </a:lnTo>
                    <a:lnTo>
                      <a:pt x="650" y="1873"/>
                    </a:lnTo>
                    <a:lnTo>
                      <a:pt x="676" y="1871"/>
                    </a:lnTo>
                    <a:lnTo>
                      <a:pt x="702" y="1867"/>
                    </a:lnTo>
                    <a:lnTo>
                      <a:pt x="728" y="1863"/>
                    </a:lnTo>
                    <a:lnTo>
                      <a:pt x="753" y="1858"/>
                    </a:lnTo>
                    <a:lnTo>
                      <a:pt x="778" y="1851"/>
                    </a:lnTo>
                    <a:lnTo>
                      <a:pt x="802" y="1844"/>
                    </a:lnTo>
                    <a:lnTo>
                      <a:pt x="826" y="1836"/>
                    </a:lnTo>
                    <a:lnTo>
                      <a:pt x="849" y="1827"/>
                    </a:lnTo>
                    <a:lnTo>
                      <a:pt x="872" y="1817"/>
                    </a:lnTo>
                    <a:lnTo>
                      <a:pt x="894" y="1806"/>
                    </a:lnTo>
                    <a:lnTo>
                      <a:pt x="915" y="1794"/>
                    </a:lnTo>
                    <a:lnTo>
                      <a:pt x="936" y="1782"/>
                    </a:lnTo>
                    <a:lnTo>
                      <a:pt x="956" y="1768"/>
                    </a:lnTo>
                    <a:lnTo>
                      <a:pt x="976" y="1753"/>
                    </a:lnTo>
                    <a:lnTo>
                      <a:pt x="995" y="1737"/>
                    </a:lnTo>
                    <a:lnTo>
                      <a:pt x="1013" y="1721"/>
                    </a:lnTo>
                    <a:lnTo>
                      <a:pt x="1030" y="1704"/>
                    </a:lnTo>
                    <a:lnTo>
                      <a:pt x="1046" y="1686"/>
                    </a:lnTo>
                    <a:lnTo>
                      <a:pt x="1063" y="1668"/>
                    </a:lnTo>
                    <a:lnTo>
                      <a:pt x="1077" y="1649"/>
                    </a:lnTo>
                    <a:lnTo>
                      <a:pt x="1091" y="1629"/>
                    </a:lnTo>
                    <a:lnTo>
                      <a:pt x="1104" y="1607"/>
                    </a:lnTo>
                    <a:lnTo>
                      <a:pt x="1116" y="1586"/>
                    </a:lnTo>
                    <a:lnTo>
                      <a:pt x="1127" y="1564"/>
                    </a:lnTo>
                    <a:lnTo>
                      <a:pt x="1137" y="1541"/>
                    </a:lnTo>
                    <a:lnTo>
                      <a:pt x="1146" y="1517"/>
                    </a:lnTo>
                    <a:lnTo>
                      <a:pt x="1154" y="1493"/>
                    </a:lnTo>
                    <a:lnTo>
                      <a:pt x="1161" y="1468"/>
                    </a:lnTo>
                    <a:lnTo>
                      <a:pt x="1167" y="1442"/>
                    </a:lnTo>
                    <a:lnTo>
                      <a:pt x="1173" y="1416"/>
                    </a:lnTo>
                    <a:lnTo>
                      <a:pt x="806" y="1310"/>
                    </a:lnTo>
                    <a:lnTo>
                      <a:pt x="802" y="1332"/>
                    </a:lnTo>
                    <a:lnTo>
                      <a:pt x="797" y="1353"/>
                    </a:lnTo>
                    <a:lnTo>
                      <a:pt x="791" y="1372"/>
                    </a:lnTo>
                    <a:lnTo>
                      <a:pt x="782" y="1391"/>
                    </a:lnTo>
                    <a:lnTo>
                      <a:pt x="773" y="1408"/>
                    </a:lnTo>
                    <a:lnTo>
                      <a:pt x="761" y="1423"/>
                    </a:lnTo>
                    <a:lnTo>
                      <a:pt x="749" y="1438"/>
                    </a:lnTo>
                    <a:lnTo>
                      <a:pt x="734" y="1452"/>
                    </a:lnTo>
                    <a:lnTo>
                      <a:pt x="719" y="1464"/>
                    </a:lnTo>
                    <a:lnTo>
                      <a:pt x="703" y="1474"/>
                    </a:lnTo>
                    <a:lnTo>
                      <a:pt x="686" y="1483"/>
                    </a:lnTo>
                    <a:lnTo>
                      <a:pt x="669" y="1490"/>
                    </a:lnTo>
                    <a:lnTo>
                      <a:pt x="651" y="1496"/>
                    </a:lnTo>
                    <a:lnTo>
                      <a:pt x="633" y="1500"/>
                    </a:lnTo>
                    <a:lnTo>
                      <a:pt x="614" y="1502"/>
                    </a:lnTo>
                    <a:lnTo>
                      <a:pt x="595" y="1503"/>
                    </a:lnTo>
                    <a:lnTo>
                      <a:pt x="580" y="1503"/>
                    </a:lnTo>
                    <a:lnTo>
                      <a:pt x="566" y="1502"/>
                    </a:lnTo>
                    <a:lnTo>
                      <a:pt x="553" y="1501"/>
                    </a:lnTo>
                    <a:lnTo>
                      <a:pt x="540" y="1499"/>
                    </a:lnTo>
                    <a:lnTo>
                      <a:pt x="529" y="1497"/>
                    </a:lnTo>
                    <a:lnTo>
                      <a:pt x="517" y="1494"/>
                    </a:lnTo>
                    <a:lnTo>
                      <a:pt x="506" y="1490"/>
                    </a:lnTo>
                    <a:lnTo>
                      <a:pt x="496" y="1486"/>
                    </a:lnTo>
                    <a:lnTo>
                      <a:pt x="486" y="1482"/>
                    </a:lnTo>
                    <a:lnTo>
                      <a:pt x="477" y="1477"/>
                    </a:lnTo>
                    <a:lnTo>
                      <a:pt x="468" y="1471"/>
                    </a:lnTo>
                    <a:lnTo>
                      <a:pt x="460" y="1465"/>
                    </a:lnTo>
                    <a:lnTo>
                      <a:pt x="453" y="1458"/>
                    </a:lnTo>
                    <a:lnTo>
                      <a:pt x="446" y="1451"/>
                    </a:lnTo>
                    <a:lnTo>
                      <a:pt x="439" y="1443"/>
                    </a:lnTo>
                    <a:lnTo>
                      <a:pt x="433" y="1435"/>
                    </a:lnTo>
                    <a:lnTo>
                      <a:pt x="422" y="1417"/>
                    </a:lnTo>
                    <a:lnTo>
                      <a:pt x="413" y="1398"/>
                    </a:lnTo>
                    <a:lnTo>
                      <a:pt x="405" y="1378"/>
                    </a:lnTo>
                    <a:lnTo>
                      <a:pt x="398" y="1357"/>
                    </a:lnTo>
                    <a:lnTo>
                      <a:pt x="393" y="1334"/>
                    </a:lnTo>
                    <a:lnTo>
                      <a:pt x="390" y="1311"/>
                    </a:lnTo>
                    <a:lnTo>
                      <a:pt x="387" y="1285"/>
                    </a:lnTo>
                    <a:lnTo>
                      <a:pt x="387" y="1259"/>
                    </a:lnTo>
                    <a:lnTo>
                      <a:pt x="387" y="575"/>
                    </a:lnTo>
                    <a:lnTo>
                      <a:pt x="387" y="558"/>
                    </a:lnTo>
                    <a:lnTo>
                      <a:pt x="389" y="542"/>
                    </a:lnTo>
                    <a:lnTo>
                      <a:pt x="393" y="525"/>
                    </a:lnTo>
                    <a:lnTo>
                      <a:pt x="398" y="507"/>
                    </a:lnTo>
                    <a:lnTo>
                      <a:pt x="404" y="490"/>
                    </a:lnTo>
                    <a:lnTo>
                      <a:pt x="411" y="473"/>
                    </a:lnTo>
                    <a:lnTo>
                      <a:pt x="421" y="457"/>
                    </a:lnTo>
                    <a:lnTo>
                      <a:pt x="432" y="441"/>
                    </a:lnTo>
                    <a:lnTo>
                      <a:pt x="438" y="434"/>
                    </a:lnTo>
                    <a:lnTo>
                      <a:pt x="445" y="427"/>
                    </a:lnTo>
                    <a:lnTo>
                      <a:pt x="452" y="420"/>
                    </a:lnTo>
                    <a:lnTo>
                      <a:pt x="460" y="413"/>
                    </a:lnTo>
                    <a:lnTo>
                      <a:pt x="468" y="407"/>
                    </a:lnTo>
                    <a:lnTo>
                      <a:pt x="476" y="401"/>
                    </a:lnTo>
                    <a:lnTo>
                      <a:pt x="485" y="396"/>
                    </a:lnTo>
                    <a:lnTo>
                      <a:pt x="495" y="391"/>
                    </a:lnTo>
                    <a:lnTo>
                      <a:pt x="505" y="386"/>
                    </a:lnTo>
                    <a:lnTo>
                      <a:pt x="516" y="382"/>
                    </a:lnTo>
                    <a:lnTo>
                      <a:pt x="527" y="379"/>
                    </a:lnTo>
                    <a:lnTo>
                      <a:pt x="539" y="376"/>
                    </a:lnTo>
                    <a:lnTo>
                      <a:pt x="552" y="374"/>
                    </a:lnTo>
                    <a:lnTo>
                      <a:pt x="565" y="372"/>
                    </a:lnTo>
                    <a:lnTo>
                      <a:pt x="579" y="371"/>
                    </a:lnTo>
                    <a:lnTo>
                      <a:pt x="595" y="371"/>
                    </a:lnTo>
                    <a:lnTo>
                      <a:pt x="608" y="371"/>
                    </a:lnTo>
                    <a:lnTo>
                      <a:pt x="621" y="372"/>
                    </a:lnTo>
                    <a:lnTo>
                      <a:pt x="634" y="374"/>
                    </a:lnTo>
                    <a:lnTo>
                      <a:pt x="646" y="376"/>
                    </a:lnTo>
                    <a:lnTo>
                      <a:pt x="657" y="379"/>
                    </a:lnTo>
                    <a:lnTo>
                      <a:pt x="668" y="383"/>
                    </a:lnTo>
                    <a:lnTo>
                      <a:pt x="679" y="387"/>
                    </a:lnTo>
                    <a:lnTo>
                      <a:pt x="689" y="392"/>
                    </a:lnTo>
                    <a:lnTo>
                      <a:pt x="708" y="403"/>
                    </a:lnTo>
                    <a:lnTo>
                      <a:pt x="725" y="415"/>
                    </a:lnTo>
                    <a:lnTo>
                      <a:pt x="741" y="428"/>
                    </a:lnTo>
                    <a:lnTo>
                      <a:pt x="755" y="442"/>
                    </a:lnTo>
                    <a:lnTo>
                      <a:pt x="767" y="457"/>
                    </a:lnTo>
                    <a:lnTo>
                      <a:pt x="778" y="473"/>
                    </a:lnTo>
                    <a:lnTo>
                      <a:pt x="787" y="490"/>
                    </a:lnTo>
                    <a:lnTo>
                      <a:pt x="794" y="507"/>
                    </a:lnTo>
                    <a:lnTo>
                      <a:pt x="799" y="524"/>
                    </a:lnTo>
                    <a:lnTo>
                      <a:pt x="804" y="541"/>
                    </a:lnTo>
                    <a:lnTo>
                      <a:pt x="808" y="556"/>
                    </a:lnTo>
                    <a:lnTo>
                      <a:pt x="811" y="569"/>
                    </a:lnTo>
                    <a:lnTo>
                      <a:pt x="1175" y="461"/>
                    </a:lnTo>
                    <a:lnTo>
                      <a:pt x="1170" y="439"/>
                    </a:lnTo>
                    <a:lnTo>
                      <a:pt x="1165" y="417"/>
                    </a:lnTo>
                    <a:lnTo>
                      <a:pt x="1158" y="395"/>
                    </a:lnTo>
                    <a:lnTo>
                      <a:pt x="1150" y="373"/>
                    </a:lnTo>
                    <a:lnTo>
                      <a:pt x="1142" y="351"/>
                    </a:lnTo>
                    <a:lnTo>
                      <a:pt x="1133" y="330"/>
                    </a:lnTo>
                    <a:lnTo>
                      <a:pt x="1123" y="309"/>
                    </a:lnTo>
                    <a:lnTo>
                      <a:pt x="1112" y="288"/>
                    </a:lnTo>
                    <a:lnTo>
                      <a:pt x="1100" y="266"/>
                    </a:lnTo>
                    <a:lnTo>
                      <a:pt x="1087" y="246"/>
                    </a:lnTo>
                    <a:lnTo>
                      <a:pt x="1074" y="227"/>
                    </a:lnTo>
                    <a:lnTo>
                      <a:pt x="1060" y="208"/>
                    </a:lnTo>
                    <a:lnTo>
                      <a:pt x="1044" y="190"/>
                    </a:lnTo>
                    <a:lnTo>
                      <a:pt x="1028" y="173"/>
                    </a:lnTo>
                    <a:lnTo>
                      <a:pt x="1011" y="156"/>
                    </a:lnTo>
                    <a:lnTo>
                      <a:pt x="994" y="140"/>
                    </a:lnTo>
                    <a:lnTo>
                      <a:pt x="976" y="125"/>
                    </a:lnTo>
                    <a:lnTo>
                      <a:pt x="957" y="110"/>
                    </a:lnTo>
                    <a:lnTo>
                      <a:pt x="937" y="96"/>
                    </a:lnTo>
                    <a:lnTo>
                      <a:pt x="916" y="82"/>
                    </a:lnTo>
                    <a:lnTo>
                      <a:pt x="894" y="70"/>
                    </a:lnTo>
                    <a:lnTo>
                      <a:pt x="871" y="59"/>
                    </a:lnTo>
                    <a:lnTo>
                      <a:pt x="847" y="48"/>
                    </a:lnTo>
                    <a:lnTo>
                      <a:pt x="822" y="38"/>
                    </a:lnTo>
                    <a:lnTo>
                      <a:pt x="796" y="29"/>
                    </a:lnTo>
                    <a:lnTo>
                      <a:pt x="770" y="21"/>
                    </a:lnTo>
                    <a:lnTo>
                      <a:pt x="742" y="15"/>
                    </a:lnTo>
                    <a:lnTo>
                      <a:pt x="714" y="9"/>
                    </a:lnTo>
                    <a:lnTo>
                      <a:pt x="686" y="5"/>
                    </a:lnTo>
                    <a:lnTo>
                      <a:pt x="656" y="2"/>
                    </a:lnTo>
                    <a:lnTo>
                      <a:pt x="626" y="1"/>
                    </a:lnTo>
                    <a:lnTo>
                      <a:pt x="595" y="0"/>
                    </a:lnTo>
                    <a:lnTo>
                      <a:pt x="554" y="1"/>
                    </a:lnTo>
                    <a:lnTo>
                      <a:pt x="516" y="3"/>
                    </a:lnTo>
                    <a:lnTo>
                      <a:pt x="479" y="7"/>
                    </a:lnTo>
                    <a:lnTo>
                      <a:pt x="444" y="13"/>
                    </a:lnTo>
                    <a:lnTo>
                      <a:pt x="427" y="17"/>
                    </a:lnTo>
                    <a:lnTo>
                      <a:pt x="410" y="21"/>
                    </a:lnTo>
                    <a:lnTo>
                      <a:pt x="394" y="25"/>
                    </a:lnTo>
                    <a:lnTo>
                      <a:pt x="378" y="30"/>
                    </a:lnTo>
                    <a:lnTo>
                      <a:pt x="363" y="35"/>
                    </a:lnTo>
                    <a:lnTo>
                      <a:pt x="348" y="41"/>
                    </a:lnTo>
                    <a:lnTo>
                      <a:pt x="332" y="47"/>
                    </a:lnTo>
                    <a:lnTo>
                      <a:pt x="318" y="54"/>
                    </a:lnTo>
                    <a:lnTo>
                      <a:pt x="291" y="68"/>
                    </a:lnTo>
                    <a:lnTo>
                      <a:pt x="265" y="83"/>
                    </a:lnTo>
                    <a:lnTo>
                      <a:pt x="240" y="99"/>
                    </a:lnTo>
                    <a:lnTo>
                      <a:pt x="217" y="116"/>
                    </a:lnTo>
                    <a:lnTo>
                      <a:pt x="194" y="134"/>
                    </a:lnTo>
                    <a:lnTo>
                      <a:pt x="174" y="152"/>
                    </a:lnTo>
                    <a:lnTo>
                      <a:pt x="154" y="172"/>
                    </a:lnTo>
                    <a:lnTo>
                      <a:pt x="136" y="193"/>
                    </a:lnTo>
                    <a:lnTo>
                      <a:pt x="119" y="214"/>
                    </a:lnTo>
                    <a:lnTo>
                      <a:pt x="102" y="236"/>
                    </a:lnTo>
                    <a:lnTo>
                      <a:pt x="88" y="259"/>
                    </a:lnTo>
                    <a:lnTo>
                      <a:pt x="74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5" y="409"/>
                    </a:lnTo>
                    <a:lnTo>
                      <a:pt x="19" y="435"/>
                    </a:lnTo>
                    <a:lnTo>
                      <a:pt x="13" y="461"/>
                    </a:lnTo>
                    <a:lnTo>
                      <a:pt x="9" y="487"/>
                    </a:lnTo>
                    <a:lnTo>
                      <a:pt x="5" y="513"/>
                    </a:lnTo>
                    <a:lnTo>
                      <a:pt x="2" y="539"/>
                    </a:lnTo>
                    <a:lnTo>
                      <a:pt x="1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1" y="1279"/>
                    </a:lnTo>
                    <a:lnTo>
                      <a:pt x="3" y="1311"/>
                    </a:lnTo>
                    <a:lnTo>
                      <a:pt x="5" y="1341"/>
                    </a:lnTo>
                    <a:lnTo>
                      <a:pt x="9" y="1371"/>
                    </a:lnTo>
                    <a:lnTo>
                      <a:pt x="14" y="1401"/>
                    </a:lnTo>
                    <a:lnTo>
                      <a:pt x="20" y="1430"/>
                    </a:lnTo>
                    <a:lnTo>
                      <a:pt x="27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3" y="1543"/>
                    </a:lnTo>
                    <a:lnTo>
                      <a:pt x="64" y="1569"/>
                    </a:lnTo>
                    <a:lnTo>
                      <a:pt x="77" y="1594"/>
                    </a:lnTo>
                    <a:lnTo>
                      <a:pt x="90" y="1619"/>
                    </a:lnTo>
                    <a:lnTo>
                      <a:pt x="105" y="1643"/>
                    </a:lnTo>
                    <a:lnTo>
                      <a:pt x="121" y="1666"/>
                    </a:lnTo>
                    <a:lnTo>
                      <a:pt x="138" y="16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7" name="Freeform 8"/>
              <p:cNvSpPr>
                <a:spLocks/>
              </p:cNvSpPr>
              <p:nvPr/>
            </p:nvSpPr>
            <p:spPr bwMode="auto">
              <a:xfrm>
                <a:off x="1081488" y="259248"/>
                <a:ext cx="121265" cy="194272"/>
              </a:xfrm>
              <a:custGeom>
                <a:avLst/>
                <a:gdLst>
                  <a:gd name="T0" fmla="*/ 419 w 1174"/>
                  <a:gd name="T1" fmla="*/ 457 h 1875"/>
                  <a:gd name="T2" fmla="*/ 450 w 1174"/>
                  <a:gd name="T3" fmla="*/ 420 h 1875"/>
                  <a:gd name="T4" fmla="*/ 484 w 1174"/>
                  <a:gd name="T5" fmla="*/ 396 h 1875"/>
                  <a:gd name="T6" fmla="*/ 527 w 1174"/>
                  <a:gd name="T7" fmla="*/ 379 h 1875"/>
                  <a:gd name="T8" fmla="*/ 579 w 1174"/>
                  <a:gd name="T9" fmla="*/ 371 h 1875"/>
                  <a:gd name="T10" fmla="*/ 632 w 1174"/>
                  <a:gd name="T11" fmla="*/ 374 h 1875"/>
                  <a:gd name="T12" fmla="*/ 677 w 1174"/>
                  <a:gd name="T13" fmla="*/ 387 h 1875"/>
                  <a:gd name="T14" fmla="*/ 741 w 1174"/>
                  <a:gd name="T15" fmla="*/ 428 h 1875"/>
                  <a:gd name="T16" fmla="*/ 782 w 1174"/>
                  <a:gd name="T17" fmla="*/ 481 h 1875"/>
                  <a:gd name="T18" fmla="*/ 798 w 1174"/>
                  <a:gd name="T19" fmla="*/ 524 h 1875"/>
                  <a:gd name="T20" fmla="*/ 1174 w 1174"/>
                  <a:gd name="T21" fmla="*/ 461 h 1875"/>
                  <a:gd name="T22" fmla="*/ 1149 w 1174"/>
                  <a:gd name="T23" fmla="*/ 373 h 1875"/>
                  <a:gd name="T24" fmla="*/ 1110 w 1174"/>
                  <a:gd name="T25" fmla="*/ 288 h 1875"/>
                  <a:gd name="T26" fmla="*/ 1059 w 1174"/>
                  <a:gd name="T27" fmla="*/ 208 h 1875"/>
                  <a:gd name="T28" fmla="*/ 994 w 1174"/>
                  <a:gd name="T29" fmla="*/ 140 h 1875"/>
                  <a:gd name="T30" fmla="*/ 914 w 1174"/>
                  <a:gd name="T31" fmla="*/ 83 h 1875"/>
                  <a:gd name="T32" fmla="*/ 821 w 1174"/>
                  <a:gd name="T33" fmla="*/ 38 h 1875"/>
                  <a:gd name="T34" fmla="*/ 713 w 1174"/>
                  <a:gd name="T35" fmla="*/ 9 h 1875"/>
                  <a:gd name="T36" fmla="*/ 593 w 1174"/>
                  <a:gd name="T37" fmla="*/ 0 h 1875"/>
                  <a:gd name="T38" fmla="*/ 443 w 1174"/>
                  <a:gd name="T39" fmla="*/ 13 h 1875"/>
                  <a:gd name="T40" fmla="*/ 377 w 1174"/>
                  <a:gd name="T41" fmla="*/ 30 h 1875"/>
                  <a:gd name="T42" fmla="*/ 318 w 1174"/>
                  <a:gd name="T43" fmla="*/ 54 h 1875"/>
                  <a:gd name="T44" fmla="*/ 215 w 1174"/>
                  <a:gd name="T45" fmla="*/ 116 h 1875"/>
                  <a:gd name="T46" fmla="*/ 134 w 1174"/>
                  <a:gd name="T47" fmla="*/ 193 h 1875"/>
                  <a:gd name="T48" fmla="*/ 74 w 1174"/>
                  <a:gd name="T49" fmla="*/ 282 h 1875"/>
                  <a:gd name="T50" fmla="*/ 33 w 1174"/>
                  <a:gd name="T51" fmla="*/ 383 h 1875"/>
                  <a:gd name="T52" fmla="*/ 8 w 1174"/>
                  <a:gd name="T53" fmla="*/ 487 h 1875"/>
                  <a:gd name="T54" fmla="*/ 0 w 1174"/>
                  <a:gd name="T55" fmla="*/ 591 h 1875"/>
                  <a:gd name="T56" fmla="*/ 5 w 1174"/>
                  <a:gd name="T57" fmla="*/ 1341 h 1875"/>
                  <a:gd name="T58" fmla="*/ 25 w 1174"/>
                  <a:gd name="T59" fmla="*/ 1459 h 1875"/>
                  <a:gd name="T60" fmla="*/ 64 w 1174"/>
                  <a:gd name="T61" fmla="*/ 1569 h 1875"/>
                  <a:gd name="T62" fmla="*/ 120 w 1174"/>
                  <a:gd name="T63" fmla="*/ 1666 h 1875"/>
                  <a:gd name="T64" fmla="*/ 196 w 1174"/>
                  <a:gd name="T65" fmla="*/ 1747 h 1875"/>
                  <a:gd name="T66" fmla="*/ 293 w 1174"/>
                  <a:gd name="T67" fmla="*/ 1811 h 1875"/>
                  <a:gd name="T68" fmla="*/ 364 w 1174"/>
                  <a:gd name="T69" fmla="*/ 1841 h 1875"/>
                  <a:gd name="T70" fmla="*/ 479 w 1174"/>
                  <a:gd name="T71" fmla="*/ 1868 h 1875"/>
                  <a:gd name="T72" fmla="*/ 621 w 1174"/>
                  <a:gd name="T73" fmla="*/ 1874 h 1875"/>
                  <a:gd name="T74" fmla="*/ 726 w 1174"/>
                  <a:gd name="T75" fmla="*/ 1863 h 1875"/>
                  <a:gd name="T76" fmla="*/ 825 w 1174"/>
                  <a:gd name="T77" fmla="*/ 1836 h 1875"/>
                  <a:gd name="T78" fmla="*/ 913 w 1174"/>
                  <a:gd name="T79" fmla="*/ 1794 h 1875"/>
                  <a:gd name="T80" fmla="*/ 994 w 1174"/>
                  <a:gd name="T81" fmla="*/ 1737 h 1875"/>
                  <a:gd name="T82" fmla="*/ 1061 w 1174"/>
                  <a:gd name="T83" fmla="*/ 1668 h 1875"/>
                  <a:gd name="T84" fmla="*/ 1114 w 1174"/>
                  <a:gd name="T85" fmla="*/ 1586 h 1875"/>
                  <a:gd name="T86" fmla="*/ 1152 w 1174"/>
                  <a:gd name="T87" fmla="*/ 1493 h 1875"/>
                  <a:gd name="T88" fmla="*/ 806 w 1174"/>
                  <a:gd name="T89" fmla="*/ 1310 h 1875"/>
                  <a:gd name="T90" fmla="*/ 782 w 1174"/>
                  <a:gd name="T91" fmla="*/ 1390 h 1875"/>
                  <a:gd name="T92" fmla="*/ 733 w 1174"/>
                  <a:gd name="T93" fmla="*/ 1452 h 1875"/>
                  <a:gd name="T94" fmla="*/ 667 w 1174"/>
                  <a:gd name="T95" fmla="*/ 1490 h 1875"/>
                  <a:gd name="T96" fmla="*/ 593 w 1174"/>
                  <a:gd name="T97" fmla="*/ 1503 h 1875"/>
                  <a:gd name="T98" fmla="*/ 540 w 1174"/>
                  <a:gd name="T99" fmla="*/ 1499 h 1875"/>
                  <a:gd name="T100" fmla="*/ 495 w 1174"/>
                  <a:gd name="T101" fmla="*/ 1486 h 1875"/>
                  <a:gd name="T102" fmla="*/ 459 w 1174"/>
                  <a:gd name="T103" fmla="*/ 1465 h 1875"/>
                  <a:gd name="T104" fmla="*/ 432 w 1174"/>
                  <a:gd name="T105" fmla="*/ 1435 h 1875"/>
                  <a:gd name="T106" fmla="*/ 397 w 1174"/>
                  <a:gd name="T107" fmla="*/ 1357 h 1875"/>
                  <a:gd name="T108" fmla="*/ 385 w 1174"/>
                  <a:gd name="T109" fmla="*/ 1259 h 1875"/>
                  <a:gd name="T110" fmla="*/ 391 w 1174"/>
                  <a:gd name="T111" fmla="*/ 525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74" h="1875">
                    <a:moveTo>
                      <a:pt x="396" y="507"/>
                    </a:moveTo>
                    <a:lnTo>
                      <a:pt x="402" y="490"/>
                    </a:lnTo>
                    <a:lnTo>
                      <a:pt x="410" y="473"/>
                    </a:lnTo>
                    <a:lnTo>
                      <a:pt x="419" y="457"/>
                    </a:lnTo>
                    <a:lnTo>
                      <a:pt x="430" y="441"/>
                    </a:lnTo>
                    <a:lnTo>
                      <a:pt x="436" y="434"/>
                    </a:lnTo>
                    <a:lnTo>
                      <a:pt x="443" y="427"/>
                    </a:lnTo>
                    <a:lnTo>
                      <a:pt x="450" y="420"/>
                    </a:lnTo>
                    <a:lnTo>
                      <a:pt x="458" y="413"/>
                    </a:lnTo>
                    <a:lnTo>
                      <a:pt x="466" y="407"/>
                    </a:lnTo>
                    <a:lnTo>
                      <a:pt x="475" y="401"/>
                    </a:lnTo>
                    <a:lnTo>
                      <a:pt x="484" y="396"/>
                    </a:lnTo>
                    <a:lnTo>
                      <a:pt x="494" y="391"/>
                    </a:lnTo>
                    <a:lnTo>
                      <a:pt x="505" y="386"/>
                    </a:lnTo>
                    <a:lnTo>
                      <a:pt x="516" y="382"/>
                    </a:lnTo>
                    <a:lnTo>
                      <a:pt x="527" y="379"/>
                    </a:lnTo>
                    <a:lnTo>
                      <a:pt x="539" y="376"/>
                    </a:lnTo>
                    <a:lnTo>
                      <a:pt x="552" y="374"/>
                    </a:lnTo>
                    <a:lnTo>
                      <a:pt x="565" y="372"/>
                    </a:lnTo>
                    <a:lnTo>
                      <a:pt x="579" y="371"/>
                    </a:lnTo>
                    <a:lnTo>
                      <a:pt x="593" y="371"/>
                    </a:lnTo>
                    <a:lnTo>
                      <a:pt x="606" y="371"/>
                    </a:lnTo>
                    <a:lnTo>
                      <a:pt x="619" y="372"/>
                    </a:lnTo>
                    <a:lnTo>
                      <a:pt x="632" y="374"/>
                    </a:lnTo>
                    <a:lnTo>
                      <a:pt x="644" y="376"/>
                    </a:lnTo>
                    <a:lnTo>
                      <a:pt x="656" y="379"/>
                    </a:lnTo>
                    <a:lnTo>
                      <a:pt x="667" y="383"/>
                    </a:lnTo>
                    <a:lnTo>
                      <a:pt x="677" y="387"/>
                    </a:lnTo>
                    <a:lnTo>
                      <a:pt x="688" y="392"/>
                    </a:lnTo>
                    <a:lnTo>
                      <a:pt x="707" y="403"/>
                    </a:lnTo>
                    <a:lnTo>
                      <a:pt x="724" y="415"/>
                    </a:lnTo>
                    <a:lnTo>
                      <a:pt x="741" y="428"/>
                    </a:lnTo>
                    <a:lnTo>
                      <a:pt x="755" y="442"/>
                    </a:lnTo>
                    <a:lnTo>
                      <a:pt x="767" y="457"/>
                    </a:lnTo>
                    <a:lnTo>
                      <a:pt x="778" y="473"/>
                    </a:lnTo>
                    <a:lnTo>
                      <a:pt x="782" y="481"/>
                    </a:lnTo>
                    <a:lnTo>
                      <a:pt x="786" y="490"/>
                    </a:lnTo>
                    <a:lnTo>
                      <a:pt x="790" y="498"/>
                    </a:lnTo>
                    <a:lnTo>
                      <a:pt x="793" y="507"/>
                    </a:lnTo>
                    <a:lnTo>
                      <a:pt x="798" y="524"/>
                    </a:lnTo>
                    <a:lnTo>
                      <a:pt x="803" y="541"/>
                    </a:lnTo>
                    <a:lnTo>
                      <a:pt x="807" y="556"/>
                    </a:lnTo>
                    <a:lnTo>
                      <a:pt x="810" y="569"/>
                    </a:lnTo>
                    <a:lnTo>
                      <a:pt x="1174" y="461"/>
                    </a:lnTo>
                    <a:lnTo>
                      <a:pt x="1169" y="439"/>
                    </a:lnTo>
                    <a:lnTo>
                      <a:pt x="1163" y="416"/>
                    </a:lnTo>
                    <a:lnTo>
                      <a:pt x="1156" y="395"/>
                    </a:lnTo>
                    <a:lnTo>
                      <a:pt x="1149" y="373"/>
                    </a:lnTo>
                    <a:lnTo>
                      <a:pt x="1140" y="351"/>
                    </a:lnTo>
                    <a:lnTo>
                      <a:pt x="1131" y="330"/>
                    </a:lnTo>
                    <a:lnTo>
                      <a:pt x="1121" y="309"/>
                    </a:lnTo>
                    <a:lnTo>
                      <a:pt x="1110" y="288"/>
                    </a:lnTo>
                    <a:lnTo>
                      <a:pt x="1099" y="266"/>
                    </a:lnTo>
                    <a:lnTo>
                      <a:pt x="1086" y="246"/>
                    </a:lnTo>
                    <a:lnTo>
                      <a:pt x="1073" y="227"/>
                    </a:lnTo>
                    <a:lnTo>
                      <a:pt x="1059" y="208"/>
                    </a:lnTo>
                    <a:lnTo>
                      <a:pt x="1044" y="190"/>
                    </a:lnTo>
                    <a:lnTo>
                      <a:pt x="1028" y="173"/>
                    </a:lnTo>
                    <a:lnTo>
                      <a:pt x="1011" y="156"/>
                    </a:lnTo>
                    <a:lnTo>
                      <a:pt x="994" y="140"/>
                    </a:lnTo>
                    <a:lnTo>
                      <a:pt x="975" y="125"/>
                    </a:lnTo>
                    <a:lnTo>
                      <a:pt x="955" y="110"/>
                    </a:lnTo>
                    <a:lnTo>
                      <a:pt x="935" y="96"/>
                    </a:lnTo>
                    <a:lnTo>
                      <a:pt x="914" y="83"/>
                    </a:lnTo>
                    <a:lnTo>
                      <a:pt x="892" y="70"/>
                    </a:lnTo>
                    <a:lnTo>
                      <a:pt x="869" y="59"/>
                    </a:lnTo>
                    <a:lnTo>
                      <a:pt x="846" y="48"/>
                    </a:lnTo>
                    <a:lnTo>
                      <a:pt x="821" y="38"/>
                    </a:lnTo>
                    <a:lnTo>
                      <a:pt x="796" y="29"/>
                    </a:lnTo>
                    <a:lnTo>
                      <a:pt x="769" y="21"/>
                    </a:lnTo>
                    <a:lnTo>
                      <a:pt x="742" y="15"/>
                    </a:lnTo>
                    <a:lnTo>
                      <a:pt x="713" y="9"/>
                    </a:lnTo>
                    <a:lnTo>
                      <a:pt x="684" y="5"/>
                    </a:lnTo>
                    <a:lnTo>
                      <a:pt x="654" y="2"/>
                    </a:lnTo>
                    <a:lnTo>
                      <a:pt x="624" y="1"/>
                    </a:lnTo>
                    <a:lnTo>
                      <a:pt x="593" y="0"/>
                    </a:lnTo>
                    <a:lnTo>
                      <a:pt x="553" y="1"/>
                    </a:lnTo>
                    <a:lnTo>
                      <a:pt x="515" y="3"/>
                    </a:lnTo>
                    <a:lnTo>
                      <a:pt x="478" y="7"/>
                    </a:lnTo>
                    <a:lnTo>
                      <a:pt x="443" y="13"/>
                    </a:lnTo>
                    <a:lnTo>
                      <a:pt x="426" y="17"/>
                    </a:lnTo>
                    <a:lnTo>
                      <a:pt x="409" y="21"/>
                    </a:lnTo>
                    <a:lnTo>
                      <a:pt x="393" y="25"/>
                    </a:lnTo>
                    <a:lnTo>
                      <a:pt x="377" y="30"/>
                    </a:lnTo>
                    <a:lnTo>
                      <a:pt x="362" y="35"/>
                    </a:lnTo>
                    <a:lnTo>
                      <a:pt x="347" y="41"/>
                    </a:lnTo>
                    <a:lnTo>
                      <a:pt x="332" y="47"/>
                    </a:lnTo>
                    <a:lnTo>
                      <a:pt x="318" y="54"/>
                    </a:lnTo>
                    <a:lnTo>
                      <a:pt x="291" y="68"/>
                    </a:lnTo>
                    <a:lnTo>
                      <a:pt x="264" y="83"/>
                    </a:lnTo>
                    <a:lnTo>
                      <a:pt x="238" y="99"/>
                    </a:lnTo>
                    <a:lnTo>
                      <a:pt x="215" y="116"/>
                    </a:lnTo>
                    <a:lnTo>
                      <a:pt x="193" y="134"/>
                    </a:lnTo>
                    <a:lnTo>
                      <a:pt x="172" y="152"/>
                    </a:lnTo>
                    <a:lnTo>
                      <a:pt x="153" y="172"/>
                    </a:lnTo>
                    <a:lnTo>
                      <a:pt x="134" y="193"/>
                    </a:lnTo>
                    <a:lnTo>
                      <a:pt x="118" y="214"/>
                    </a:lnTo>
                    <a:lnTo>
                      <a:pt x="102" y="236"/>
                    </a:lnTo>
                    <a:lnTo>
                      <a:pt x="87" y="259"/>
                    </a:lnTo>
                    <a:lnTo>
                      <a:pt x="74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4" y="409"/>
                    </a:lnTo>
                    <a:lnTo>
                      <a:pt x="18" y="435"/>
                    </a:lnTo>
                    <a:lnTo>
                      <a:pt x="12" y="461"/>
                    </a:lnTo>
                    <a:lnTo>
                      <a:pt x="8" y="487"/>
                    </a:lnTo>
                    <a:lnTo>
                      <a:pt x="5" y="513"/>
                    </a:lnTo>
                    <a:lnTo>
                      <a:pt x="2" y="539"/>
                    </a:lnTo>
                    <a:lnTo>
                      <a:pt x="1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1" y="1279"/>
                    </a:lnTo>
                    <a:lnTo>
                      <a:pt x="2" y="1311"/>
                    </a:lnTo>
                    <a:lnTo>
                      <a:pt x="5" y="1341"/>
                    </a:lnTo>
                    <a:lnTo>
                      <a:pt x="8" y="1371"/>
                    </a:lnTo>
                    <a:lnTo>
                      <a:pt x="13" y="1401"/>
                    </a:lnTo>
                    <a:lnTo>
                      <a:pt x="18" y="1430"/>
                    </a:lnTo>
                    <a:lnTo>
                      <a:pt x="25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3" y="1543"/>
                    </a:lnTo>
                    <a:lnTo>
                      <a:pt x="64" y="1569"/>
                    </a:lnTo>
                    <a:lnTo>
                      <a:pt x="76" y="1594"/>
                    </a:lnTo>
                    <a:lnTo>
                      <a:pt x="89" y="1619"/>
                    </a:lnTo>
                    <a:lnTo>
                      <a:pt x="104" y="1643"/>
                    </a:lnTo>
                    <a:lnTo>
                      <a:pt x="120" y="1666"/>
                    </a:lnTo>
                    <a:lnTo>
                      <a:pt x="137" y="1688"/>
                    </a:lnTo>
                    <a:lnTo>
                      <a:pt x="155" y="1709"/>
                    </a:lnTo>
                    <a:lnTo>
                      <a:pt x="175" y="1729"/>
                    </a:lnTo>
                    <a:lnTo>
                      <a:pt x="196" y="1747"/>
                    </a:lnTo>
                    <a:lnTo>
                      <a:pt x="218" y="1765"/>
                    </a:lnTo>
                    <a:lnTo>
                      <a:pt x="241" y="1781"/>
                    </a:lnTo>
                    <a:lnTo>
                      <a:pt x="267" y="1797"/>
                    </a:lnTo>
                    <a:lnTo>
                      <a:pt x="293" y="1811"/>
                    </a:lnTo>
                    <a:lnTo>
                      <a:pt x="321" y="1824"/>
                    </a:lnTo>
                    <a:lnTo>
                      <a:pt x="335" y="1830"/>
                    </a:lnTo>
                    <a:lnTo>
                      <a:pt x="349" y="1836"/>
                    </a:lnTo>
                    <a:lnTo>
                      <a:pt x="364" y="1841"/>
                    </a:lnTo>
                    <a:lnTo>
                      <a:pt x="379" y="1846"/>
                    </a:lnTo>
                    <a:lnTo>
                      <a:pt x="411" y="1855"/>
                    </a:lnTo>
                    <a:lnTo>
                      <a:pt x="444" y="1862"/>
                    </a:lnTo>
                    <a:lnTo>
                      <a:pt x="479" y="1868"/>
                    </a:lnTo>
                    <a:lnTo>
                      <a:pt x="516" y="1872"/>
                    </a:lnTo>
                    <a:lnTo>
                      <a:pt x="554" y="1874"/>
                    </a:lnTo>
                    <a:lnTo>
                      <a:pt x="593" y="1875"/>
                    </a:lnTo>
                    <a:lnTo>
                      <a:pt x="621" y="1874"/>
                    </a:lnTo>
                    <a:lnTo>
                      <a:pt x="648" y="1873"/>
                    </a:lnTo>
                    <a:lnTo>
                      <a:pt x="675" y="1871"/>
                    </a:lnTo>
                    <a:lnTo>
                      <a:pt x="701" y="1867"/>
                    </a:lnTo>
                    <a:lnTo>
                      <a:pt x="726" y="1863"/>
                    </a:lnTo>
                    <a:lnTo>
                      <a:pt x="753" y="1858"/>
                    </a:lnTo>
                    <a:lnTo>
                      <a:pt x="777" y="1851"/>
                    </a:lnTo>
                    <a:lnTo>
                      <a:pt x="801" y="1844"/>
                    </a:lnTo>
                    <a:lnTo>
                      <a:pt x="825" y="1836"/>
                    </a:lnTo>
                    <a:lnTo>
                      <a:pt x="848" y="1827"/>
                    </a:lnTo>
                    <a:lnTo>
                      <a:pt x="870" y="1817"/>
                    </a:lnTo>
                    <a:lnTo>
                      <a:pt x="892" y="1806"/>
                    </a:lnTo>
                    <a:lnTo>
                      <a:pt x="913" y="1794"/>
                    </a:lnTo>
                    <a:lnTo>
                      <a:pt x="934" y="1782"/>
                    </a:lnTo>
                    <a:lnTo>
                      <a:pt x="954" y="1768"/>
                    </a:lnTo>
                    <a:lnTo>
                      <a:pt x="975" y="1753"/>
                    </a:lnTo>
                    <a:lnTo>
                      <a:pt x="994" y="1737"/>
                    </a:lnTo>
                    <a:lnTo>
                      <a:pt x="1012" y="1721"/>
                    </a:lnTo>
                    <a:lnTo>
                      <a:pt x="1030" y="1704"/>
                    </a:lnTo>
                    <a:lnTo>
                      <a:pt x="1046" y="1686"/>
                    </a:lnTo>
                    <a:lnTo>
                      <a:pt x="1061" y="1668"/>
                    </a:lnTo>
                    <a:lnTo>
                      <a:pt x="1076" y="1649"/>
                    </a:lnTo>
                    <a:lnTo>
                      <a:pt x="1089" y="1629"/>
                    </a:lnTo>
                    <a:lnTo>
                      <a:pt x="1102" y="1607"/>
                    </a:lnTo>
                    <a:lnTo>
                      <a:pt x="1114" y="1586"/>
                    </a:lnTo>
                    <a:lnTo>
                      <a:pt x="1125" y="1564"/>
                    </a:lnTo>
                    <a:lnTo>
                      <a:pt x="1135" y="1541"/>
                    </a:lnTo>
                    <a:lnTo>
                      <a:pt x="1144" y="1517"/>
                    </a:lnTo>
                    <a:lnTo>
                      <a:pt x="1152" y="1493"/>
                    </a:lnTo>
                    <a:lnTo>
                      <a:pt x="1159" y="1468"/>
                    </a:lnTo>
                    <a:lnTo>
                      <a:pt x="1165" y="1442"/>
                    </a:lnTo>
                    <a:lnTo>
                      <a:pt x="1171" y="1416"/>
                    </a:lnTo>
                    <a:lnTo>
                      <a:pt x="806" y="1310"/>
                    </a:lnTo>
                    <a:lnTo>
                      <a:pt x="802" y="1332"/>
                    </a:lnTo>
                    <a:lnTo>
                      <a:pt x="797" y="1353"/>
                    </a:lnTo>
                    <a:lnTo>
                      <a:pt x="790" y="1372"/>
                    </a:lnTo>
                    <a:lnTo>
                      <a:pt x="782" y="1390"/>
                    </a:lnTo>
                    <a:lnTo>
                      <a:pt x="772" y="1408"/>
                    </a:lnTo>
                    <a:lnTo>
                      <a:pt x="761" y="1423"/>
                    </a:lnTo>
                    <a:lnTo>
                      <a:pt x="748" y="1438"/>
                    </a:lnTo>
                    <a:lnTo>
                      <a:pt x="733" y="1452"/>
                    </a:lnTo>
                    <a:lnTo>
                      <a:pt x="717" y="1464"/>
                    </a:lnTo>
                    <a:lnTo>
                      <a:pt x="701" y="1474"/>
                    </a:lnTo>
                    <a:lnTo>
                      <a:pt x="685" y="1483"/>
                    </a:lnTo>
                    <a:lnTo>
                      <a:pt x="667" y="1490"/>
                    </a:lnTo>
                    <a:lnTo>
                      <a:pt x="650" y="1496"/>
                    </a:lnTo>
                    <a:lnTo>
                      <a:pt x="631" y="1500"/>
                    </a:lnTo>
                    <a:lnTo>
                      <a:pt x="612" y="1502"/>
                    </a:lnTo>
                    <a:lnTo>
                      <a:pt x="593" y="1503"/>
                    </a:lnTo>
                    <a:lnTo>
                      <a:pt x="579" y="1503"/>
                    </a:lnTo>
                    <a:lnTo>
                      <a:pt x="565" y="1502"/>
                    </a:lnTo>
                    <a:lnTo>
                      <a:pt x="552" y="1501"/>
                    </a:lnTo>
                    <a:lnTo>
                      <a:pt x="540" y="1499"/>
                    </a:lnTo>
                    <a:lnTo>
                      <a:pt x="528" y="1497"/>
                    </a:lnTo>
                    <a:lnTo>
                      <a:pt x="517" y="1494"/>
                    </a:lnTo>
                    <a:lnTo>
                      <a:pt x="506" y="1490"/>
                    </a:lnTo>
                    <a:lnTo>
                      <a:pt x="495" y="1486"/>
                    </a:lnTo>
                    <a:lnTo>
                      <a:pt x="485" y="1482"/>
                    </a:lnTo>
                    <a:lnTo>
                      <a:pt x="476" y="1477"/>
                    </a:lnTo>
                    <a:lnTo>
                      <a:pt x="467" y="1471"/>
                    </a:lnTo>
                    <a:lnTo>
                      <a:pt x="459" y="1465"/>
                    </a:lnTo>
                    <a:lnTo>
                      <a:pt x="451" y="1458"/>
                    </a:lnTo>
                    <a:lnTo>
                      <a:pt x="444" y="1451"/>
                    </a:lnTo>
                    <a:lnTo>
                      <a:pt x="438" y="1443"/>
                    </a:lnTo>
                    <a:lnTo>
                      <a:pt x="432" y="1435"/>
                    </a:lnTo>
                    <a:lnTo>
                      <a:pt x="421" y="1417"/>
                    </a:lnTo>
                    <a:lnTo>
                      <a:pt x="411" y="1398"/>
                    </a:lnTo>
                    <a:lnTo>
                      <a:pt x="403" y="1378"/>
                    </a:lnTo>
                    <a:lnTo>
                      <a:pt x="397" y="1357"/>
                    </a:lnTo>
                    <a:lnTo>
                      <a:pt x="392" y="1334"/>
                    </a:lnTo>
                    <a:lnTo>
                      <a:pt x="388" y="1311"/>
                    </a:lnTo>
                    <a:lnTo>
                      <a:pt x="386" y="1285"/>
                    </a:lnTo>
                    <a:lnTo>
                      <a:pt x="385" y="1259"/>
                    </a:lnTo>
                    <a:lnTo>
                      <a:pt x="385" y="575"/>
                    </a:lnTo>
                    <a:lnTo>
                      <a:pt x="386" y="558"/>
                    </a:lnTo>
                    <a:lnTo>
                      <a:pt x="388" y="542"/>
                    </a:lnTo>
                    <a:lnTo>
                      <a:pt x="391" y="525"/>
                    </a:lnTo>
                    <a:lnTo>
                      <a:pt x="396" y="5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>
                <a:off x="1239875" y="260485"/>
                <a:ext cx="111366" cy="190560"/>
              </a:xfrm>
              <a:custGeom>
                <a:avLst/>
                <a:gdLst>
                  <a:gd name="T0" fmla="*/ 0 w 1075"/>
                  <a:gd name="T1" fmla="*/ 1845 h 1845"/>
                  <a:gd name="T2" fmla="*/ 1075 w 1075"/>
                  <a:gd name="T3" fmla="*/ 1845 h 1845"/>
                  <a:gd name="T4" fmla="*/ 1075 w 1075"/>
                  <a:gd name="T5" fmla="*/ 1482 h 1845"/>
                  <a:gd name="T6" fmla="*/ 385 w 1075"/>
                  <a:gd name="T7" fmla="*/ 1482 h 1845"/>
                  <a:gd name="T8" fmla="*/ 385 w 1075"/>
                  <a:gd name="T9" fmla="*/ 1090 h 1845"/>
                  <a:gd name="T10" fmla="*/ 979 w 1075"/>
                  <a:gd name="T11" fmla="*/ 1090 h 1845"/>
                  <a:gd name="T12" fmla="*/ 979 w 1075"/>
                  <a:gd name="T13" fmla="*/ 737 h 1845"/>
                  <a:gd name="T14" fmla="*/ 385 w 1075"/>
                  <a:gd name="T15" fmla="*/ 737 h 1845"/>
                  <a:gd name="T16" fmla="*/ 385 w 1075"/>
                  <a:gd name="T17" fmla="*/ 355 h 1845"/>
                  <a:gd name="T18" fmla="*/ 1075 w 1075"/>
                  <a:gd name="T19" fmla="*/ 355 h 1845"/>
                  <a:gd name="T20" fmla="*/ 1075 w 1075"/>
                  <a:gd name="T21" fmla="*/ 0 h 1845"/>
                  <a:gd name="T22" fmla="*/ 0 w 1075"/>
                  <a:gd name="T23" fmla="*/ 0 h 1845"/>
                  <a:gd name="T24" fmla="*/ 0 w 1075"/>
                  <a:gd name="T2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5" h="1845">
                    <a:moveTo>
                      <a:pt x="0" y="1845"/>
                    </a:moveTo>
                    <a:lnTo>
                      <a:pt x="1075" y="1845"/>
                    </a:lnTo>
                    <a:lnTo>
                      <a:pt x="1075" y="1482"/>
                    </a:lnTo>
                    <a:lnTo>
                      <a:pt x="385" y="1482"/>
                    </a:lnTo>
                    <a:lnTo>
                      <a:pt x="385" y="1090"/>
                    </a:lnTo>
                    <a:lnTo>
                      <a:pt x="979" y="1090"/>
                    </a:lnTo>
                    <a:lnTo>
                      <a:pt x="979" y="737"/>
                    </a:lnTo>
                    <a:lnTo>
                      <a:pt x="385" y="737"/>
                    </a:lnTo>
                    <a:lnTo>
                      <a:pt x="385" y="355"/>
                    </a:lnTo>
                    <a:lnTo>
                      <a:pt x="1075" y="355"/>
                    </a:lnTo>
                    <a:lnTo>
                      <a:pt x="1075" y="0"/>
                    </a:lnTo>
                    <a:lnTo>
                      <a:pt x="0" y="0"/>
                    </a:lnTo>
                    <a:lnTo>
                      <a:pt x="0" y="18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9" name="Freeform 10"/>
              <p:cNvSpPr>
                <a:spLocks/>
              </p:cNvSpPr>
              <p:nvPr/>
            </p:nvSpPr>
            <p:spPr bwMode="auto">
              <a:xfrm>
                <a:off x="1373515" y="260485"/>
                <a:ext cx="121265" cy="190560"/>
              </a:xfrm>
              <a:custGeom>
                <a:avLst/>
                <a:gdLst>
                  <a:gd name="T0" fmla="*/ 0 w 1174"/>
                  <a:gd name="T1" fmla="*/ 350 h 1845"/>
                  <a:gd name="T2" fmla="*/ 396 w 1174"/>
                  <a:gd name="T3" fmla="*/ 350 h 1845"/>
                  <a:gd name="T4" fmla="*/ 396 w 1174"/>
                  <a:gd name="T5" fmla="*/ 1845 h 1845"/>
                  <a:gd name="T6" fmla="*/ 779 w 1174"/>
                  <a:gd name="T7" fmla="*/ 1845 h 1845"/>
                  <a:gd name="T8" fmla="*/ 779 w 1174"/>
                  <a:gd name="T9" fmla="*/ 350 h 1845"/>
                  <a:gd name="T10" fmla="*/ 1174 w 1174"/>
                  <a:gd name="T11" fmla="*/ 350 h 1845"/>
                  <a:gd name="T12" fmla="*/ 1174 w 1174"/>
                  <a:gd name="T13" fmla="*/ 0 h 1845"/>
                  <a:gd name="T14" fmla="*/ 0 w 1174"/>
                  <a:gd name="T15" fmla="*/ 0 h 1845"/>
                  <a:gd name="T16" fmla="*/ 0 w 1174"/>
                  <a:gd name="T17" fmla="*/ 35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4" h="1845">
                    <a:moveTo>
                      <a:pt x="0" y="350"/>
                    </a:moveTo>
                    <a:lnTo>
                      <a:pt x="396" y="350"/>
                    </a:lnTo>
                    <a:lnTo>
                      <a:pt x="396" y="1845"/>
                    </a:lnTo>
                    <a:lnTo>
                      <a:pt x="779" y="1845"/>
                    </a:lnTo>
                    <a:lnTo>
                      <a:pt x="779" y="350"/>
                    </a:lnTo>
                    <a:lnTo>
                      <a:pt x="1174" y="350"/>
                    </a:lnTo>
                    <a:lnTo>
                      <a:pt x="1174" y="0"/>
                    </a:lnTo>
                    <a:lnTo>
                      <a:pt x="0" y="0"/>
                    </a:lnTo>
                    <a:lnTo>
                      <a:pt x="0" y="3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60" name="Freeform 11"/>
              <p:cNvSpPr>
                <a:spLocks/>
              </p:cNvSpPr>
              <p:nvPr/>
            </p:nvSpPr>
            <p:spPr bwMode="auto">
              <a:xfrm>
                <a:off x="1526952" y="260485"/>
                <a:ext cx="129927" cy="190560"/>
              </a:xfrm>
              <a:custGeom>
                <a:avLst/>
                <a:gdLst>
                  <a:gd name="T0" fmla="*/ 917 w 1264"/>
                  <a:gd name="T1" fmla="*/ 0 h 1845"/>
                  <a:gd name="T2" fmla="*/ 388 w 1264"/>
                  <a:gd name="T3" fmla="*/ 1072 h 1845"/>
                  <a:gd name="T4" fmla="*/ 382 w 1264"/>
                  <a:gd name="T5" fmla="*/ 1072 h 1845"/>
                  <a:gd name="T6" fmla="*/ 382 w 1264"/>
                  <a:gd name="T7" fmla="*/ 0 h 1845"/>
                  <a:gd name="T8" fmla="*/ 0 w 1264"/>
                  <a:gd name="T9" fmla="*/ 0 h 1845"/>
                  <a:gd name="T10" fmla="*/ 0 w 1264"/>
                  <a:gd name="T11" fmla="*/ 1845 h 1845"/>
                  <a:gd name="T12" fmla="*/ 361 w 1264"/>
                  <a:gd name="T13" fmla="*/ 1845 h 1845"/>
                  <a:gd name="T14" fmla="*/ 876 w 1264"/>
                  <a:gd name="T15" fmla="*/ 841 h 1845"/>
                  <a:gd name="T16" fmla="*/ 878 w 1264"/>
                  <a:gd name="T17" fmla="*/ 841 h 1845"/>
                  <a:gd name="T18" fmla="*/ 878 w 1264"/>
                  <a:gd name="T19" fmla="*/ 1845 h 1845"/>
                  <a:gd name="T20" fmla="*/ 1264 w 1264"/>
                  <a:gd name="T21" fmla="*/ 1845 h 1845"/>
                  <a:gd name="T22" fmla="*/ 1264 w 1264"/>
                  <a:gd name="T23" fmla="*/ 0 h 1845"/>
                  <a:gd name="T24" fmla="*/ 917 w 1264"/>
                  <a:gd name="T25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4" h="1845">
                    <a:moveTo>
                      <a:pt x="917" y="0"/>
                    </a:moveTo>
                    <a:lnTo>
                      <a:pt x="388" y="1072"/>
                    </a:lnTo>
                    <a:lnTo>
                      <a:pt x="382" y="1072"/>
                    </a:lnTo>
                    <a:lnTo>
                      <a:pt x="382" y="0"/>
                    </a:lnTo>
                    <a:lnTo>
                      <a:pt x="0" y="0"/>
                    </a:lnTo>
                    <a:lnTo>
                      <a:pt x="0" y="1845"/>
                    </a:lnTo>
                    <a:lnTo>
                      <a:pt x="361" y="1845"/>
                    </a:lnTo>
                    <a:lnTo>
                      <a:pt x="876" y="841"/>
                    </a:lnTo>
                    <a:lnTo>
                      <a:pt x="878" y="841"/>
                    </a:lnTo>
                    <a:lnTo>
                      <a:pt x="878" y="1845"/>
                    </a:lnTo>
                    <a:lnTo>
                      <a:pt x="1264" y="1845"/>
                    </a:lnTo>
                    <a:lnTo>
                      <a:pt x="1264" y="0"/>
                    </a:lnTo>
                    <a:lnTo>
                      <a:pt x="9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</p:grpSp>
        <p:grpSp>
          <p:nvGrpSpPr>
            <p:cNvPr id="29" name="Группа 28"/>
            <p:cNvGrpSpPr/>
            <p:nvPr userDrawn="1"/>
          </p:nvGrpSpPr>
          <p:grpSpPr>
            <a:xfrm>
              <a:off x="0" y="687388"/>
              <a:ext cx="407368" cy="406401"/>
              <a:chOff x="0" y="167680"/>
              <a:chExt cx="520945" cy="519708"/>
            </a:xfrm>
            <a:grpFill/>
          </p:grpSpPr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60862" y="323592"/>
                <a:ext cx="196746" cy="363796"/>
              </a:xfrm>
              <a:custGeom>
                <a:avLst/>
                <a:gdLst>
                  <a:gd name="T0" fmla="*/ 1471 w 1903"/>
                  <a:gd name="T1" fmla="*/ 0 h 3523"/>
                  <a:gd name="T2" fmla="*/ 0 w 1903"/>
                  <a:gd name="T3" fmla="*/ 3334 h 3523"/>
                  <a:gd name="T4" fmla="*/ 56 w 1903"/>
                  <a:gd name="T5" fmla="*/ 3357 h 3523"/>
                  <a:gd name="T6" fmla="*/ 112 w 1903"/>
                  <a:gd name="T7" fmla="*/ 3377 h 3523"/>
                  <a:gd name="T8" fmla="*/ 169 w 1903"/>
                  <a:gd name="T9" fmla="*/ 3397 h 3523"/>
                  <a:gd name="T10" fmla="*/ 227 w 1903"/>
                  <a:gd name="T11" fmla="*/ 3415 h 3523"/>
                  <a:gd name="T12" fmla="*/ 286 w 1903"/>
                  <a:gd name="T13" fmla="*/ 3432 h 3523"/>
                  <a:gd name="T14" fmla="*/ 344 w 1903"/>
                  <a:gd name="T15" fmla="*/ 3447 h 3523"/>
                  <a:gd name="T16" fmla="*/ 403 w 1903"/>
                  <a:gd name="T17" fmla="*/ 3461 h 3523"/>
                  <a:gd name="T18" fmla="*/ 464 w 1903"/>
                  <a:gd name="T19" fmla="*/ 3474 h 3523"/>
                  <a:gd name="T20" fmla="*/ 524 w 1903"/>
                  <a:gd name="T21" fmla="*/ 3485 h 3523"/>
                  <a:gd name="T22" fmla="*/ 585 w 1903"/>
                  <a:gd name="T23" fmla="*/ 3495 h 3523"/>
                  <a:gd name="T24" fmla="*/ 646 w 1903"/>
                  <a:gd name="T25" fmla="*/ 3504 h 3523"/>
                  <a:gd name="T26" fmla="*/ 709 w 1903"/>
                  <a:gd name="T27" fmla="*/ 3511 h 3523"/>
                  <a:gd name="T28" fmla="*/ 771 w 1903"/>
                  <a:gd name="T29" fmla="*/ 3516 h 3523"/>
                  <a:gd name="T30" fmla="*/ 834 w 1903"/>
                  <a:gd name="T31" fmla="*/ 3520 h 3523"/>
                  <a:gd name="T32" fmla="*/ 897 w 1903"/>
                  <a:gd name="T33" fmla="*/ 3522 h 3523"/>
                  <a:gd name="T34" fmla="*/ 962 w 1903"/>
                  <a:gd name="T35" fmla="*/ 3523 h 3523"/>
                  <a:gd name="T36" fmla="*/ 1024 w 1903"/>
                  <a:gd name="T37" fmla="*/ 3522 h 3523"/>
                  <a:gd name="T38" fmla="*/ 1085 w 1903"/>
                  <a:gd name="T39" fmla="*/ 3520 h 3523"/>
                  <a:gd name="T40" fmla="*/ 1146 w 1903"/>
                  <a:gd name="T41" fmla="*/ 3516 h 3523"/>
                  <a:gd name="T42" fmla="*/ 1208 w 1903"/>
                  <a:gd name="T43" fmla="*/ 3511 h 3523"/>
                  <a:gd name="T44" fmla="*/ 1268 w 1903"/>
                  <a:gd name="T45" fmla="*/ 3504 h 3523"/>
                  <a:gd name="T46" fmla="*/ 1328 w 1903"/>
                  <a:gd name="T47" fmla="*/ 3496 h 3523"/>
                  <a:gd name="T48" fmla="*/ 1388 w 1903"/>
                  <a:gd name="T49" fmla="*/ 3487 h 3523"/>
                  <a:gd name="T50" fmla="*/ 1448 w 1903"/>
                  <a:gd name="T51" fmla="*/ 3476 h 3523"/>
                  <a:gd name="T52" fmla="*/ 1506 w 1903"/>
                  <a:gd name="T53" fmla="*/ 3464 h 3523"/>
                  <a:gd name="T54" fmla="*/ 1564 w 1903"/>
                  <a:gd name="T55" fmla="*/ 3450 h 3523"/>
                  <a:gd name="T56" fmla="*/ 1622 w 1903"/>
                  <a:gd name="T57" fmla="*/ 3435 h 3523"/>
                  <a:gd name="T58" fmla="*/ 1680 w 1903"/>
                  <a:gd name="T59" fmla="*/ 3419 h 3523"/>
                  <a:gd name="T60" fmla="*/ 1736 w 1903"/>
                  <a:gd name="T61" fmla="*/ 3402 h 3523"/>
                  <a:gd name="T62" fmla="*/ 1792 w 1903"/>
                  <a:gd name="T63" fmla="*/ 3383 h 3523"/>
                  <a:gd name="T64" fmla="*/ 1847 w 1903"/>
                  <a:gd name="T65" fmla="*/ 3363 h 3523"/>
                  <a:gd name="T66" fmla="*/ 1903 w 1903"/>
                  <a:gd name="T67" fmla="*/ 3340 h 3523"/>
                  <a:gd name="T68" fmla="*/ 1537 w 1903"/>
                  <a:gd name="T69" fmla="*/ 10 h 3523"/>
                  <a:gd name="T70" fmla="*/ 1520 w 1903"/>
                  <a:gd name="T71" fmla="*/ 8 h 3523"/>
                  <a:gd name="T72" fmla="*/ 1503 w 1903"/>
                  <a:gd name="T73" fmla="*/ 6 h 3523"/>
                  <a:gd name="T74" fmla="*/ 1487 w 1903"/>
                  <a:gd name="T75" fmla="*/ 4 h 3523"/>
                  <a:gd name="T76" fmla="*/ 1471 w 1903"/>
                  <a:gd name="T77" fmla="*/ 0 h 3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03" h="3523">
                    <a:moveTo>
                      <a:pt x="1471" y="0"/>
                    </a:moveTo>
                    <a:lnTo>
                      <a:pt x="0" y="3334"/>
                    </a:lnTo>
                    <a:lnTo>
                      <a:pt x="56" y="3357"/>
                    </a:lnTo>
                    <a:lnTo>
                      <a:pt x="112" y="3377"/>
                    </a:lnTo>
                    <a:lnTo>
                      <a:pt x="169" y="3397"/>
                    </a:lnTo>
                    <a:lnTo>
                      <a:pt x="227" y="3415"/>
                    </a:lnTo>
                    <a:lnTo>
                      <a:pt x="286" y="3432"/>
                    </a:lnTo>
                    <a:lnTo>
                      <a:pt x="344" y="3447"/>
                    </a:lnTo>
                    <a:lnTo>
                      <a:pt x="403" y="3461"/>
                    </a:lnTo>
                    <a:lnTo>
                      <a:pt x="464" y="3474"/>
                    </a:lnTo>
                    <a:lnTo>
                      <a:pt x="524" y="3485"/>
                    </a:lnTo>
                    <a:lnTo>
                      <a:pt x="585" y="3495"/>
                    </a:lnTo>
                    <a:lnTo>
                      <a:pt x="646" y="3504"/>
                    </a:lnTo>
                    <a:lnTo>
                      <a:pt x="709" y="3511"/>
                    </a:lnTo>
                    <a:lnTo>
                      <a:pt x="771" y="3516"/>
                    </a:lnTo>
                    <a:lnTo>
                      <a:pt x="834" y="3520"/>
                    </a:lnTo>
                    <a:lnTo>
                      <a:pt x="897" y="3522"/>
                    </a:lnTo>
                    <a:lnTo>
                      <a:pt x="962" y="3523"/>
                    </a:lnTo>
                    <a:lnTo>
                      <a:pt x="1024" y="3522"/>
                    </a:lnTo>
                    <a:lnTo>
                      <a:pt x="1085" y="3520"/>
                    </a:lnTo>
                    <a:lnTo>
                      <a:pt x="1146" y="3516"/>
                    </a:lnTo>
                    <a:lnTo>
                      <a:pt x="1208" y="3511"/>
                    </a:lnTo>
                    <a:lnTo>
                      <a:pt x="1268" y="3504"/>
                    </a:lnTo>
                    <a:lnTo>
                      <a:pt x="1328" y="3496"/>
                    </a:lnTo>
                    <a:lnTo>
                      <a:pt x="1388" y="3487"/>
                    </a:lnTo>
                    <a:lnTo>
                      <a:pt x="1448" y="3476"/>
                    </a:lnTo>
                    <a:lnTo>
                      <a:pt x="1506" y="3464"/>
                    </a:lnTo>
                    <a:lnTo>
                      <a:pt x="1564" y="3450"/>
                    </a:lnTo>
                    <a:lnTo>
                      <a:pt x="1622" y="3435"/>
                    </a:lnTo>
                    <a:lnTo>
                      <a:pt x="1680" y="3419"/>
                    </a:lnTo>
                    <a:lnTo>
                      <a:pt x="1736" y="3402"/>
                    </a:lnTo>
                    <a:lnTo>
                      <a:pt x="1792" y="3383"/>
                    </a:lnTo>
                    <a:lnTo>
                      <a:pt x="1847" y="3363"/>
                    </a:lnTo>
                    <a:lnTo>
                      <a:pt x="1903" y="3340"/>
                    </a:lnTo>
                    <a:lnTo>
                      <a:pt x="1537" y="10"/>
                    </a:lnTo>
                    <a:lnTo>
                      <a:pt x="1520" y="8"/>
                    </a:lnTo>
                    <a:lnTo>
                      <a:pt x="1503" y="6"/>
                    </a:lnTo>
                    <a:lnTo>
                      <a:pt x="1487" y="4"/>
                    </a:lnTo>
                    <a:lnTo>
                      <a:pt x="14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1136" y="313693"/>
                <a:ext cx="289552" cy="341522"/>
              </a:xfrm>
              <a:custGeom>
                <a:avLst/>
                <a:gdLst>
                  <a:gd name="T0" fmla="*/ 2765 w 2816"/>
                  <a:gd name="T1" fmla="*/ 0 h 3305"/>
                  <a:gd name="T2" fmla="*/ 0 w 2816"/>
                  <a:gd name="T3" fmla="*/ 1820 h 3305"/>
                  <a:gd name="T4" fmla="*/ 19 w 2816"/>
                  <a:gd name="T5" fmla="*/ 1879 h 3305"/>
                  <a:gd name="T6" fmla="*/ 39 w 2816"/>
                  <a:gd name="T7" fmla="*/ 1938 h 3305"/>
                  <a:gd name="T8" fmla="*/ 60 w 2816"/>
                  <a:gd name="T9" fmla="*/ 1996 h 3305"/>
                  <a:gd name="T10" fmla="*/ 83 w 2816"/>
                  <a:gd name="T11" fmla="*/ 2053 h 3305"/>
                  <a:gd name="T12" fmla="*/ 107 w 2816"/>
                  <a:gd name="T13" fmla="*/ 2109 h 3305"/>
                  <a:gd name="T14" fmla="*/ 132 w 2816"/>
                  <a:gd name="T15" fmla="*/ 2166 h 3305"/>
                  <a:gd name="T16" fmla="*/ 159 w 2816"/>
                  <a:gd name="T17" fmla="*/ 2221 h 3305"/>
                  <a:gd name="T18" fmla="*/ 186 w 2816"/>
                  <a:gd name="T19" fmla="*/ 2276 h 3305"/>
                  <a:gd name="T20" fmla="*/ 215 w 2816"/>
                  <a:gd name="T21" fmla="*/ 2329 h 3305"/>
                  <a:gd name="T22" fmla="*/ 246 w 2816"/>
                  <a:gd name="T23" fmla="*/ 2382 h 3305"/>
                  <a:gd name="T24" fmla="*/ 278 w 2816"/>
                  <a:gd name="T25" fmla="*/ 2434 h 3305"/>
                  <a:gd name="T26" fmla="*/ 311 w 2816"/>
                  <a:gd name="T27" fmla="*/ 2486 h 3305"/>
                  <a:gd name="T28" fmla="*/ 345 w 2816"/>
                  <a:gd name="T29" fmla="*/ 2536 h 3305"/>
                  <a:gd name="T30" fmla="*/ 380 w 2816"/>
                  <a:gd name="T31" fmla="*/ 2586 h 3305"/>
                  <a:gd name="T32" fmla="*/ 417 w 2816"/>
                  <a:gd name="T33" fmla="*/ 2634 h 3305"/>
                  <a:gd name="T34" fmla="*/ 454 w 2816"/>
                  <a:gd name="T35" fmla="*/ 2682 h 3305"/>
                  <a:gd name="T36" fmla="*/ 494 w 2816"/>
                  <a:gd name="T37" fmla="*/ 2728 h 3305"/>
                  <a:gd name="T38" fmla="*/ 533 w 2816"/>
                  <a:gd name="T39" fmla="*/ 2774 h 3305"/>
                  <a:gd name="T40" fmla="*/ 574 w 2816"/>
                  <a:gd name="T41" fmla="*/ 2820 h 3305"/>
                  <a:gd name="T42" fmla="*/ 616 w 2816"/>
                  <a:gd name="T43" fmla="*/ 2864 h 3305"/>
                  <a:gd name="T44" fmla="*/ 658 w 2816"/>
                  <a:gd name="T45" fmla="*/ 2906 h 3305"/>
                  <a:gd name="T46" fmla="*/ 702 w 2816"/>
                  <a:gd name="T47" fmla="*/ 2948 h 3305"/>
                  <a:gd name="T48" fmla="*/ 748 w 2816"/>
                  <a:gd name="T49" fmla="*/ 2989 h 3305"/>
                  <a:gd name="T50" fmla="*/ 794 w 2816"/>
                  <a:gd name="T51" fmla="*/ 3028 h 3305"/>
                  <a:gd name="T52" fmla="*/ 840 w 2816"/>
                  <a:gd name="T53" fmla="*/ 3067 h 3305"/>
                  <a:gd name="T54" fmla="*/ 888 w 2816"/>
                  <a:gd name="T55" fmla="*/ 3104 h 3305"/>
                  <a:gd name="T56" fmla="*/ 936 w 2816"/>
                  <a:gd name="T57" fmla="*/ 3141 h 3305"/>
                  <a:gd name="T58" fmla="*/ 987 w 2816"/>
                  <a:gd name="T59" fmla="*/ 3176 h 3305"/>
                  <a:gd name="T60" fmla="*/ 1037 w 2816"/>
                  <a:gd name="T61" fmla="*/ 3210 h 3305"/>
                  <a:gd name="T62" fmla="*/ 1088 w 2816"/>
                  <a:gd name="T63" fmla="*/ 3243 h 3305"/>
                  <a:gd name="T64" fmla="*/ 1140 w 2816"/>
                  <a:gd name="T65" fmla="*/ 3274 h 3305"/>
                  <a:gd name="T66" fmla="*/ 1193 w 2816"/>
                  <a:gd name="T67" fmla="*/ 3305 h 3305"/>
                  <a:gd name="T68" fmla="*/ 2816 w 2816"/>
                  <a:gd name="T69" fmla="*/ 46 h 3305"/>
                  <a:gd name="T70" fmla="*/ 2802 w 2816"/>
                  <a:gd name="T71" fmla="*/ 35 h 3305"/>
                  <a:gd name="T72" fmla="*/ 2789 w 2816"/>
                  <a:gd name="T73" fmla="*/ 24 h 3305"/>
                  <a:gd name="T74" fmla="*/ 2777 w 2816"/>
                  <a:gd name="T75" fmla="*/ 12 h 3305"/>
                  <a:gd name="T76" fmla="*/ 2765 w 2816"/>
                  <a:gd name="T77" fmla="*/ 0 h 3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16" h="3305">
                    <a:moveTo>
                      <a:pt x="2765" y="0"/>
                    </a:moveTo>
                    <a:lnTo>
                      <a:pt x="0" y="1820"/>
                    </a:lnTo>
                    <a:lnTo>
                      <a:pt x="19" y="1879"/>
                    </a:lnTo>
                    <a:lnTo>
                      <a:pt x="39" y="1938"/>
                    </a:lnTo>
                    <a:lnTo>
                      <a:pt x="60" y="1996"/>
                    </a:lnTo>
                    <a:lnTo>
                      <a:pt x="83" y="2053"/>
                    </a:lnTo>
                    <a:lnTo>
                      <a:pt x="107" y="2109"/>
                    </a:lnTo>
                    <a:lnTo>
                      <a:pt x="132" y="2166"/>
                    </a:lnTo>
                    <a:lnTo>
                      <a:pt x="159" y="2221"/>
                    </a:lnTo>
                    <a:lnTo>
                      <a:pt x="186" y="2276"/>
                    </a:lnTo>
                    <a:lnTo>
                      <a:pt x="215" y="2329"/>
                    </a:lnTo>
                    <a:lnTo>
                      <a:pt x="246" y="2382"/>
                    </a:lnTo>
                    <a:lnTo>
                      <a:pt x="278" y="2434"/>
                    </a:lnTo>
                    <a:lnTo>
                      <a:pt x="311" y="2486"/>
                    </a:lnTo>
                    <a:lnTo>
                      <a:pt x="345" y="2536"/>
                    </a:lnTo>
                    <a:lnTo>
                      <a:pt x="380" y="2586"/>
                    </a:lnTo>
                    <a:lnTo>
                      <a:pt x="417" y="2634"/>
                    </a:lnTo>
                    <a:lnTo>
                      <a:pt x="454" y="2682"/>
                    </a:lnTo>
                    <a:lnTo>
                      <a:pt x="494" y="2728"/>
                    </a:lnTo>
                    <a:lnTo>
                      <a:pt x="533" y="2774"/>
                    </a:lnTo>
                    <a:lnTo>
                      <a:pt x="574" y="2820"/>
                    </a:lnTo>
                    <a:lnTo>
                      <a:pt x="616" y="2864"/>
                    </a:lnTo>
                    <a:lnTo>
                      <a:pt x="658" y="2906"/>
                    </a:lnTo>
                    <a:lnTo>
                      <a:pt x="702" y="2948"/>
                    </a:lnTo>
                    <a:lnTo>
                      <a:pt x="748" y="2989"/>
                    </a:lnTo>
                    <a:lnTo>
                      <a:pt x="794" y="3028"/>
                    </a:lnTo>
                    <a:lnTo>
                      <a:pt x="840" y="3067"/>
                    </a:lnTo>
                    <a:lnTo>
                      <a:pt x="888" y="3104"/>
                    </a:lnTo>
                    <a:lnTo>
                      <a:pt x="936" y="3141"/>
                    </a:lnTo>
                    <a:lnTo>
                      <a:pt x="987" y="3176"/>
                    </a:lnTo>
                    <a:lnTo>
                      <a:pt x="1037" y="3210"/>
                    </a:lnTo>
                    <a:lnTo>
                      <a:pt x="1088" y="3243"/>
                    </a:lnTo>
                    <a:lnTo>
                      <a:pt x="1140" y="3274"/>
                    </a:lnTo>
                    <a:lnTo>
                      <a:pt x="1193" y="3305"/>
                    </a:lnTo>
                    <a:lnTo>
                      <a:pt x="2816" y="46"/>
                    </a:lnTo>
                    <a:lnTo>
                      <a:pt x="2802" y="35"/>
                    </a:lnTo>
                    <a:lnTo>
                      <a:pt x="2789" y="24"/>
                    </a:lnTo>
                    <a:lnTo>
                      <a:pt x="2777" y="12"/>
                    </a:lnTo>
                    <a:lnTo>
                      <a:pt x="276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332860" y="319881"/>
                <a:ext cx="176948" cy="335336"/>
              </a:xfrm>
              <a:custGeom>
                <a:avLst/>
                <a:gdLst>
                  <a:gd name="T0" fmla="*/ 0 w 1719"/>
                  <a:gd name="T1" fmla="*/ 38 h 3256"/>
                  <a:gd name="T2" fmla="*/ 517 w 1719"/>
                  <a:gd name="T3" fmla="*/ 3256 h 3256"/>
                  <a:gd name="T4" fmla="*/ 571 w 1719"/>
                  <a:gd name="T5" fmla="*/ 3226 h 3256"/>
                  <a:gd name="T6" fmla="*/ 623 w 1719"/>
                  <a:gd name="T7" fmla="*/ 3194 h 3256"/>
                  <a:gd name="T8" fmla="*/ 676 w 1719"/>
                  <a:gd name="T9" fmla="*/ 3161 h 3256"/>
                  <a:gd name="T10" fmla="*/ 726 w 1719"/>
                  <a:gd name="T11" fmla="*/ 3127 h 3256"/>
                  <a:gd name="T12" fmla="*/ 776 w 1719"/>
                  <a:gd name="T13" fmla="*/ 3092 h 3256"/>
                  <a:gd name="T14" fmla="*/ 825 w 1719"/>
                  <a:gd name="T15" fmla="*/ 3054 h 3256"/>
                  <a:gd name="T16" fmla="*/ 873 w 1719"/>
                  <a:gd name="T17" fmla="*/ 3017 h 3256"/>
                  <a:gd name="T18" fmla="*/ 921 w 1719"/>
                  <a:gd name="T19" fmla="*/ 2978 h 3256"/>
                  <a:gd name="T20" fmla="*/ 967 w 1719"/>
                  <a:gd name="T21" fmla="*/ 2938 h 3256"/>
                  <a:gd name="T22" fmla="*/ 1013 w 1719"/>
                  <a:gd name="T23" fmla="*/ 2898 h 3256"/>
                  <a:gd name="T24" fmla="*/ 1057 w 1719"/>
                  <a:gd name="T25" fmla="*/ 2856 h 3256"/>
                  <a:gd name="T26" fmla="*/ 1100 w 1719"/>
                  <a:gd name="T27" fmla="*/ 2813 h 3256"/>
                  <a:gd name="T28" fmla="*/ 1142 w 1719"/>
                  <a:gd name="T29" fmla="*/ 2769 h 3256"/>
                  <a:gd name="T30" fmla="*/ 1184 w 1719"/>
                  <a:gd name="T31" fmla="*/ 2723 h 3256"/>
                  <a:gd name="T32" fmla="*/ 1224 w 1719"/>
                  <a:gd name="T33" fmla="*/ 2676 h 3256"/>
                  <a:gd name="T34" fmla="*/ 1263 w 1719"/>
                  <a:gd name="T35" fmla="*/ 2630 h 3256"/>
                  <a:gd name="T36" fmla="*/ 1300 w 1719"/>
                  <a:gd name="T37" fmla="*/ 2582 h 3256"/>
                  <a:gd name="T38" fmla="*/ 1337 w 1719"/>
                  <a:gd name="T39" fmla="*/ 2533 h 3256"/>
                  <a:gd name="T40" fmla="*/ 1372 w 1719"/>
                  <a:gd name="T41" fmla="*/ 2483 h 3256"/>
                  <a:gd name="T42" fmla="*/ 1408 w 1719"/>
                  <a:gd name="T43" fmla="*/ 2432 h 3256"/>
                  <a:gd name="T44" fmla="*/ 1441 w 1719"/>
                  <a:gd name="T45" fmla="*/ 2380 h 3256"/>
                  <a:gd name="T46" fmla="*/ 1472 w 1719"/>
                  <a:gd name="T47" fmla="*/ 2327 h 3256"/>
                  <a:gd name="T48" fmla="*/ 1503 w 1719"/>
                  <a:gd name="T49" fmla="*/ 2274 h 3256"/>
                  <a:gd name="T50" fmla="*/ 1532 w 1719"/>
                  <a:gd name="T51" fmla="*/ 2220 h 3256"/>
                  <a:gd name="T52" fmla="*/ 1560 w 1719"/>
                  <a:gd name="T53" fmla="*/ 2165 h 3256"/>
                  <a:gd name="T54" fmla="*/ 1587 w 1719"/>
                  <a:gd name="T55" fmla="*/ 2110 h 3256"/>
                  <a:gd name="T56" fmla="*/ 1612 w 1719"/>
                  <a:gd name="T57" fmla="*/ 2052 h 3256"/>
                  <a:gd name="T58" fmla="*/ 1637 w 1719"/>
                  <a:gd name="T59" fmla="*/ 1995 h 3256"/>
                  <a:gd name="T60" fmla="*/ 1659 w 1719"/>
                  <a:gd name="T61" fmla="*/ 1938 h 3256"/>
                  <a:gd name="T62" fmla="*/ 1681 w 1719"/>
                  <a:gd name="T63" fmla="*/ 1879 h 3256"/>
                  <a:gd name="T64" fmla="*/ 1700 w 1719"/>
                  <a:gd name="T65" fmla="*/ 1820 h 3256"/>
                  <a:gd name="T66" fmla="*/ 1719 w 1719"/>
                  <a:gd name="T67" fmla="*/ 1760 h 3256"/>
                  <a:gd name="T68" fmla="*/ 81 w 1719"/>
                  <a:gd name="T69" fmla="*/ 0 h 3256"/>
                  <a:gd name="T70" fmla="*/ 62 w 1719"/>
                  <a:gd name="T71" fmla="*/ 11 h 3256"/>
                  <a:gd name="T72" fmla="*/ 42 w 1719"/>
                  <a:gd name="T73" fmla="*/ 22 h 3256"/>
                  <a:gd name="T74" fmla="*/ 21 w 1719"/>
                  <a:gd name="T75" fmla="*/ 31 h 3256"/>
                  <a:gd name="T76" fmla="*/ 0 w 1719"/>
                  <a:gd name="T77" fmla="*/ 38 h 3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19" h="3256">
                    <a:moveTo>
                      <a:pt x="0" y="38"/>
                    </a:moveTo>
                    <a:lnTo>
                      <a:pt x="517" y="3256"/>
                    </a:lnTo>
                    <a:lnTo>
                      <a:pt x="571" y="3226"/>
                    </a:lnTo>
                    <a:lnTo>
                      <a:pt x="623" y="3194"/>
                    </a:lnTo>
                    <a:lnTo>
                      <a:pt x="676" y="3161"/>
                    </a:lnTo>
                    <a:lnTo>
                      <a:pt x="726" y="3127"/>
                    </a:lnTo>
                    <a:lnTo>
                      <a:pt x="776" y="3092"/>
                    </a:lnTo>
                    <a:lnTo>
                      <a:pt x="825" y="3054"/>
                    </a:lnTo>
                    <a:lnTo>
                      <a:pt x="873" y="3017"/>
                    </a:lnTo>
                    <a:lnTo>
                      <a:pt x="921" y="2978"/>
                    </a:lnTo>
                    <a:lnTo>
                      <a:pt x="967" y="2938"/>
                    </a:lnTo>
                    <a:lnTo>
                      <a:pt x="1013" y="2898"/>
                    </a:lnTo>
                    <a:lnTo>
                      <a:pt x="1057" y="2856"/>
                    </a:lnTo>
                    <a:lnTo>
                      <a:pt x="1100" y="2813"/>
                    </a:lnTo>
                    <a:lnTo>
                      <a:pt x="1142" y="2769"/>
                    </a:lnTo>
                    <a:lnTo>
                      <a:pt x="1184" y="2723"/>
                    </a:lnTo>
                    <a:lnTo>
                      <a:pt x="1224" y="2676"/>
                    </a:lnTo>
                    <a:lnTo>
                      <a:pt x="1263" y="2630"/>
                    </a:lnTo>
                    <a:lnTo>
                      <a:pt x="1300" y="2582"/>
                    </a:lnTo>
                    <a:lnTo>
                      <a:pt x="1337" y="2533"/>
                    </a:lnTo>
                    <a:lnTo>
                      <a:pt x="1372" y="2483"/>
                    </a:lnTo>
                    <a:lnTo>
                      <a:pt x="1408" y="2432"/>
                    </a:lnTo>
                    <a:lnTo>
                      <a:pt x="1441" y="2380"/>
                    </a:lnTo>
                    <a:lnTo>
                      <a:pt x="1472" y="2327"/>
                    </a:lnTo>
                    <a:lnTo>
                      <a:pt x="1503" y="2274"/>
                    </a:lnTo>
                    <a:lnTo>
                      <a:pt x="1532" y="2220"/>
                    </a:lnTo>
                    <a:lnTo>
                      <a:pt x="1560" y="2165"/>
                    </a:lnTo>
                    <a:lnTo>
                      <a:pt x="1587" y="2110"/>
                    </a:lnTo>
                    <a:lnTo>
                      <a:pt x="1612" y="2052"/>
                    </a:lnTo>
                    <a:lnTo>
                      <a:pt x="1637" y="1995"/>
                    </a:lnTo>
                    <a:lnTo>
                      <a:pt x="1659" y="1938"/>
                    </a:lnTo>
                    <a:lnTo>
                      <a:pt x="1681" y="1879"/>
                    </a:lnTo>
                    <a:lnTo>
                      <a:pt x="1700" y="1820"/>
                    </a:lnTo>
                    <a:lnTo>
                      <a:pt x="1719" y="1760"/>
                    </a:lnTo>
                    <a:lnTo>
                      <a:pt x="81" y="0"/>
                    </a:lnTo>
                    <a:lnTo>
                      <a:pt x="62" y="11"/>
                    </a:lnTo>
                    <a:lnTo>
                      <a:pt x="42" y="22"/>
                    </a:lnTo>
                    <a:lnTo>
                      <a:pt x="21" y="31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66820" y="167680"/>
                <a:ext cx="232631" cy="112604"/>
              </a:xfrm>
              <a:custGeom>
                <a:avLst/>
                <a:gdLst>
                  <a:gd name="T0" fmla="*/ 2261 w 2261"/>
                  <a:gd name="T1" fmla="*/ 923 h 1092"/>
                  <a:gd name="T2" fmla="*/ 1733 w 2261"/>
                  <a:gd name="T3" fmla="*/ 0 h 1092"/>
                  <a:gd name="T4" fmla="*/ 1669 w 2261"/>
                  <a:gd name="T5" fmla="*/ 5 h 1092"/>
                  <a:gd name="T6" fmla="*/ 1605 w 2261"/>
                  <a:gd name="T7" fmla="*/ 11 h 1092"/>
                  <a:gd name="T8" fmla="*/ 1541 w 2261"/>
                  <a:gd name="T9" fmla="*/ 18 h 1092"/>
                  <a:gd name="T10" fmla="*/ 1479 w 2261"/>
                  <a:gd name="T11" fmla="*/ 27 h 1092"/>
                  <a:gd name="T12" fmla="*/ 1417 w 2261"/>
                  <a:gd name="T13" fmla="*/ 38 h 1092"/>
                  <a:gd name="T14" fmla="*/ 1354 w 2261"/>
                  <a:gd name="T15" fmla="*/ 50 h 1092"/>
                  <a:gd name="T16" fmla="*/ 1293 w 2261"/>
                  <a:gd name="T17" fmla="*/ 64 h 1092"/>
                  <a:gd name="T18" fmla="*/ 1233 w 2261"/>
                  <a:gd name="T19" fmla="*/ 79 h 1092"/>
                  <a:gd name="T20" fmla="*/ 1173 w 2261"/>
                  <a:gd name="T21" fmla="*/ 96 h 1092"/>
                  <a:gd name="T22" fmla="*/ 1113 w 2261"/>
                  <a:gd name="T23" fmla="*/ 114 h 1092"/>
                  <a:gd name="T24" fmla="*/ 1054 w 2261"/>
                  <a:gd name="T25" fmla="*/ 133 h 1092"/>
                  <a:gd name="T26" fmla="*/ 996 w 2261"/>
                  <a:gd name="T27" fmla="*/ 154 h 1092"/>
                  <a:gd name="T28" fmla="*/ 939 w 2261"/>
                  <a:gd name="T29" fmla="*/ 177 h 1092"/>
                  <a:gd name="T30" fmla="*/ 881 w 2261"/>
                  <a:gd name="T31" fmla="*/ 201 h 1092"/>
                  <a:gd name="T32" fmla="*/ 826 w 2261"/>
                  <a:gd name="T33" fmla="*/ 226 h 1092"/>
                  <a:gd name="T34" fmla="*/ 770 w 2261"/>
                  <a:gd name="T35" fmla="*/ 252 h 1092"/>
                  <a:gd name="T36" fmla="*/ 716 w 2261"/>
                  <a:gd name="T37" fmla="*/ 280 h 1092"/>
                  <a:gd name="T38" fmla="*/ 662 w 2261"/>
                  <a:gd name="T39" fmla="*/ 308 h 1092"/>
                  <a:gd name="T40" fmla="*/ 609 w 2261"/>
                  <a:gd name="T41" fmla="*/ 338 h 1092"/>
                  <a:gd name="T42" fmla="*/ 557 w 2261"/>
                  <a:gd name="T43" fmla="*/ 370 h 1092"/>
                  <a:gd name="T44" fmla="*/ 505 w 2261"/>
                  <a:gd name="T45" fmla="*/ 402 h 1092"/>
                  <a:gd name="T46" fmla="*/ 455 w 2261"/>
                  <a:gd name="T47" fmla="*/ 436 h 1092"/>
                  <a:gd name="T48" fmla="*/ 405 w 2261"/>
                  <a:gd name="T49" fmla="*/ 471 h 1092"/>
                  <a:gd name="T50" fmla="*/ 356 w 2261"/>
                  <a:gd name="T51" fmla="*/ 507 h 1092"/>
                  <a:gd name="T52" fmla="*/ 308 w 2261"/>
                  <a:gd name="T53" fmla="*/ 545 h 1092"/>
                  <a:gd name="T54" fmla="*/ 261 w 2261"/>
                  <a:gd name="T55" fmla="*/ 583 h 1092"/>
                  <a:gd name="T56" fmla="*/ 216 w 2261"/>
                  <a:gd name="T57" fmla="*/ 622 h 1092"/>
                  <a:gd name="T58" fmla="*/ 170 w 2261"/>
                  <a:gd name="T59" fmla="*/ 663 h 1092"/>
                  <a:gd name="T60" fmla="*/ 126 w 2261"/>
                  <a:gd name="T61" fmla="*/ 704 h 1092"/>
                  <a:gd name="T62" fmla="*/ 83 w 2261"/>
                  <a:gd name="T63" fmla="*/ 746 h 1092"/>
                  <a:gd name="T64" fmla="*/ 41 w 2261"/>
                  <a:gd name="T65" fmla="*/ 790 h 1092"/>
                  <a:gd name="T66" fmla="*/ 0 w 2261"/>
                  <a:gd name="T67" fmla="*/ 834 h 1092"/>
                  <a:gd name="T68" fmla="*/ 2148 w 2261"/>
                  <a:gd name="T69" fmla="*/ 1092 h 1092"/>
                  <a:gd name="T70" fmla="*/ 2152 w 2261"/>
                  <a:gd name="T71" fmla="*/ 1079 h 1092"/>
                  <a:gd name="T72" fmla="*/ 2157 w 2261"/>
                  <a:gd name="T73" fmla="*/ 1067 h 1092"/>
                  <a:gd name="T74" fmla="*/ 2162 w 2261"/>
                  <a:gd name="T75" fmla="*/ 1055 h 1092"/>
                  <a:gd name="T76" fmla="*/ 2167 w 2261"/>
                  <a:gd name="T77" fmla="*/ 1043 h 1092"/>
                  <a:gd name="T78" fmla="*/ 2179 w 2261"/>
                  <a:gd name="T79" fmla="*/ 1020 h 1092"/>
                  <a:gd name="T80" fmla="*/ 2192 w 2261"/>
                  <a:gd name="T81" fmla="*/ 998 h 1092"/>
                  <a:gd name="T82" fmla="*/ 2207 w 2261"/>
                  <a:gd name="T83" fmla="*/ 978 h 1092"/>
                  <a:gd name="T84" fmla="*/ 2223 w 2261"/>
                  <a:gd name="T85" fmla="*/ 958 h 1092"/>
                  <a:gd name="T86" fmla="*/ 2241 w 2261"/>
                  <a:gd name="T87" fmla="*/ 940 h 1092"/>
                  <a:gd name="T88" fmla="*/ 2261 w 2261"/>
                  <a:gd name="T89" fmla="*/ 923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1" h="1092">
                    <a:moveTo>
                      <a:pt x="2261" y="923"/>
                    </a:moveTo>
                    <a:lnTo>
                      <a:pt x="1733" y="0"/>
                    </a:lnTo>
                    <a:lnTo>
                      <a:pt x="1669" y="5"/>
                    </a:lnTo>
                    <a:lnTo>
                      <a:pt x="1605" y="11"/>
                    </a:lnTo>
                    <a:lnTo>
                      <a:pt x="1541" y="18"/>
                    </a:lnTo>
                    <a:lnTo>
                      <a:pt x="1479" y="27"/>
                    </a:lnTo>
                    <a:lnTo>
                      <a:pt x="1417" y="38"/>
                    </a:lnTo>
                    <a:lnTo>
                      <a:pt x="1354" y="50"/>
                    </a:lnTo>
                    <a:lnTo>
                      <a:pt x="1293" y="64"/>
                    </a:lnTo>
                    <a:lnTo>
                      <a:pt x="1233" y="79"/>
                    </a:lnTo>
                    <a:lnTo>
                      <a:pt x="1173" y="96"/>
                    </a:lnTo>
                    <a:lnTo>
                      <a:pt x="1113" y="114"/>
                    </a:lnTo>
                    <a:lnTo>
                      <a:pt x="1054" y="133"/>
                    </a:lnTo>
                    <a:lnTo>
                      <a:pt x="996" y="154"/>
                    </a:lnTo>
                    <a:lnTo>
                      <a:pt x="939" y="177"/>
                    </a:lnTo>
                    <a:lnTo>
                      <a:pt x="881" y="201"/>
                    </a:lnTo>
                    <a:lnTo>
                      <a:pt x="826" y="226"/>
                    </a:lnTo>
                    <a:lnTo>
                      <a:pt x="770" y="252"/>
                    </a:lnTo>
                    <a:lnTo>
                      <a:pt x="716" y="280"/>
                    </a:lnTo>
                    <a:lnTo>
                      <a:pt x="662" y="308"/>
                    </a:lnTo>
                    <a:lnTo>
                      <a:pt x="609" y="338"/>
                    </a:lnTo>
                    <a:lnTo>
                      <a:pt x="557" y="370"/>
                    </a:lnTo>
                    <a:lnTo>
                      <a:pt x="505" y="402"/>
                    </a:lnTo>
                    <a:lnTo>
                      <a:pt x="455" y="436"/>
                    </a:lnTo>
                    <a:lnTo>
                      <a:pt x="405" y="471"/>
                    </a:lnTo>
                    <a:lnTo>
                      <a:pt x="356" y="507"/>
                    </a:lnTo>
                    <a:lnTo>
                      <a:pt x="308" y="545"/>
                    </a:lnTo>
                    <a:lnTo>
                      <a:pt x="261" y="583"/>
                    </a:lnTo>
                    <a:lnTo>
                      <a:pt x="216" y="622"/>
                    </a:lnTo>
                    <a:lnTo>
                      <a:pt x="170" y="663"/>
                    </a:lnTo>
                    <a:lnTo>
                      <a:pt x="126" y="704"/>
                    </a:lnTo>
                    <a:lnTo>
                      <a:pt x="83" y="746"/>
                    </a:lnTo>
                    <a:lnTo>
                      <a:pt x="41" y="790"/>
                    </a:lnTo>
                    <a:lnTo>
                      <a:pt x="0" y="834"/>
                    </a:lnTo>
                    <a:lnTo>
                      <a:pt x="2148" y="1092"/>
                    </a:lnTo>
                    <a:lnTo>
                      <a:pt x="2152" y="1079"/>
                    </a:lnTo>
                    <a:lnTo>
                      <a:pt x="2157" y="1067"/>
                    </a:lnTo>
                    <a:lnTo>
                      <a:pt x="2162" y="1055"/>
                    </a:lnTo>
                    <a:lnTo>
                      <a:pt x="2167" y="1043"/>
                    </a:lnTo>
                    <a:lnTo>
                      <a:pt x="2179" y="1020"/>
                    </a:lnTo>
                    <a:lnTo>
                      <a:pt x="2192" y="998"/>
                    </a:lnTo>
                    <a:lnTo>
                      <a:pt x="2207" y="978"/>
                    </a:lnTo>
                    <a:lnTo>
                      <a:pt x="2223" y="958"/>
                    </a:lnTo>
                    <a:lnTo>
                      <a:pt x="2241" y="940"/>
                    </a:lnTo>
                    <a:lnTo>
                      <a:pt x="2261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351422" y="277809"/>
                <a:ext cx="169523" cy="189323"/>
              </a:xfrm>
              <a:custGeom>
                <a:avLst/>
                <a:gdLst>
                  <a:gd name="T0" fmla="*/ 58 w 1648"/>
                  <a:gd name="T1" fmla="*/ 136 h 1845"/>
                  <a:gd name="T2" fmla="*/ 56 w 1648"/>
                  <a:gd name="T3" fmla="*/ 160 h 1845"/>
                  <a:gd name="T4" fmla="*/ 53 w 1648"/>
                  <a:gd name="T5" fmla="*/ 184 h 1845"/>
                  <a:gd name="T6" fmla="*/ 48 w 1648"/>
                  <a:gd name="T7" fmla="*/ 207 h 1845"/>
                  <a:gd name="T8" fmla="*/ 41 w 1648"/>
                  <a:gd name="T9" fmla="*/ 230 h 1845"/>
                  <a:gd name="T10" fmla="*/ 33 w 1648"/>
                  <a:gd name="T11" fmla="*/ 252 h 1845"/>
                  <a:gd name="T12" fmla="*/ 23 w 1648"/>
                  <a:gd name="T13" fmla="*/ 273 h 1845"/>
                  <a:gd name="T14" fmla="*/ 12 w 1648"/>
                  <a:gd name="T15" fmla="*/ 293 h 1845"/>
                  <a:gd name="T16" fmla="*/ 0 w 1648"/>
                  <a:gd name="T17" fmla="*/ 313 h 1845"/>
                  <a:gd name="T18" fmla="*/ 1617 w 1648"/>
                  <a:gd name="T19" fmla="*/ 1845 h 1845"/>
                  <a:gd name="T20" fmla="*/ 1624 w 1648"/>
                  <a:gd name="T21" fmla="*/ 1797 h 1845"/>
                  <a:gd name="T22" fmla="*/ 1630 w 1648"/>
                  <a:gd name="T23" fmla="*/ 1748 h 1845"/>
                  <a:gd name="T24" fmla="*/ 1635 w 1648"/>
                  <a:gd name="T25" fmla="*/ 1700 h 1845"/>
                  <a:gd name="T26" fmla="*/ 1640 w 1648"/>
                  <a:gd name="T27" fmla="*/ 1651 h 1845"/>
                  <a:gd name="T28" fmla="*/ 1643 w 1648"/>
                  <a:gd name="T29" fmla="*/ 1602 h 1845"/>
                  <a:gd name="T30" fmla="*/ 1646 w 1648"/>
                  <a:gd name="T31" fmla="*/ 1552 h 1845"/>
                  <a:gd name="T32" fmla="*/ 1647 w 1648"/>
                  <a:gd name="T33" fmla="*/ 1503 h 1845"/>
                  <a:gd name="T34" fmla="*/ 1648 w 1648"/>
                  <a:gd name="T35" fmla="*/ 1452 h 1845"/>
                  <a:gd name="T36" fmla="*/ 1647 w 1648"/>
                  <a:gd name="T37" fmla="*/ 1401 h 1845"/>
                  <a:gd name="T38" fmla="*/ 1646 w 1648"/>
                  <a:gd name="T39" fmla="*/ 1351 h 1845"/>
                  <a:gd name="T40" fmla="*/ 1643 w 1648"/>
                  <a:gd name="T41" fmla="*/ 1301 h 1845"/>
                  <a:gd name="T42" fmla="*/ 1640 w 1648"/>
                  <a:gd name="T43" fmla="*/ 1251 h 1845"/>
                  <a:gd name="T44" fmla="*/ 1635 w 1648"/>
                  <a:gd name="T45" fmla="*/ 1202 h 1845"/>
                  <a:gd name="T46" fmla="*/ 1630 w 1648"/>
                  <a:gd name="T47" fmla="*/ 1153 h 1845"/>
                  <a:gd name="T48" fmla="*/ 1624 w 1648"/>
                  <a:gd name="T49" fmla="*/ 1103 h 1845"/>
                  <a:gd name="T50" fmla="*/ 1616 w 1648"/>
                  <a:gd name="T51" fmla="*/ 1054 h 1845"/>
                  <a:gd name="T52" fmla="*/ 1608 w 1648"/>
                  <a:gd name="T53" fmla="*/ 1006 h 1845"/>
                  <a:gd name="T54" fmla="*/ 1599 w 1648"/>
                  <a:gd name="T55" fmla="*/ 958 h 1845"/>
                  <a:gd name="T56" fmla="*/ 1589 w 1648"/>
                  <a:gd name="T57" fmla="*/ 911 h 1845"/>
                  <a:gd name="T58" fmla="*/ 1578 w 1648"/>
                  <a:gd name="T59" fmla="*/ 863 h 1845"/>
                  <a:gd name="T60" fmla="*/ 1567 w 1648"/>
                  <a:gd name="T61" fmla="*/ 816 h 1845"/>
                  <a:gd name="T62" fmla="*/ 1554 w 1648"/>
                  <a:gd name="T63" fmla="*/ 769 h 1845"/>
                  <a:gd name="T64" fmla="*/ 1540 w 1648"/>
                  <a:gd name="T65" fmla="*/ 723 h 1845"/>
                  <a:gd name="T66" fmla="*/ 1526 w 1648"/>
                  <a:gd name="T67" fmla="*/ 677 h 1845"/>
                  <a:gd name="T68" fmla="*/ 1511 w 1648"/>
                  <a:gd name="T69" fmla="*/ 631 h 1845"/>
                  <a:gd name="T70" fmla="*/ 1495 w 1648"/>
                  <a:gd name="T71" fmla="*/ 586 h 1845"/>
                  <a:gd name="T72" fmla="*/ 1478 w 1648"/>
                  <a:gd name="T73" fmla="*/ 542 h 1845"/>
                  <a:gd name="T74" fmla="*/ 1460 w 1648"/>
                  <a:gd name="T75" fmla="*/ 497 h 1845"/>
                  <a:gd name="T76" fmla="*/ 1441 w 1648"/>
                  <a:gd name="T77" fmla="*/ 453 h 1845"/>
                  <a:gd name="T78" fmla="*/ 1421 w 1648"/>
                  <a:gd name="T79" fmla="*/ 409 h 1845"/>
                  <a:gd name="T80" fmla="*/ 1401 w 1648"/>
                  <a:gd name="T81" fmla="*/ 366 h 1845"/>
                  <a:gd name="T82" fmla="*/ 1381 w 1648"/>
                  <a:gd name="T83" fmla="*/ 324 h 1845"/>
                  <a:gd name="T84" fmla="*/ 1359 w 1648"/>
                  <a:gd name="T85" fmla="*/ 281 h 1845"/>
                  <a:gd name="T86" fmla="*/ 1337 w 1648"/>
                  <a:gd name="T87" fmla="*/ 240 h 1845"/>
                  <a:gd name="T88" fmla="*/ 1313 w 1648"/>
                  <a:gd name="T89" fmla="*/ 199 h 1845"/>
                  <a:gd name="T90" fmla="*/ 1289 w 1648"/>
                  <a:gd name="T91" fmla="*/ 158 h 1845"/>
                  <a:gd name="T92" fmla="*/ 1265 w 1648"/>
                  <a:gd name="T93" fmla="*/ 118 h 1845"/>
                  <a:gd name="T94" fmla="*/ 1240 w 1648"/>
                  <a:gd name="T95" fmla="*/ 77 h 1845"/>
                  <a:gd name="T96" fmla="*/ 1214 w 1648"/>
                  <a:gd name="T97" fmla="*/ 38 h 1845"/>
                  <a:gd name="T98" fmla="*/ 1186 w 1648"/>
                  <a:gd name="T99" fmla="*/ 0 h 1845"/>
                  <a:gd name="T100" fmla="*/ 58 w 1648"/>
                  <a:gd name="T101" fmla="*/ 136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48" h="1845">
                    <a:moveTo>
                      <a:pt x="58" y="136"/>
                    </a:moveTo>
                    <a:lnTo>
                      <a:pt x="56" y="160"/>
                    </a:lnTo>
                    <a:lnTo>
                      <a:pt x="53" y="184"/>
                    </a:lnTo>
                    <a:lnTo>
                      <a:pt x="48" y="207"/>
                    </a:lnTo>
                    <a:lnTo>
                      <a:pt x="41" y="230"/>
                    </a:lnTo>
                    <a:lnTo>
                      <a:pt x="33" y="252"/>
                    </a:lnTo>
                    <a:lnTo>
                      <a:pt x="23" y="273"/>
                    </a:lnTo>
                    <a:lnTo>
                      <a:pt x="12" y="293"/>
                    </a:lnTo>
                    <a:lnTo>
                      <a:pt x="0" y="313"/>
                    </a:lnTo>
                    <a:lnTo>
                      <a:pt x="1617" y="1845"/>
                    </a:lnTo>
                    <a:lnTo>
                      <a:pt x="1624" y="1797"/>
                    </a:lnTo>
                    <a:lnTo>
                      <a:pt x="1630" y="1748"/>
                    </a:lnTo>
                    <a:lnTo>
                      <a:pt x="1635" y="1700"/>
                    </a:lnTo>
                    <a:lnTo>
                      <a:pt x="1640" y="1651"/>
                    </a:lnTo>
                    <a:lnTo>
                      <a:pt x="1643" y="1602"/>
                    </a:lnTo>
                    <a:lnTo>
                      <a:pt x="1646" y="1552"/>
                    </a:lnTo>
                    <a:lnTo>
                      <a:pt x="1647" y="1503"/>
                    </a:lnTo>
                    <a:lnTo>
                      <a:pt x="1648" y="1452"/>
                    </a:lnTo>
                    <a:lnTo>
                      <a:pt x="1647" y="1401"/>
                    </a:lnTo>
                    <a:lnTo>
                      <a:pt x="1646" y="1351"/>
                    </a:lnTo>
                    <a:lnTo>
                      <a:pt x="1643" y="1301"/>
                    </a:lnTo>
                    <a:lnTo>
                      <a:pt x="1640" y="1251"/>
                    </a:lnTo>
                    <a:lnTo>
                      <a:pt x="1635" y="1202"/>
                    </a:lnTo>
                    <a:lnTo>
                      <a:pt x="1630" y="1153"/>
                    </a:lnTo>
                    <a:lnTo>
                      <a:pt x="1624" y="1103"/>
                    </a:lnTo>
                    <a:lnTo>
                      <a:pt x="1616" y="1054"/>
                    </a:lnTo>
                    <a:lnTo>
                      <a:pt x="1608" y="1006"/>
                    </a:lnTo>
                    <a:lnTo>
                      <a:pt x="1599" y="958"/>
                    </a:lnTo>
                    <a:lnTo>
                      <a:pt x="1589" y="911"/>
                    </a:lnTo>
                    <a:lnTo>
                      <a:pt x="1578" y="863"/>
                    </a:lnTo>
                    <a:lnTo>
                      <a:pt x="1567" y="816"/>
                    </a:lnTo>
                    <a:lnTo>
                      <a:pt x="1554" y="769"/>
                    </a:lnTo>
                    <a:lnTo>
                      <a:pt x="1540" y="723"/>
                    </a:lnTo>
                    <a:lnTo>
                      <a:pt x="1526" y="677"/>
                    </a:lnTo>
                    <a:lnTo>
                      <a:pt x="1511" y="631"/>
                    </a:lnTo>
                    <a:lnTo>
                      <a:pt x="1495" y="586"/>
                    </a:lnTo>
                    <a:lnTo>
                      <a:pt x="1478" y="542"/>
                    </a:lnTo>
                    <a:lnTo>
                      <a:pt x="1460" y="497"/>
                    </a:lnTo>
                    <a:lnTo>
                      <a:pt x="1441" y="453"/>
                    </a:lnTo>
                    <a:lnTo>
                      <a:pt x="1421" y="409"/>
                    </a:lnTo>
                    <a:lnTo>
                      <a:pt x="1401" y="366"/>
                    </a:lnTo>
                    <a:lnTo>
                      <a:pt x="1381" y="324"/>
                    </a:lnTo>
                    <a:lnTo>
                      <a:pt x="1359" y="281"/>
                    </a:lnTo>
                    <a:lnTo>
                      <a:pt x="1337" y="240"/>
                    </a:lnTo>
                    <a:lnTo>
                      <a:pt x="1313" y="199"/>
                    </a:lnTo>
                    <a:lnTo>
                      <a:pt x="1289" y="158"/>
                    </a:lnTo>
                    <a:lnTo>
                      <a:pt x="1265" y="118"/>
                    </a:lnTo>
                    <a:lnTo>
                      <a:pt x="1240" y="77"/>
                    </a:lnTo>
                    <a:lnTo>
                      <a:pt x="1214" y="38"/>
                    </a:lnTo>
                    <a:lnTo>
                      <a:pt x="1186" y="0"/>
                    </a:lnTo>
                    <a:lnTo>
                      <a:pt x="58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0" y="281521"/>
                <a:ext cx="288314" cy="188085"/>
              </a:xfrm>
              <a:custGeom>
                <a:avLst/>
                <a:gdLst>
                  <a:gd name="T0" fmla="*/ 2782 w 2801"/>
                  <a:gd name="T1" fmla="*/ 123 h 1832"/>
                  <a:gd name="T2" fmla="*/ 436 w 2801"/>
                  <a:gd name="T3" fmla="*/ 0 h 1832"/>
                  <a:gd name="T4" fmla="*/ 410 w 2801"/>
                  <a:gd name="T5" fmla="*/ 38 h 1832"/>
                  <a:gd name="T6" fmla="*/ 386 w 2801"/>
                  <a:gd name="T7" fmla="*/ 77 h 1832"/>
                  <a:gd name="T8" fmla="*/ 362 w 2801"/>
                  <a:gd name="T9" fmla="*/ 116 h 1832"/>
                  <a:gd name="T10" fmla="*/ 337 w 2801"/>
                  <a:gd name="T11" fmla="*/ 155 h 1832"/>
                  <a:gd name="T12" fmla="*/ 315 w 2801"/>
                  <a:gd name="T13" fmla="*/ 195 h 1832"/>
                  <a:gd name="T14" fmla="*/ 293 w 2801"/>
                  <a:gd name="T15" fmla="*/ 236 h 1832"/>
                  <a:gd name="T16" fmla="*/ 272 w 2801"/>
                  <a:gd name="T17" fmla="*/ 276 h 1832"/>
                  <a:gd name="T18" fmla="*/ 251 w 2801"/>
                  <a:gd name="T19" fmla="*/ 317 h 1832"/>
                  <a:gd name="T20" fmla="*/ 232 w 2801"/>
                  <a:gd name="T21" fmla="*/ 359 h 1832"/>
                  <a:gd name="T22" fmla="*/ 213 w 2801"/>
                  <a:gd name="T23" fmla="*/ 401 h 1832"/>
                  <a:gd name="T24" fmla="*/ 195 w 2801"/>
                  <a:gd name="T25" fmla="*/ 444 h 1832"/>
                  <a:gd name="T26" fmla="*/ 177 w 2801"/>
                  <a:gd name="T27" fmla="*/ 487 h 1832"/>
                  <a:gd name="T28" fmla="*/ 160 w 2801"/>
                  <a:gd name="T29" fmla="*/ 530 h 1832"/>
                  <a:gd name="T30" fmla="*/ 145 w 2801"/>
                  <a:gd name="T31" fmla="*/ 574 h 1832"/>
                  <a:gd name="T32" fmla="*/ 129 w 2801"/>
                  <a:gd name="T33" fmla="*/ 618 h 1832"/>
                  <a:gd name="T34" fmla="*/ 114 w 2801"/>
                  <a:gd name="T35" fmla="*/ 662 h 1832"/>
                  <a:gd name="T36" fmla="*/ 101 w 2801"/>
                  <a:gd name="T37" fmla="*/ 707 h 1832"/>
                  <a:gd name="T38" fmla="*/ 88 w 2801"/>
                  <a:gd name="T39" fmla="*/ 753 h 1832"/>
                  <a:gd name="T40" fmla="*/ 76 w 2801"/>
                  <a:gd name="T41" fmla="*/ 798 h 1832"/>
                  <a:gd name="T42" fmla="*/ 65 w 2801"/>
                  <a:gd name="T43" fmla="*/ 844 h 1832"/>
                  <a:gd name="T44" fmla="*/ 55 w 2801"/>
                  <a:gd name="T45" fmla="*/ 890 h 1832"/>
                  <a:gd name="T46" fmla="*/ 45 w 2801"/>
                  <a:gd name="T47" fmla="*/ 936 h 1832"/>
                  <a:gd name="T48" fmla="*/ 37 w 2801"/>
                  <a:gd name="T49" fmla="*/ 983 h 1832"/>
                  <a:gd name="T50" fmla="*/ 29 w 2801"/>
                  <a:gd name="T51" fmla="*/ 1030 h 1832"/>
                  <a:gd name="T52" fmla="*/ 22 w 2801"/>
                  <a:gd name="T53" fmla="*/ 1077 h 1832"/>
                  <a:gd name="T54" fmla="*/ 17 w 2801"/>
                  <a:gd name="T55" fmla="*/ 1126 h 1832"/>
                  <a:gd name="T56" fmla="*/ 12 w 2801"/>
                  <a:gd name="T57" fmla="*/ 1173 h 1832"/>
                  <a:gd name="T58" fmla="*/ 7 w 2801"/>
                  <a:gd name="T59" fmla="*/ 1221 h 1832"/>
                  <a:gd name="T60" fmla="*/ 4 w 2801"/>
                  <a:gd name="T61" fmla="*/ 1270 h 1832"/>
                  <a:gd name="T62" fmla="*/ 2 w 2801"/>
                  <a:gd name="T63" fmla="*/ 1318 h 1832"/>
                  <a:gd name="T64" fmla="*/ 0 w 2801"/>
                  <a:gd name="T65" fmla="*/ 1367 h 1832"/>
                  <a:gd name="T66" fmla="*/ 0 w 2801"/>
                  <a:gd name="T67" fmla="*/ 1416 h 1832"/>
                  <a:gd name="T68" fmla="*/ 1 w 2801"/>
                  <a:gd name="T69" fmla="*/ 1470 h 1832"/>
                  <a:gd name="T70" fmla="*/ 2 w 2801"/>
                  <a:gd name="T71" fmla="*/ 1522 h 1832"/>
                  <a:gd name="T72" fmla="*/ 5 w 2801"/>
                  <a:gd name="T73" fmla="*/ 1575 h 1832"/>
                  <a:gd name="T74" fmla="*/ 9 w 2801"/>
                  <a:gd name="T75" fmla="*/ 1627 h 1832"/>
                  <a:gd name="T76" fmla="*/ 14 w 2801"/>
                  <a:gd name="T77" fmla="*/ 1678 h 1832"/>
                  <a:gd name="T78" fmla="*/ 20 w 2801"/>
                  <a:gd name="T79" fmla="*/ 1730 h 1832"/>
                  <a:gd name="T80" fmla="*/ 27 w 2801"/>
                  <a:gd name="T81" fmla="*/ 1782 h 1832"/>
                  <a:gd name="T82" fmla="*/ 35 w 2801"/>
                  <a:gd name="T83" fmla="*/ 1832 h 1832"/>
                  <a:gd name="T84" fmla="*/ 2801 w 2801"/>
                  <a:gd name="T85" fmla="*/ 208 h 1832"/>
                  <a:gd name="T86" fmla="*/ 2794 w 2801"/>
                  <a:gd name="T87" fmla="*/ 188 h 1832"/>
                  <a:gd name="T88" fmla="*/ 2789 w 2801"/>
                  <a:gd name="T89" fmla="*/ 167 h 1832"/>
                  <a:gd name="T90" fmla="*/ 2785 w 2801"/>
                  <a:gd name="T91" fmla="*/ 145 h 1832"/>
                  <a:gd name="T92" fmla="*/ 2782 w 2801"/>
                  <a:gd name="T93" fmla="*/ 123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01" h="1832">
                    <a:moveTo>
                      <a:pt x="2782" y="123"/>
                    </a:moveTo>
                    <a:lnTo>
                      <a:pt x="436" y="0"/>
                    </a:lnTo>
                    <a:lnTo>
                      <a:pt x="410" y="38"/>
                    </a:lnTo>
                    <a:lnTo>
                      <a:pt x="386" y="77"/>
                    </a:lnTo>
                    <a:lnTo>
                      <a:pt x="362" y="116"/>
                    </a:lnTo>
                    <a:lnTo>
                      <a:pt x="337" y="155"/>
                    </a:lnTo>
                    <a:lnTo>
                      <a:pt x="315" y="195"/>
                    </a:lnTo>
                    <a:lnTo>
                      <a:pt x="293" y="236"/>
                    </a:lnTo>
                    <a:lnTo>
                      <a:pt x="272" y="276"/>
                    </a:lnTo>
                    <a:lnTo>
                      <a:pt x="251" y="317"/>
                    </a:lnTo>
                    <a:lnTo>
                      <a:pt x="232" y="359"/>
                    </a:lnTo>
                    <a:lnTo>
                      <a:pt x="213" y="401"/>
                    </a:lnTo>
                    <a:lnTo>
                      <a:pt x="195" y="444"/>
                    </a:lnTo>
                    <a:lnTo>
                      <a:pt x="177" y="487"/>
                    </a:lnTo>
                    <a:lnTo>
                      <a:pt x="160" y="530"/>
                    </a:lnTo>
                    <a:lnTo>
                      <a:pt x="145" y="574"/>
                    </a:lnTo>
                    <a:lnTo>
                      <a:pt x="129" y="618"/>
                    </a:lnTo>
                    <a:lnTo>
                      <a:pt x="114" y="662"/>
                    </a:lnTo>
                    <a:lnTo>
                      <a:pt x="101" y="707"/>
                    </a:lnTo>
                    <a:lnTo>
                      <a:pt x="88" y="753"/>
                    </a:lnTo>
                    <a:lnTo>
                      <a:pt x="76" y="798"/>
                    </a:lnTo>
                    <a:lnTo>
                      <a:pt x="65" y="844"/>
                    </a:lnTo>
                    <a:lnTo>
                      <a:pt x="55" y="890"/>
                    </a:lnTo>
                    <a:lnTo>
                      <a:pt x="45" y="936"/>
                    </a:lnTo>
                    <a:lnTo>
                      <a:pt x="37" y="983"/>
                    </a:lnTo>
                    <a:lnTo>
                      <a:pt x="29" y="1030"/>
                    </a:lnTo>
                    <a:lnTo>
                      <a:pt x="22" y="1077"/>
                    </a:lnTo>
                    <a:lnTo>
                      <a:pt x="17" y="1126"/>
                    </a:lnTo>
                    <a:lnTo>
                      <a:pt x="12" y="1173"/>
                    </a:lnTo>
                    <a:lnTo>
                      <a:pt x="7" y="1221"/>
                    </a:lnTo>
                    <a:lnTo>
                      <a:pt x="4" y="1270"/>
                    </a:lnTo>
                    <a:lnTo>
                      <a:pt x="2" y="1318"/>
                    </a:lnTo>
                    <a:lnTo>
                      <a:pt x="0" y="1367"/>
                    </a:lnTo>
                    <a:lnTo>
                      <a:pt x="0" y="1416"/>
                    </a:lnTo>
                    <a:lnTo>
                      <a:pt x="1" y="1470"/>
                    </a:lnTo>
                    <a:lnTo>
                      <a:pt x="2" y="1522"/>
                    </a:lnTo>
                    <a:lnTo>
                      <a:pt x="5" y="1575"/>
                    </a:lnTo>
                    <a:lnTo>
                      <a:pt x="9" y="1627"/>
                    </a:lnTo>
                    <a:lnTo>
                      <a:pt x="14" y="1678"/>
                    </a:lnTo>
                    <a:lnTo>
                      <a:pt x="20" y="1730"/>
                    </a:lnTo>
                    <a:lnTo>
                      <a:pt x="27" y="1782"/>
                    </a:lnTo>
                    <a:lnTo>
                      <a:pt x="35" y="1832"/>
                    </a:lnTo>
                    <a:lnTo>
                      <a:pt x="2801" y="208"/>
                    </a:lnTo>
                    <a:lnTo>
                      <a:pt x="2794" y="188"/>
                    </a:lnTo>
                    <a:lnTo>
                      <a:pt x="2789" y="167"/>
                    </a:lnTo>
                    <a:lnTo>
                      <a:pt x="2785" y="145"/>
                    </a:lnTo>
                    <a:lnTo>
                      <a:pt x="2782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277178" y="167680"/>
                <a:ext cx="176948" cy="108891"/>
              </a:xfrm>
              <a:custGeom>
                <a:avLst/>
                <a:gdLst>
                  <a:gd name="T0" fmla="*/ 442 w 1714"/>
                  <a:gd name="T1" fmla="*/ 845 h 1055"/>
                  <a:gd name="T2" fmla="*/ 467 w 1714"/>
                  <a:gd name="T3" fmla="*/ 846 h 1055"/>
                  <a:gd name="T4" fmla="*/ 493 w 1714"/>
                  <a:gd name="T5" fmla="*/ 850 h 1055"/>
                  <a:gd name="T6" fmla="*/ 518 w 1714"/>
                  <a:gd name="T7" fmla="*/ 855 h 1055"/>
                  <a:gd name="T8" fmla="*/ 542 w 1714"/>
                  <a:gd name="T9" fmla="*/ 862 h 1055"/>
                  <a:gd name="T10" fmla="*/ 565 w 1714"/>
                  <a:gd name="T11" fmla="*/ 871 h 1055"/>
                  <a:gd name="T12" fmla="*/ 587 w 1714"/>
                  <a:gd name="T13" fmla="*/ 881 h 1055"/>
                  <a:gd name="T14" fmla="*/ 608 w 1714"/>
                  <a:gd name="T15" fmla="*/ 893 h 1055"/>
                  <a:gd name="T16" fmla="*/ 629 w 1714"/>
                  <a:gd name="T17" fmla="*/ 906 h 1055"/>
                  <a:gd name="T18" fmla="*/ 648 w 1714"/>
                  <a:gd name="T19" fmla="*/ 920 h 1055"/>
                  <a:gd name="T20" fmla="*/ 666 w 1714"/>
                  <a:gd name="T21" fmla="*/ 936 h 1055"/>
                  <a:gd name="T22" fmla="*/ 684 w 1714"/>
                  <a:gd name="T23" fmla="*/ 953 h 1055"/>
                  <a:gd name="T24" fmla="*/ 699 w 1714"/>
                  <a:gd name="T25" fmla="*/ 971 h 1055"/>
                  <a:gd name="T26" fmla="*/ 714 w 1714"/>
                  <a:gd name="T27" fmla="*/ 991 h 1055"/>
                  <a:gd name="T28" fmla="*/ 727 w 1714"/>
                  <a:gd name="T29" fmla="*/ 1011 h 1055"/>
                  <a:gd name="T30" fmla="*/ 739 w 1714"/>
                  <a:gd name="T31" fmla="*/ 1032 h 1055"/>
                  <a:gd name="T32" fmla="*/ 750 w 1714"/>
                  <a:gd name="T33" fmla="*/ 1055 h 1055"/>
                  <a:gd name="T34" fmla="*/ 1714 w 1714"/>
                  <a:gd name="T35" fmla="*/ 825 h 1055"/>
                  <a:gd name="T36" fmla="*/ 1672 w 1714"/>
                  <a:gd name="T37" fmla="*/ 781 h 1055"/>
                  <a:gd name="T38" fmla="*/ 1631 w 1714"/>
                  <a:gd name="T39" fmla="*/ 739 h 1055"/>
                  <a:gd name="T40" fmla="*/ 1588 w 1714"/>
                  <a:gd name="T41" fmla="*/ 697 h 1055"/>
                  <a:gd name="T42" fmla="*/ 1545 w 1714"/>
                  <a:gd name="T43" fmla="*/ 656 h 1055"/>
                  <a:gd name="T44" fmla="*/ 1500 w 1714"/>
                  <a:gd name="T45" fmla="*/ 616 h 1055"/>
                  <a:gd name="T46" fmla="*/ 1455 w 1714"/>
                  <a:gd name="T47" fmla="*/ 577 h 1055"/>
                  <a:gd name="T48" fmla="*/ 1408 w 1714"/>
                  <a:gd name="T49" fmla="*/ 540 h 1055"/>
                  <a:gd name="T50" fmla="*/ 1360 w 1714"/>
                  <a:gd name="T51" fmla="*/ 502 h 1055"/>
                  <a:gd name="T52" fmla="*/ 1312 w 1714"/>
                  <a:gd name="T53" fmla="*/ 467 h 1055"/>
                  <a:gd name="T54" fmla="*/ 1263 w 1714"/>
                  <a:gd name="T55" fmla="*/ 432 h 1055"/>
                  <a:gd name="T56" fmla="*/ 1213 w 1714"/>
                  <a:gd name="T57" fmla="*/ 399 h 1055"/>
                  <a:gd name="T58" fmla="*/ 1162 w 1714"/>
                  <a:gd name="T59" fmla="*/ 367 h 1055"/>
                  <a:gd name="T60" fmla="*/ 1110 w 1714"/>
                  <a:gd name="T61" fmla="*/ 336 h 1055"/>
                  <a:gd name="T62" fmla="*/ 1058 w 1714"/>
                  <a:gd name="T63" fmla="*/ 307 h 1055"/>
                  <a:gd name="T64" fmla="*/ 1005 w 1714"/>
                  <a:gd name="T65" fmla="*/ 278 h 1055"/>
                  <a:gd name="T66" fmla="*/ 950 w 1714"/>
                  <a:gd name="T67" fmla="*/ 251 h 1055"/>
                  <a:gd name="T68" fmla="*/ 896 w 1714"/>
                  <a:gd name="T69" fmla="*/ 225 h 1055"/>
                  <a:gd name="T70" fmla="*/ 841 w 1714"/>
                  <a:gd name="T71" fmla="*/ 201 h 1055"/>
                  <a:gd name="T72" fmla="*/ 785 w 1714"/>
                  <a:gd name="T73" fmla="*/ 177 h 1055"/>
                  <a:gd name="T74" fmla="*/ 727 w 1714"/>
                  <a:gd name="T75" fmla="*/ 154 h 1055"/>
                  <a:gd name="T76" fmla="*/ 670 w 1714"/>
                  <a:gd name="T77" fmla="*/ 134 h 1055"/>
                  <a:gd name="T78" fmla="*/ 612 w 1714"/>
                  <a:gd name="T79" fmla="*/ 114 h 1055"/>
                  <a:gd name="T80" fmla="*/ 554 w 1714"/>
                  <a:gd name="T81" fmla="*/ 96 h 1055"/>
                  <a:gd name="T82" fmla="*/ 494 w 1714"/>
                  <a:gd name="T83" fmla="*/ 80 h 1055"/>
                  <a:gd name="T84" fmla="*/ 434 w 1714"/>
                  <a:gd name="T85" fmla="*/ 65 h 1055"/>
                  <a:gd name="T86" fmla="*/ 374 w 1714"/>
                  <a:gd name="T87" fmla="*/ 51 h 1055"/>
                  <a:gd name="T88" fmla="*/ 313 w 1714"/>
                  <a:gd name="T89" fmla="*/ 39 h 1055"/>
                  <a:gd name="T90" fmla="*/ 251 w 1714"/>
                  <a:gd name="T91" fmla="*/ 28 h 1055"/>
                  <a:gd name="T92" fmla="*/ 189 w 1714"/>
                  <a:gd name="T93" fmla="*/ 19 h 1055"/>
                  <a:gd name="T94" fmla="*/ 127 w 1714"/>
                  <a:gd name="T95" fmla="*/ 11 h 1055"/>
                  <a:gd name="T96" fmla="*/ 64 w 1714"/>
                  <a:gd name="T97" fmla="*/ 4 h 1055"/>
                  <a:gd name="T98" fmla="*/ 0 w 1714"/>
                  <a:gd name="T99" fmla="*/ 0 h 1055"/>
                  <a:gd name="T100" fmla="*/ 357 w 1714"/>
                  <a:gd name="T101" fmla="*/ 855 h 1055"/>
                  <a:gd name="T102" fmla="*/ 377 w 1714"/>
                  <a:gd name="T103" fmla="*/ 851 h 1055"/>
                  <a:gd name="T104" fmla="*/ 398 w 1714"/>
                  <a:gd name="T105" fmla="*/ 848 h 1055"/>
                  <a:gd name="T106" fmla="*/ 420 w 1714"/>
                  <a:gd name="T107" fmla="*/ 845 h 1055"/>
                  <a:gd name="T108" fmla="*/ 442 w 1714"/>
                  <a:gd name="T109" fmla="*/ 845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14" h="1055">
                    <a:moveTo>
                      <a:pt x="442" y="845"/>
                    </a:moveTo>
                    <a:lnTo>
                      <a:pt x="467" y="846"/>
                    </a:lnTo>
                    <a:lnTo>
                      <a:pt x="493" y="850"/>
                    </a:lnTo>
                    <a:lnTo>
                      <a:pt x="518" y="855"/>
                    </a:lnTo>
                    <a:lnTo>
                      <a:pt x="542" y="862"/>
                    </a:lnTo>
                    <a:lnTo>
                      <a:pt x="565" y="871"/>
                    </a:lnTo>
                    <a:lnTo>
                      <a:pt x="587" y="881"/>
                    </a:lnTo>
                    <a:lnTo>
                      <a:pt x="608" y="893"/>
                    </a:lnTo>
                    <a:lnTo>
                      <a:pt x="629" y="906"/>
                    </a:lnTo>
                    <a:lnTo>
                      <a:pt x="648" y="920"/>
                    </a:lnTo>
                    <a:lnTo>
                      <a:pt x="666" y="936"/>
                    </a:lnTo>
                    <a:lnTo>
                      <a:pt x="684" y="953"/>
                    </a:lnTo>
                    <a:lnTo>
                      <a:pt x="699" y="971"/>
                    </a:lnTo>
                    <a:lnTo>
                      <a:pt x="714" y="991"/>
                    </a:lnTo>
                    <a:lnTo>
                      <a:pt x="727" y="1011"/>
                    </a:lnTo>
                    <a:lnTo>
                      <a:pt x="739" y="1032"/>
                    </a:lnTo>
                    <a:lnTo>
                      <a:pt x="750" y="1055"/>
                    </a:lnTo>
                    <a:lnTo>
                      <a:pt x="1714" y="825"/>
                    </a:lnTo>
                    <a:lnTo>
                      <a:pt x="1672" y="781"/>
                    </a:lnTo>
                    <a:lnTo>
                      <a:pt x="1631" y="739"/>
                    </a:lnTo>
                    <a:lnTo>
                      <a:pt x="1588" y="697"/>
                    </a:lnTo>
                    <a:lnTo>
                      <a:pt x="1545" y="656"/>
                    </a:lnTo>
                    <a:lnTo>
                      <a:pt x="1500" y="616"/>
                    </a:lnTo>
                    <a:lnTo>
                      <a:pt x="1455" y="577"/>
                    </a:lnTo>
                    <a:lnTo>
                      <a:pt x="1408" y="540"/>
                    </a:lnTo>
                    <a:lnTo>
                      <a:pt x="1360" y="502"/>
                    </a:lnTo>
                    <a:lnTo>
                      <a:pt x="1312" y="467"/>
                    </a:lnTo>
                    <a:lnTo>
                      <a:pt x="1263" y="432"/>
                    </a:lnTo>
                    <a:lnTo>
                      <a:pt x="1213" y="399"/>
                    </a:lnTo>
                    <a:lnTo>
                      <a:pt x="1162" y="367"/>
                    </a:lnTo>
                    <a:lnTo>
                      <a:pt x="1110" y="336"/>
                    </a:lnTo>
                    <a:lnTo>
                      <a:pt x="1058" y="307"/>
                    </a:lnTo>
                    <a:lnTo>
                      <a:pt x="1005" y="278"/>
                    </a:lnTo>
                    <a:lnTo>
                      <a:pt x="950" y="251"/>
                    </a:lnTo>
                    <a:lnTo>
                      <a:pt x="896" y="225"/>
                    </a:lnTo>
                    <a:lnTo>
                      <a:pt x="841" y="201"/>
                    </a:lnTo>
                    <a:lnTo>
                      <a:pt x="785" y="177"/>
                    </a:lnTo>
                    <a:lnTo>
                      <a:pt x="727" y="154"/>
                    </a:lnTo>
                    <a:lnTo>
                      <a:pt x="670" y="134"/>
                    </a:lnTo>
                    <a:lnTo>
                      <a:pt x="612" y="114"/>
                    </a:lnTo>
                    <a:lnTo>
                      <a:pt x="554" y="96"/>
                    </a:lnTo>
                    <a:lnTo>
                      <a:pt x="494" y="80"/>
                    </a:lnTo>
                    <a:lnTo>
                      <a:pt x="434" y="65"/>
                    </a:lnTo>
                    <a:lnTo>
                      <a:pt x="374" y="51"/>
                    </a:lnTo>
                    <a:lnTo>
                      <a:pt x="313" y="39"/>
                    </a:lnTo>
                    <a:lnTo>
                      <a:pt x="251" y="28"/>
                    </a:lnTo>
                    <a:lnTo>
                      <a:pt x="189" y="19"/>
                    </a:lnTo>
                    <a:lnTo>
                      <a:pt x="127" y="11"/>
                    </a:lnTo>
                    <a:lnTo>
                      <a:pt x="64" y="4"/>
                    </a:lnTo>
                    <a:lnTo>
                      <a:pt x="0" y="0"/>
                    </a:lnTo>
                    <a:lnTo>
                      <a:pt x="357" y="855"/>
                    </a:lnTo>
                    <a:lnTo>
                      <a:pt x="377" y="851"/>
                    </a:lnTo>
                    <a:lnTo>
                      <a:pt x="398" y="848"/>
                    </a:lnTo>
                    <a:lnTo>
                      <a:pt x="420" y="845"/>
                    </a:lnTo>
                    <a:lnTo>
                      <a:pt x="442" y="8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7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</p:sldLayoutIdLst>
  <p:txStyles>
    <p:titleStyle>
      <a:lvl1pPr algn="l" defTabSz="74295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1300" b="0" kern="1200" spc="0" baseline="0">
          <a:solidFill>
            <a:schemeClr val="tx1"/>
          </a:solidFill>
          <a:effectLst/>
          <a:latin typeface="+mj-lt"/>
          <a:ea typeface="PF Din Text Cond Pro" charset="0"/>
          <a:cs typeface="PF Din Text Cond Pro" charset="0"/>
        </a:defRPr>
      </a:lvl1pPr>
    </p:titleStyle>
    <p:bodyStyle>
      <a:lvl1pPr marL="0" indent="0" algn="l" defTabSz="742950" rtl="0" eaLnBrk="1" latinLnBrk="0" hangingPunct="1">
        <a:lnSpc>
          <a:spcPct val="100000"/>
        </a:lnSpc>
        <a:spcBef>
          <a:spcPts val="65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138" b="0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1pPr>
      <a:lvl2pPr marL="147042" marR="0" indent="-147042" algn="l" defTabSz="742950" rtl="0" eaLnBrk="1" fontAlgn="auto" latinLnBrk="0" hangingPunct="1">
        <a:lnSpc>
          <a:spcPct val="100000"/>
        </a:lnSpc>
        <a:spcBef>
          <a:spcPts val="488"/>
        </a:spcBef>
        <a:spcAft>
          <a:spcPts val="0"/>
        </a:spcAft>
        <a:buClr>
          <a:schemeClr val="tx1"/>
        </a:buClr>
        <a:buSzPct val="120000"/>
        <a:buFont typeface="Arial" panose="020B0604020202020204" pitchFamily="34" charset="0"/>
        <a:buChar char="•"/>
        <a:tabLst/>
        <a:defRPr sz="1138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2pPr>
      <a:lvl3pPr marL="285056" indent="-138014" algn="l" defTabSz="742950" rtl="0" eaLnBrk="1" latinLnBrk="0" hangingPunct="1">
        <a:lnSpc>
          <a:spcPct val="100000"/>
        </a:lnSpc>
        <a:spcBef>
          <a:spcPts val="325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975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3pPr>
      <a:lvl4pPr marL="1300163" indent="-185738" algn="l" defTabSz="742950" rtl="0" eaLnBrk="1" latinLnBrk="0" hangingPunct="1">
        <a:spcBef>
          <a:spcPct val="20000"/>
        </a:spcBef>
        <a:buFont typeface="Arial" pitchFamily="34" charset="0"/>
        <a:buChar char="–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spcBef>
          <a:spcPct val="20000"/>
        </a:spcBef>
        <a:buFont typeface="Arial" pitchFamily="34" charset="0"/>
        <a:buChar char="»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pos="378">
          <p15:clr>
            <a:srgbClr val="F26B43"/>
          </p15:clr>
        </p15:guide>
        <p15:guide id="6" orient="horz" pos="4117">
          <p15:clr>
            <a:srgbClr val="F26B43"/>
          </p15:clr>
        </p15:guide>
        <p15:guide id="9" orient="horz" pos="4021">
          <p15:clr>
            <a:srgbClr val="F26B43"/>
          </p15:clr>
        </p15:guide>
        <p15:guide id="11" orient="horz" pos="615">
          <p15:clr>
            <a:srgbClr val="F26B43"/>
          </p15:clr>
        </p15:guide>
        <p15:guide id="15" pos="3840">
          <p15:clr>
            <a:srgbClr val="F26B43"/>
          </p15:clr>
        </p15:guide>
        <p15:guide id="20" orient="horz" pos="26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520">
          <p15:clr>
            <a:srgbClr val="F26B43"/>
          </p15:clr>
        </p15:guide>
        <p15:guide id="38" pos="784">
          <p15:clr>
            <a:srgbClr val="F26B43"/>
          </p15:clr>
        </p15:guide>
        <p15:guide id="39" pos="73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221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5788" y="364084"/>
            <a:ext cx="1745703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4133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2192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135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Picture 2" descr="C:\PR и редакторство\Техблок\2019\Материалы для презентации ГД\Лого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43"/>
          <a:stretch/>
        </p:blipFill>
        <p:spPr bwMode="auto">
          <a:xfrm>
            <a:off x="460801" y="334800"/>
            <a:ext cx="184424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06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8460" y="364084"/>
            <a:ext cx="1491656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870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150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0961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if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7D37B83-4210-C54F-9707-36B376A99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АПРЕЛЬ 2024/</a:t>
            </a:r>
            <a:r>
              <a:rPr lang="en-US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Бердск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0"/>
          </p:nvPr>
        </p:nvSpPr>
        <p:spPr>
          <a:xfrm>
            <a:off x="1619250" y="3320654"/>
            <a:ext cx="6677025" cy="657820"/>
          </a:xfrm>
        </p:spPr>
        <p:txBody>
          <a:bodyPr/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Проектирование распределительных сетей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Выполнил Калашников Илья</a:t>
            </a:r>
            <a:r>
              <a:rPr lang="ru-RU" sz="1600" dirty="0" smtClean="0"/>
              <a:t>,</a:t>
            </a:r>
          </a:p>
          <a:p>
            <a:r>
              <a:rPr lang="ru-RU" sz="1600" dirty="0" smtClean="0"/>
              <a:t>Учащийся МБОУ СОШ №2 «СПЕКТР», </a:t>
            </a:r>
            <a:r>
              <a:rPr lang="ru-RU" sz="1600" dirty="0" smtClean="0"/>
              <a:t>г. </a:t>
            </a:r>
            <a:r>
              <a:rPr lang="ru-RU" sz="1600" dirty="0" smtClean="0"/>
              <a:t>Бердска, 11Б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9" y="549275"/>
            <a:ext cx="2006049" cy="2013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95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5"/>
          <p:cNvSpPr txBox="1"/>
          <p:nvPr/>
        </p:nvSpPr>
        <p:spPr>
          <a:xfrm>
            <a:off x="1575714" y="5811210"/>
            <a:ext cx="718142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0238">
              <a:spcBef>
                <a:spcPts val="600"/>
              </a:spcBef>
              <a:defRPr>
                <a:solidFill>
                  <a:srgbClr val="618FC5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Выводы могут быть оформлены PF Din Text Cond Pro Medium (16-18) с применением синего, голубого, зеленого, красного, оранжевого цветов </a:t>
            </a:r>
          </a:p>
        </p:txBody>
      </p:sp>
      <p:sp>
        <p:nvSpPr>
          <p:cNvPr id="456" name="TextBox 6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3</a:t>
            </a:r>
          </a:p>
        </p:txBody>
      </p:sp>
      <p:sp>
        <p:nvSpPr>
          <p:cNvPr id="459" name="Заголовки к графикам выполняются PF Din Text Cond Pro Medium (14-16, черного цвета)"/>
          <p:cNvSpPr txBox="1"/>
          <p:nvPr/>
        </p:nvSpPr>
        <p:spPr>
          <a:xfrm>
            <a:off x="1014076" y="1416337"/>
            <a:ext cx="72208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Заголовки к графикам выполняются PF Din Text Cond Pro Medium (14-16, черного цвета) </a:t>
            </a:r>
          </a:p>
        </p:txBody>
      </p:sp>
      <p:graphicFrame>
        <p:nvGraphicFramePr>
          <p:cNvPr id="460" name="2D‑столбчатая диаграмма"/>
          <p:cNvGraphicFramePr/>
          <p:nvPr/>
        </p:nvGraphicFramePr>
        <p:xfrm>
          <a:off x="1234240" y="2255079"/>
          <a:ext cx="7098430" cy="297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9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pSp>
        <p:nvGrpSpPr>
          <p:cNvPr id="18" name="Группа 17"/>
          <p:cNvGrpSpPr/>
          <p:nvPr/>
        </p:nvGrpSpPr>
        <p:grpSpPr>
          <a:xfrm>
            <a:off x="881948" y="5845746"/>
            <a:ext cx="576000" cy="576000"/>
            <a:chOff x="2094177" y="8910723"/>
            <a:chExt cx="754380" cy="754380"/>
          </a:xfrm>
        </p:grpSpPr>
        <p:sp>
          <p:nvSpPr>
            <p:cNvPr id="19" name="object 49"/>
            <p:cNvSpPr/>
            <p:nvPr/>
          </p:nvSpPr>
          <p:spPr>
            <a:xfrm>
              <a:off x="2094177" y="8910723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80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7"/>
                  </a:lnTo>
                  <a:lnTo>
                    <a:pt x="10955" y="467536"/>
                  </a:lnTo>
                  <a:lnTo>
                    <a:pt x="29623" y="523677"/>
                  </a:lnTo>
                  <a:lnTo>
                    <a:pt x="56476" y="575512"/>
                  </a:lnTo>
                  <a:lnTo>
                    <a:pt x="90739" y="622267"/>
                  </a:lnTo>
                  <a:lnTo>
                    <a:pt x="131636" y="663163"/>
                  </a:lnTo>
                  <a:lnTo>
                    <a:pt x="178390" y="697427"/>
                  </a:lnTo>
                  <a:lnTo>
                    <a:pt x="230226" y="724280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0"/>
                  </a:lnTo>
                  <a:lnTo>
                    <a:pt x="575512" y="697427"/>
                  </a:lnTo>
                  <a:lnTo>
                    <a:pt x="622267" y="663163"/>
                  </a:lnTo>
                  <a:lnTo>
                    <a:pt x="663163" y="622267"/>
                  </a:lnTo>
                  <a:lnTo>
                    <a:pt x="697427" y="575512"/>
                  </a:lnTo>
                  <a:lnTo>
                    <a:pt x="724280" y="523677"/>
                  </a:lnTo>
                  <a:lnTo>
                    <a:pt x="742948" y="467536"/>
                  </a:lnTo>
                  <a:lnTo>
                    <a:pt x="752654" y="407867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61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0"/>
            <p:cNvSpPr/>
            <p:nvPr/>
          </p:nvSpPr>
          <p:spPr>
            <a:xfrm>
              <a:off x="2416361" y="8994176"/>
              <a:ext cx="110490" cy="384185"/>
            </a:xfrm>
            <a:custGeom>
              <a:avLst/>
              <a:gdLst/>
              <a:ahLst/>
              <a:cxnLst/>
              <a:rect l="l" t="t" r="r" b="b"/>
              <a:pathLst>
                <a:path w="73660" h="262890">
                  <a:moveTo>
                    <a:pt x="0" y="0"/>
                  </a:moveTo>
                  <a:lnTo>
                    <a:pt x="73296" y="0"/>
                  </a:lnTo>
                  <a:lnTo>
                    <a:pt x="73296" y="262306"/>
                  </a:lnTo>
                  <a:lnTo>
                    <a:pt x="0" y="262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5"/>
            <p:cNvSpPr/>
            <p:nvPr/>
          </p:nvSpPr>
          <p:spPr>
            <a:xfrm>
              <a:off x="2416361" y="9440408"/>
              <a:ext cx="110490" cy="9525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0"/>
                  </a:moveTo>
                  <a:lnTo>
                    <a:pt x="73296" y="0"/>
                  </a:lnTo>
                  <a:lnTo>
                    <a:pt x="73296" y="62961"/>
                  </a:lnTo>
                  <a:lnTo>
                    <a:pt x="0" y="62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69441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Прямоугольник 5"/>
          <p:cNvSpPr txBox="1"/>
          <p:nvPr/>
        </p:nvSpPr>
        <p:spPr>
          <a:xfrm>
            <a:off x="1664614" y="5849311"/>
            <a:ext cx="718142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solidFill>
                  <a:srgbClr val="D73C33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Выводы могут быть оформлены PF Din Text Cond Pro Medium (16-18) с применением синего, голубого, зеленого, красного, оранжевого цветов </a:t>
            </a:r>
          </a:p>
        </p:txBody>
      </p:sp>
      <p:sp>
        <p:nvSpPr>
          <p:cNvPr id="463" name="TextBox 6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3</a:t>
            </a:r>
          </a:p>
        </p:txBody>
      </p:sp>
      <p:sp>
        <p:nvSpPr>
          <p:cNvPr id="465" name="Заголовки к графикам выполняются PF Din Text Cond Pro Medium (14-16, черного цвета)"/>
          <p:cNvSpPr txBox="1"/>
          <p:nvPr/>
        </p:nvSpPr>
        <p:spPr>
          <a:xfrm>
            <a:off x="1014076" y="1289337"/>
            <a:ext cx="72208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Заголовки к графикам выполняются PF Din Text Cond Pro Medium (14-16, черного цвета) </a:t>
            </a:r>
          </a:p>
        </p:txBody>
      </p:sp>
      <p:graphicFrame>
        <p:nvGraphicFramePr>
          <p:cNvPr id="467" name="2D‑круговая диаграмма"/>
          <p:cNvGraphicFramePr/>
          <p:nvPr/>
        </p:nvGraphicFramePr>
        <p:xfrm>
          <a:off x="550671" y="1731835"/>
          <a:ext cx="3950246" cy="3950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8" name="2D‑кольцевая диаграмма"/>
          <p:cNvGraphicFramePr/>
          <p:nvPr/>
        </p:nvGraphicFramePr>
        <p:xfrm>
          <a:off x="4660523" y="1753806"/>
          <a:ext cx="3906303" cy="390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10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pSp>
        <p:nvGrpSpPr>
          <p:cNvPr id="19" name="Группа 18"/>
          <p:cNvGrpSpPr/>
          <p:nvPr/>
        </p:nvGrpSpPr>
        <p:grpSpPr>
          <a:xfrm>
            <a:off x="945956" y="5845746"/>
            <a:ext cx="576000" cy="576000"/>
            <a:chOff x="2094177" y="8910723"/>
            <a:chExt cx="754380" cy="754380"/>
          </a:xfrm>
        </p:grpSpPr>
        <p:sp>
          <p:nvSpPr>
            <p:cNvPr id="20" name="object 49"/>
            <p:cNvSpPr/>
            <p:nvPr/>
          </p:nvSpPr>
          <p:spPr>
            <a:xfrm>
              <a:off x="2094177" y="8910723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80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7"/>
                  </a:lnTo>
                  <a:lnTo>
                    <a:pt x="10955" y="467536"/>
                  </a:lnTo>
                  <a:lnTo>
                    <a:pt x="29623" y="523677"/>
                  </a:lnTo>
                  <a:lnTo>
                    <a:pt x="56476" y="575512"/>
                  </a:lnTo>
                  <a:lnTo>
                    <a:pt x="90739" y="622267"/>
                  </a:lnTo>
                  <a:lnTo>
                    <a:pt x="131636" y="663163"/>
                  </a:lnTo>
                  <a:lnTo>
                    <a:pt x="178390" y="697427"/>
                  </a:lnTo>
                  <a:lnTo>
                    <a:pt x="230226" y="724280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0"/>
                  </a:lnTo>
                  <a:lnTo>
                    <a:pt x="575512" y="697427"/>
                  </a:lnTo>
                  <a:lnTo>
                    <a:pt x="622267" y="663163"/>
                  </a:lnTo>
                  <a:lnTo>
                    <a:pt x="663163" y="622267"/>
                  </a:lnTo>
                  <a:lnTo>
                    <a:pt x="697427" y="575512"/>
                  </a:lnTo>
                  <a:lnTo>
                    <a:pt x="724280" y="523677"/>
                  </a:lnTo>
                  <a:lnTo>
                    <a:pt x="742948" y="467536"/>
                  </a:lnTo>
                  <a:lnTo>
                    <a:pt x="752654" y="407867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D73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0"/>
            <p:cNvSpPr/>
            <p:nvPr/>
          </p:nvSpPr>
          <p:spPr>
            <a:xfrm>
              <a:off x="2416361" y="8994176"/>
              <a:ext cx="110490" cy="384185"/>
            </a:xfrm>
            <a:custGeom>
              <a:avLst/>
              <a:gdLst/>
              <a:ahLst/>
              <a:cxnLst/>
              <a:rect l="l" t="t" r="r" b="b"/>
              <a:pathLst>
                <a:path w="73660" h="262890">
                  <a:moveTo>
                    <a:pt x="0" y="0"/>
                  </a:moveTo>
                  <a:lnTo>
                    <a:pt x="73296" y="0"/>
                  </a:lnTo>
                  <a:lnTo>
                    <a:pt x="73296" y="262306"/>
                  </a:lnTo>
                  <a:lnTo>
                    <a:pt x="0" y="262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5"/>
            <p:cNvSpPr/>
            <p:nvPr/>
          </p:nvSpPr>
          <p:spPr>
            <a:xfrm>
              <a:off x="2416361" y="9440408"/>
              <a:ext cx="110490" cy="9525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0"/>
                  </a:moveTo>
                  <a:lnTo>
                    <a:pt x="73296" y="0"/>
                  </a:lnTo>
                  <a:lnTo>
                    <a:pt x="73296" y="62961"/>
                  </a:lnTo>
                  <a:lnTo>
                    <a:pt x="0" y="62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64672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Box 6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3</a:t>
            </a:r>
          </a:p>
        </p:txBody>
      </p:sp>
      <p:sp>
        <p:nvSpPr>
          <p:cNvPr id="465" name="Заголовки к графикам выполняются PF Din Text Cond Pro Medium (14-16, черного цвета)"/>
          <p:cNvSpPr txBox="1"/>
          <p:nvPr/>
        </p:nvSpPr>
        <p:spPr>
          <a:xfrm>
            <a:off x="1014076" y="1289337"/>
            <a:ext cx="72208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Заголовки</a:t>
            </a:r>
            <a:r>
              <a:rPr dirty="0"/>
              <a:t> к </a:t>
            </a:r>
            <a:r>
              <a:rPr dirty="0" err="1"/>
              <a:t>графикам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PF Din Text Cond Pro Medium (14-16, </a:t>
            </a:r>
            <a:r>
              <a:rPr dirty="0" err="1"/>
              <a:t>черного</a:t>
            </a:r>
            <a:r>
              <a:rPr dirty="0"/>
              <a:t> </a:t>
            </a:r>
            <a:r>
              <a:rPr dirty="0" err="1"/>
              <a:t>цвета</a:t>
            </a:r>
            <a:r>
              <a:rPr dirty="0"/>
              <a:t>)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10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aphicFrame>
        <p:nvGraphicFramePr>
          <p:cNvPr id="23" name="Диаграмма 22"/>
          <p:cNvGraphicFramePr/>
          <p:nvPr/>
        </p:nvGraphicFramePr>
        <p:xfrm>
          <a:off x="535666" y="3079119"/>
          <a:ext cx="4738842" cy="200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611081" y="2550787"/>
            <a:ext cx="2426176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33657" y="4617544"/>
            <a:ext cx="163867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206" y="4720496"/>
            <a:ext cx="1638670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algn="r"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  <a:p>
            <a:pPr algn="r" defTabSz="914290">
              <a:lnSpc>
                <a:spcPct val="114000"/>
              </a:lnSpc>
            </a:pPr>
            <a:endParaRPr lang="ru-RU" sz="1200" b="1" dirty="0">
              <a:solidFill>
                <a:srgbClr val="1F497D"/>
              </a:solidFill>
              <a:latin typeface="PF Din Text Cond Pro Light" panose="02000000000000000000" pitchFamily="2" charset="0"/>
              <a:ea typeface="ＭＳ Ｐゴシック"/>
              <a:cs typeface="Helvetica"/>
            </a:endParaRPr>
          </a:p>
        </p:txBody>
      </p:sp>
      <p:sp>
        <p:nvSpPr>
          <p:cNvPr id="35" name="Поле 1"/>
          <p:cNvSpPr txBox="1"/>
          <p:nvPr/>
        </p:nvSpPr>
        <p:spPr>
          <a:xfrm>
            <a:off x="2408722" y="3566679"/>
            <a:ext cx="862684" cy="79106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914290">
              <a:lnSpc>
                <a:spcPct val="114000"/>
              </a:lnSpc>
            </a:pPr>
            <a:r>
              <a:rPr lang="ru-RU" sz="18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___</a:t>
            </a:r>
            <a:endParaRPr lang="en-US" sz="1800" b="1" dirty="0">
              <a:solidFill>
                <a:srgbClr val="1F497D"/>
              </a:solidFill>
              <a:latin typeface="PF Din Text Cond Pro Light" panose="02000000000000000000" pitchFamily="2" charset="0"/>
              <a:ea typeface="ＭＳ Ｐゴシック"/>
              <a:cs typeface="Helvetica"/>
            </a:endParaRPr>
          </a:p>
          <a:p>
            <a:pPr algn="ctr" defTabSz="914290">
              <a:lnSpc>
                <a:spcPct val="114000"/>
              </a:lnSpc>
            </a:pPr>
            <a:r>
              <a:rPr lang="ru-RU" sz="10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млрд руб.</a:t>
            </a:r>
          </a:p>
          <a:p>
            <a:pPr algn="ctr" defTabSz="914290">
              <a:lnSpc>
                <a:spcPct val="114000"/>
              </a:lnSpc>
              <a:spcBef>
                <a:spcPts val="300"/>
              </a:spcBef>
            </a:pPr>
            <a:r>
              <a:rPr lang="ru-RU" sz="1000" i="1" dirty="0">
                <a:solidFill>
                  <a:prstClr val="white">
                    <a:lumMod val="50000"/>
                  </a:prstClr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на 31.12.2018</a:t>
            </a: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4968944" y="2804881"/>
            <a:ext cx="0" cy="27363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Диаграмма 38"/>
          <p:cNvGraphicFramePr/>
          <p:nvPr/>
        </p:nvGraphicFramePr>
        <p:xfrm>
          <a:off x="4897615" y="3272979"/>
          <a:ext cx="3998145" cy="191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Поле 1"/>
          <p:cNvSpPr txBox="1"/>
          <p:nvPr/>
        </p:nvSpPr>
        <p:spPr>
          <a:xfrm>
            <a:off x="6513064" y="3817352"/>
            <a:ext cx="862684" cy="79106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914290">
              <a:lnSpc>
                <a:spcPct val="114000"/>
              </a:lnSpc>
            </a:pPr>
            <a:r>
              <a:rPr lang="ru-RU" sz="18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___</a:t>
            </a:r>
            <a:endParaRPr lang="en-US" sz="1800" b="1" dirty="0">
              <a:solidFill>
                <a:srgbClr val="1F497D"/>
              </a:solidFill>
              <a:latin typeface="PF Din Text Cond Pro Light" panose="02000000000000000000" pitchFamily="2" charset="0"/>
              <a:ea typeface="ＭＳ Ｐゴシック"/>
              <a:cs typeface="Helvetica"/>
            </a:endParaRPr>
          </a:p>
          <a:p>
            <a:pPr algn="ctr" defTabSz="914290">
              <a:lnSpc>
                <a:spcPct val="114000"/>
              </a:lnSpc>
            </a:pPr>
            <a:r>
              <a:rPr lang="ru-RU" sz="10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млрд руб.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94741" y="3252873"/>
            <a:ext cx="1638670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algn="r"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  <a:p>
            <a:pPr algn="r" defTabSz="914290">
              <a:lnSpc>
                <a:spcPct val="114000"/>
              </a:lnSpc>
            </a:pPr>
            <a:endParaRPr lang="ru-RU" sz="1200" b="1" dirty="0">
              <a:solidFill>
                <a:srgbClr val="1F497D"/>
              </a:solidFill>
              <a:latin typeface="PF Din Text Cond Pro Light" panose="02000000000000000000" pitchFamily="2" charset="0"/>
              <a:ea typeface="ＭＳ Ｐゴシック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29581" y="4624473"/>
            <a:ext cx="1638670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algn="r"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  <a:p>
            <a:pPr algn="r" defTabSz="914290">
              <a:lnSpc>
                <a:spcPct val="114000"/>
              </a:lnSpc>
            </a:pPr>
            <a:endParaRPr lang="ru-RU" sz="1200" b="1" dirty="0">
              <a:solidFill>
                <a:srgbClr val="1F497D"/>
              </a:solidFill>
              <a:latin typeface="PF Din Text Cond Pro Light" panose="02000000000000000000" pitchFamily="2" charset="0"/>
              <a:ea typeface="ＭＳ Ｐゴシック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4969" y="4324532"/>
            <a:ext cx="163867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63553" y="3480411"/>
            <a:ext cx="163867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6439" y="2967751"/>
            <a:ext cx="1638670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0">
              <a:lnSpc>
                <a:spcPct val="114000"/>
              </a:lnSpc>
            </a:pPr>
            <a:r>
              <a:rPr lang="ru-RU" sz="1200" dirty="0">
                <a:solidFill>
                  <a:prstClr val="black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Текст</a:t>
            </a:r>
          </a:p>
          <a:p>
            <a:pPr defTabSz="914290">
              <a:lnSpc>
                <a:spcPct val="114000"/>
              </a:lnSpc>
            </a:pPr>
            <a:r>
              <a:rPr lang="ru-RU" sz="1200" b="1" dirty="0">
                <a:solidFill>
                  <a:srgbClr val="1F497D"/>
                </a:solidFill>
                <a:latin typeface="PF Din Text Cond Pro Light" panose="02000000000000000000" pitchFamily="2" charset="0"/>
                <a:ea typeface="ＭＳ Ｐゴシック"/>
                <a:cs typeface="Helvetica"/>
              </a:rPr>
              <a:t>__ млрд руб.</a:t>
            </a:r>
          </a:p>
        </p:txBody>
      </p:sp>
    </p:spTree>
    <p:extLst>
      <p:ext uri="{BB962C8B-B14F-4D97-AF65-F5344CB8AC3E}">
        <p14:creationId xmlns:p14="http://schemas.microsoft.com/office/powerpoint/2010/main" xmlns="" val="41946184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Прямоугольник 5"/>
          <p:cNvSpPr txBox="1"/>
          <p:nvPr/>
        </p:nvSpPr>
        <p:spPr>
          <a:xfrm>
            <a:off x="1664614" y="5849311"/>
            <a:ext cx="718142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solidFill>
                  <a:srgbClr val="1EA117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Выводы могут быть оформлены PF Din Text Cond Pro Medium (16-18) с применением синего, голубого, зеленого, красного, оранжевого цветов </a:t>
            </a:r>
          </a:p>
        </p:txBody>
      </p:sp>
      <p:sp>
        <p:nvSpPr>
          <p:cNvPr id="471" name="TextBox 6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3</a:t>
            </a:r>
          </a:p>
        </p:txBody>
      </p:sp>
      <p:sp>
        <p:nvSpPr>
          <p:cNvPr id="473" name="Заголовки к графикам выполняются PF Din Text Cond Pro Medium (14-16, черного цвета)"/>
          <p:cNvSpPr txBox="1"/>
          <p:nvPr/>
        </p:nvSpPr>
        <p:spPr>
          <a:xfrm>
            <a:off x="1014076" y="1289337"/>
            <a:ext cx="722088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Заголовки</a:t>
            </a:r>
            <a:r>
              <a:rPr dirty="0"/>
              <a:t> к </a:t>
            </a:r>
            <a:r>
              <a:rPr dirty="0" err="1"/>
              <a:t>графикам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PF Din Text Cond Pro Medium (14-16, </a:t>
            </a:r>
            <a:r>
              <a:rPr dirty="0" err="1"/>
              <a:t>черного</a:t>
            </a:r>
            <a:r>
              <a:rPr dirty="0"/>
              <a:t> </a:t>
            </a:r>
            <a:r>
              <a:rPr dirty="0" err="1"/>
              <a:t>цвета</a:t>
            </a:r>
            <a:r>
              <a:rPr dirty="0"/>
              <a:t>) </a:t>
            </a:r>
          </a:p>
        </p:txBody>
      </p:sp>
      <p:graphicFrame>
        <p:nvGraphicFramePr>
          <p:cNvPr id="475" name="2D‑линейная диаграмма"/>
          <p:cNvGraphicFramePr/>
          <p:nvPr/>
        </p:nvGraphicFramePr>
        <p:xfrm>
          <a:off x="1371820" y="1768982"/>
          <a:ext cx="7035413" cy="343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9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pSp>
        <p:nvGrpSpPr>
          <p:cNvPr id="18" name="Группа 17"/>
          <p:cNvGrpSpPr/>
          <p:nvPr/>
        </p:nvGrpSpPr>
        <p:grpSpPr>
          <a:xfrm>
            <a:off x="931457" y="5845746"/>
            <a:ext cx="576000" cy="576000"/>
            <a:chOff x="2094177" y="8910723"/>
            <a:chExt cx="754380" cy="754380"/>
          </a:xfrm>
        </p:grpSpPr>
        <p:sp>
          <p:nvSpPr>
            <p:cNvPr id="19" name="object 49"/>
            <p:cNvSpPr/>
            <p:nvPr/>
          </p:nvSpPr>
          <p:spPr>
            <a:xfrm>
              <a:off x="2094177" y="8910723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80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7"/>
                  </a:lnTo>
                  <a:lnTo>
                    <a:pt x="10955" y="467536"/>
                  </a:lnTo>
                  <a:lnTo>
                    <a:pt x="29623" y="523677"/>
                  </a:lnTo>
                  <a:lnTo>
                    <a:pt x="56476" y="575512"/>
                  </a:lnTo>
                  <a:lnTo>
                    <a:pt x="90739" y="622267"/>
                  </a:lnTo>
                  <a:lnTo>
                    <a:pt x="131636" y="663163"/>
                  </a:lnTo>
                  <a:lnTo>
                    <a:pt x="178390" y="697427"/>
                  </a:lnTo>
                  <a:lnTo>
                    <a:pt x="230226" y="724280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0"/>
                  </a:lnTo>
                  <a:lnTo>
                    <a:pt x="575512" y="697427"/>
                  </a:lnTo>
                  <a:lnTo>
                    <a:pt x="622267" y="663163"/>
                  </a:lnTo>
                  <a:lnTo>
                    <a:pt x="663163" y="622267"/>
                  </a:lnTo>
                  <a:lnTo>
                    <a:pt x="697427" y="575512"/>
                  </a:lnTo>
                  <a:lnTo>
                    <a:pt x="724280" y="523677"/>
                  </a:lnTo>
                  <a:lnTo>
                    <a:pt x="742948" y="467536"/>
                  </a:lnTo>
                  <a:lnTo>
                    <a:pt x="752654" y="407867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1DA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0"/>
            <p:cNvSpPr/>
            <p:nvPr/>
          </p:nvSpPr>
          <p:spPr>
            <a:xfrm>
              <a:off x="2416361" y="8994176"/>
              <a:ext cx="110490" cy="384185"/>
            </a:xfrm>
            <a:custGeom>
              <a:avLst/>
              <a:gdLst/>
              <a:ahLst/>
              <a:cxnLst/>
              <a:rect l="l" t="t" r="r" b="b"/>
              <a:pathLst>
                <a:path w="73660" h="262890">
                  <a:moveTo>
                    <a:pt x="0" y="0"/>
                  </a:moveTo>
                  <a:lnTo>
                    <a:pt x="73296" y="0"/>
                  </a:lnTo>
                  <a:lnTo>
                    <a:pt x="73296" y="262306"/>
                  </a:lnTo>
                  <a:lnTo>
                    <a:pt x="0" y="262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5"/>
            <p:cNvSpPr/>
            <p:nvPr/>
          </p:nvSpPr>
          <p:spPr>
            <a:xfrm>
              <a:off x="2416361" y="9440408"/>
              <a:ext cx="110490" cy="9525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0"/>
                  </a:moveTo>
                  <a:lnTo>
                    <a:pt x="73296" y="0"/>
                  </a:lnTo>
                  <a:lnTo>
                    <a:pt x="73296" y="62961"/>
                  </a:lnTo>
                  <a:lnTo>
                    <a:pt x="0" y="62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0766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Box 6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3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9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2" name="Прямоугольник 21"/>
          <p:cNvSpPr/>
          <p:nvPr/>
        </p:nvSpPr>
        <p:spPr>
          <a:xfrm>
            <a:off x="716182" y="1205592"/>
            <a:ext cx="2841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PF Din Text Cond Pro Medium" panose="02000500000000020004" pitchFamily="2" charset="0"/>
              </a:rPr>
              <a:t>График 1</a:t>
            </a:r>
          </a:p>
        </p:txBody>
      </p:sp>
      <p:graphicFrame>
        <p:nvGraphicFramePr>
          <p:cNvPr id="23" name="Диаграмма 22"/>
          <p:cNvGraphicFramePr/>
          <p:nvPr/>
        </p:nvGraphicFramePr>
        <p:xfrm>
          <a:off x="703085" y="1423611"/>
          <a:ext cx="4306124" cy="155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21CBB-CC36-8F4E-A922-0DE9D59012BA}"/>
              </a:ext>
            </a:extLst>
          </p:cNvPr>
          <p:cNvSpPr txBox="1"/>
          <p:nvPr/>
        </p:nvSpPr>
        <p:spPr>
          <a:xfrm>
            <a:off x="3893842" y="2212051"/>
            <a:ext cx="469227" cy="22659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ru-RU"/>
            </a:defPPr>
            <a:lvl1pPr marL="0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956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913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869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382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4782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5738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669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7651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00" dirty="0">
                <a:solidFill>
                  <a:srgbClr val="C00000"/>
                </a:solidFill>
                <a:latin typeface="PF Din Text Cond Pro Light" panose="02000000000000000000" pitchFamily="2" charset="0"/>
              </a:rPr>
              <a:t>98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266846" y="1205591"/>
            <a:ext cx="2841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latin typeface="PF Din Text Cond Pro Medium" panose="02000500000000020004" pitchFamily="2" charset="0"/>
              </a:rPr>
              <a:t>График 2</a:t>
            </a:r>
          </a:p>
        </p:txBody>
      </p:sp>
      <p:graphicFrame>
        <p:nvGraphicFramePr>
          <p:cNvPr id="26" name="Диаграмма 25"/>
          <p:cNvGraphicFramePr/>
          <p:nvPr/>
        </p:nvGraphicFramePr>
        <p:xfrm>
          <a:off x="5009209" y="1430871"/>
          <a:ext cx="4306124" cy="155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50773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Box 25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4</a:t>
            </a:r>
          </a:p>
        </p:txBody>
      </p:sp>
      <p:sp>
        <p:nvSpPr>
          <p:cNvPr id="479" name="Прямоугольник 2"/>
          <p:cNvSpPr txBox="1"/>
          <p:nvPr/>
        </p:nvSpPr>
        <p:spPr>
          <a:xfrm>
            <a:off x="946987" y="1418571"/>
            <a:ext cx="3241652" cy="104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 dirty="0" err="1"/>
              <a:t>При</a:t>
            </a:r>
            <a:r>
              <a:rPr sz="1400" dirty="0"/>
              <a:t> </a:t>
            </a:r>
            <a:r>
              <a:rPr sz="1400" dirty="0" err="1"/>
              <a:t>наличии</a:t>
            </a:r>
            <a:r>
              <a:rPr sz="1400" dirty="0"/>
              <a:t> </a:t>
            </a:r>
            <a:r>
              <a:rPr sz="1400" dirty="0" err="1"/>
              <a:t>содержательного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слайде</a:t>
            </a:r>
            <a:r>
              <a:rPr sz="1400" dirty="0"/>
              <a:t> </a:t>
            </a:r>
            <a:r>
              <a:rPr sz="1400" dirty="0" err="1"/>
              <a:t>желательно</a:t>
            </a:r>
            <a:r>
              <a:rPr sz="1400" dirty="0"/>
              <a:t> </a:t>
            </a:r>
            <a:r>
              <a:rPr sz="1400" dirty="0" err="1"/>
              <a:t>избегать</a:t>
            </a:r>
            <a:r>
              <a:rPr sz="1400" dirty="0"/>
              <a:t> </a:t>
            </a:r>
            <a:r>
              <a:rPr sz="1400" dirty="0" err="1"/>
              <a:t>использования</a:t>
            </a:r>
            <a:r>
              <a:rPr sz="1400" dirty="0"/>
              <a:t> </a:t>
            </a:r>
            <a:r>
              <a:rPr sz="1400" dirty="0" err="1"/>
              <a:t>более</a:t>
            </a:r>
            <a:r>
              <a:rPr sz="1400" dirty="0"/>
              <a:t> 1 </a:t>
            </a:r>
            <a:r>
              <a:rPr sz="1400" dirty="0" err="1"/>
              <a:t>фотографии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слайде</a:t>
            </a:r>
            <a:endParaRPr sz="1400" dirty="0"/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 dirty="0" err="1"/>
              <a:t>Текст</a:t>
            </a:r>
            <a:r>
              <a:rPr sz="1400" dirty="0"/>
              <a:t> </a:t>
            </a:r>
            <a:r>
              <a:rPr sz="1400" dirty="0" err="1"/>
              <a:t>не</a:t>
            </a:r>
            <a:r>
              <a:rPr sz="1400" dirty="0"/>
              <a:t> </a:t>
            </a:r>
            <a:r>
              <a:rPr sz="1400" dirty="0" err="1"/>
              <a:t>должен</a:t>
            </a:r>
            <a:r>
              <a:rPr sz="1400" dirty="0"/>
              <a:t> </a:t>
            </a:r>
            <a:r>
              <a:rPr sz="1400" dirty="0" err="1"/>
              <a:t>располагаться</a:t>
            </a:r>
            <a:r>
              <a:rPr sz="1400" dirty="0"/>
              <a:t> </a:t>
            </a:r>
            <a:r>
              <a:rPr sz="1400" dirty="0" err="1"/>
              <a:t>на</a:t>
            </a:r>
            <a:r>
              <a:rPr sz="1400" dirty="0"/>
              <a:t> </a:t>
            </a:r>
            <a:r>
              <a:rPr sz="1400" dirty="0" err="1"/>
              <a:t>фото</a:t>
            </a:r>
            <a:endParaRPr sz="1400" dirty="0"/>
          </a:p>
        </p:txBody>
      </p:sp>
      <p:pic>
        <p:nvPicPr>
          <p:cNvPr id="480" name="ad959b7579157841fd63ed836fc393cc.jpg" descr="ad959b7579157841fd63ed836fc393c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85" y="1537543"/>
            <a:ext cx="4857948" cy="3232219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Возможно размещение дополнительных подписей под фото  (черный или серый цвет), 12-14 шрифт."/>
          <p:cNvSpPr txBox="1"/>
          <p:nvPr/>
        </p:nvSpPr>
        <p:spPr>
          <a:xfrm>
            <a:off x="4465886" y="4996008"/>
            <a:ext cx="36173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0238">
              <a:spcBef>
                <a:spcPts val="600"/>
              </a:spcBef>
              <a:defRPr sz="1200" i="1">
                <a:latin typeface="PFDinTextCondPro-Regular"/>
                <a:ea typeface="PFDinTextCondPro-Regular"/>
                <a:cs typeface="PFDinTextCondPro-Regular"/>
                <a:sym typeface="PFDinTextCondPro-Regular"/>
              </a:defRPr>
            </a:pPr>
            <a:r>
              <a:rPr sz="1200" dirty="0" err="1"/>
              <a:t>Возможно</a:t>
            </a:r>
            <a:r>
              <a:rPr sz="1200" dirty="0"/>
              <a:t> </a:t>
            </a:r>
            <a:r>
              <a:rPr sz="1200" dirty="0" err="1"/>
              <a:t>размещение</a:t>
            </a:r>
            <a:r>
              <a:rPr sz="1200" dirty="0"/>
              <a:t> </a:t>
            </a:r>
            <a:r>
              <a:rPr sz="1200" dirty="0" err="1"/>
              <a:t>дополнительных</a:t>
            </a:r>
            <a:r>
              <a:rPr sz="1200" dirty="0"/>
              <a:t> </a:t>
            </a:r>
            <a:r>
              <a:rPr sz="1200" dirty="0" err="1"/>
              <a:t>подписей</a:t>
            </a:r>
            <a:r>
              <a:rPr sz="1200" dirty="0"/>
              <a:t> </a:t>
            </a:r>
            <a:r>
              <a:rPr sz="1200" dirty="0" err="1"/>
              <a:t>под</a:t>
            </a:r>
            <a:r>
              <a:rPr sz="1200" dirty="0"/>
              <a:t> </a:t>
            </a:r>
            <a:r>
              <a:rPr sz="1200" dirty="0" err="1"/>
              <a:t>фото</a:t>
            </a:r>
            <a:r>
              <a:rPr sz="1200" dirty="0"/>
              <a:t> </a:t>
            </a:r>
            <a:br>
              <a:rPr sz="1200" dirty="0"/>
            </a:br>
            <a:r>
              <a:rPr sz="1200" dirty="0"/>
              <a:t>(</a:t>
            </a:r>
            <a:r>
              <a:rPr sz="1200" dirty="0" err="1"/>
              <a:t>черный</a:t>
            </a:r>
            <a:r>
              <a:rPr sz="1200" dirty="0"/>
              <a:t> </a:t>
            </a:r>
            <a:r>
              <a:rPr sz="1200" dirty="0" err="1"/>
              <a:t>или</a:t>
            </a:r>
            <a:r>
              <a:rPr sz="1200" dirty="0"/>
              <a:t> </a:t>
            </a:r>
            <a:r>
              <a:rPr sz="1200" dirty="0" err="1"/>
              <a:t>серый</a:t>
            </a:r>
            <a:r>
              <a:rPr sz="1200" dirty="0"/>
              <a:t> </a:t>
            </a:r>
            <a:r>
              <a:rPr sz="1200" dirty="0" err="1"/>
              <a:t>цвет</a:t>
            </a:r>
            <a:r>
              <a:rPr sz="1200" dirty="0"/>
              <a:t>), 12-14 </a:t>
            </a:r>
            <a:r>
              <a:rPr sz="1200" dirty="0" err="1"/>
              <a:t>шрифт</a:t>
            </a:r>
            <a:r>
              <a:rPr sz="1200" dirty="0"/>
              <a:t>. 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8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2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862956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Прямая со стрелкой 33"/>
          <p:cNvSpPr/>
          <p:nvPr/>
        </p:nvSpPr>
        <p:spPr>
          <a:xfrm>
            <a:off x="3614222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Прямая со стрелкой 34"/>
          <p:cNvSpPr/>
          <p:nvPr/>
        </p:nvSpPr>
        <p:spPr>
          <a:xfrm>
            <a:off x="5130652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Прямая со стрелкой 35"/>
          <p:cNvSpPr/>
          <p:nvPr/>
        </p:nvSpPr>
        <p:spPr>
          <a:xfrm>
            <a:off x="6567838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Прямая со стрелкой 36"/>
          <p:cNvSpPr/>
          <p:nvPr/>
        </p:nvSpPr>
        <p:spPr>
          <a:xfrm>
            <a:off x="8007998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5" name="Прямоугольник 50"/>
          <p:cNvSpPr txBox="1"/>
          <p:nvPr/>
        </p:nvSpPr>
        <p:spPr>
          <a:xfrm>
            <a:off x="3408915" y="5741724"/>
            <a:ext cx="18722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До конца </a:t>
            </a:r>
          </a:p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2019 г.</a:t>
            </a:r>
          </a:p>
        </p:txBody>
      </p:sp>
      <p:sp>
        <p:nvSpPr>
          <p:cNvPr id="496" name="Прямоугольник 53"/>
          <p:cNvSpPr txBox="1"/>
          <p:nvPr/>
        </p:nvSpPr>
        <p:spPr>
          <a:xfrm>
            <a:off x="6442627" y="5762127"/>
            <a:ext cx="18722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До конца  </a:t>
            </a:r>
          </a:p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2020 г.</a:t>
            </a:r>
          </a:p>
        </p:txBody>
      </p:sp>
      <p:sp>
        <p:nvSpPr>
          <p:cNvPr id="497" name="TextBox 37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12</a:t>
            </a:r>
          </a:p>
        </p:txBody>
      </p:sp>
      <p:graphicFrame>
        <p:nvGraphicFramePr>
          <p:cNvPr id="498" name="Таблица 7"/>
          <p:cNvGraphicFramePr/>
          <p:nvPr/>
        </p:nvGraphicFramePr>
        <p:xfrm>
          <a:off x="723831" y="1527620"/>
          <a:ext cx="8334824" cy="47221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73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1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2258">
                <a:tc rowSpan="2">
                  <a:txBody>
                    <a:bodyPr/>
                    <a:lstStyle/>
                    <a:p>
                      <a:pPr algn="ctr"/>
                      <a:r>
                        <a:rPr sz="1400" dirty="0">
                          <a:solidFill>
                            <a:srgbClr val="FFFFFF"/>
                          </a:solidFill>
                          <a:latin typeface="PF Din Text Cond Pro Medium" panose="02000500000000020004" pitchFamily="2" charset="0"/>
                        </a:rPr>
                        <a:t>№ </a:t>
                      </a:r>
                    </a:p>
                  </a:txBody>
                  <a:tcPr marL="72000" marR="72000" marT="7552" marB="7552" anchor="ctr" horzOverflow="overflow">
                    <a:lnL w="0">
                      <a:miter lim="400000"/>
                    </a:lnL>
                    <a:lnR w="25400">
                      <a:solidFill>
                        <a:srgbClr val="FFFFFF"/>
                      </a:solidFill>
                    </a:lnR>
                    <a:lnT w="0">
                      <a:miter lim="400000"/>
                    </a:lnT>
                    <a:lnB w="6350">
                      <a:noFill/>
                    </a:lnB>
                    <a:solidFill>
                      <a:srgbClr val="618FC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solidFill>
                            <a:srgbClr val="FFFFFF"/>
                          </a:solidFill>
                          <a:latin typeface="PF Din Text Cond Pro Medium" panose="02000500000000020004" pitchFamily="2" charset="0"/>
                        </a:rPr>
                        <a:t>Задачи</a:t>
                      </a:r>
                      <a:endParaRPr sz="1400" dirty="0">
                        <a:solidFill>
                          <a:srgbClr val="FFFFFF"/>
                        </a:solidFill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0">
                      <a:miter lim="400000"/>
                    </a:lnT>
                    <a:lnB w="6350">
                      <a:noFill/>
                    </a:lnB>
                    <a:solidFill>
                      <a:srgbClr val="618FC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solidFill>
                            <a:srgbClr val="FFFFFF"/>
                          </a:solidFill>
                          <a:latin typeface="PF Din Text Cond Pro Medium" panose="02000500000000020004" pitchFamily="2" charset="0"/>
                        </a:rPr>
                        <a:t>Цели</a:t>
                      </a:r>
                      <a:endParaRPr sz="1400" dirty="0">
                        <a:solidFill>
                          <a:srgbClr val="FFFFFF"/>
                        </a:solidFill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25400">
                      <a:solidFill>
                        <a:srgbClr val="FFFFFF"/>
                      </a:solidFill>
                    </a:lnL>
                    <a:lnR w="0">
                      <a:noFill/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618F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  <a:latin typeface="PF Din Text Cond Pro Medium" panose="02000500000000020004" pitchFamily="2" charset="0"/>
                        </a:rPr>
                        <a:t>Подзаголовок</a:t>
                      </a:r>
                    </a:p>
                  </a:txBody>
                  <a:tcPr marL="72000" marR="72000" marT="7552" marB="7552" anchor="ctr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6350">
                      <a:noFill/>
                    </a:lnB>
                    <a:solidFill>
                      <a:srgbClr val="618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solidFill>
                            <a:srgbClr val="FFFFFF"/>
                          </a:solidFill>
                          <a:latin typeface="PF Din Text Cond Pro Medium" panose="02000500000000020004" pitchFamily="2" charset="0"/>
                        </a:rPr>
                        <a:t>Подзаголовок</a:t>
                      </a:r>
                      <a:endParaRPr sz="1400" dirty="0">
                        <a:solidFill>
                          <a:srgbClr val="FFFFFF"/>
                        </a:solidFill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25400">
                      <a:solidFill>
                        <a:srgbClr val="FFFFFF"/>
                      </a:solidFill>
                    </a:lnL>
                    <a:lnR w="0">
                      <a:noFill/>
                      <a:miter lim="400000"/>
                    </a:lnR>
                    <a:lnT w="25400">
                      <a:solidFill>
                        <a:srgbClr val="FFFFFF"/>
                      </a:solidFill>
                    </a:lnT>
                    <a:lnB w="6350">
                      <a:noFill/>
                    </a:lnB>
                    <a:solidFill>
                      <a:srgbClr val="618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Medium" panose="02000500000000020004" pitchFamily="2" charset="0"/>
                        </a:rPr>
                        <a:t>1.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Основная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строка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таблицы</a:t>
                      </a:r>
                      <a:endParaRPr sz="1400" dirty="0"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  <a:miter lim="400000"/>
                    </a:lnR>
                    <a:lnT w="6350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1.1.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1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1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Medium" panose="02000500000000020004" pitchFamily="2" charset="0"/>
                        </a:rPr>
                        <a:t>2.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Основная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строка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таблицы</a:t>
                      </a:r>
                      <a:endParaRPr sz="1400" dirty="0"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2.1.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2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2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121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2.2.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3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3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2.3.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4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4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Medium" panose="02000500000000020004" pitchFamily="2" charset="0"/>
                        </a:rPr>
                        <a:t>3.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Основная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строка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таблицы</a:t>
                      </a:r>
                      <a:endParaRPr sz="1400" dirty="0"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3.1.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PF Din Text Cond Pro Light" panose="02000000000000000000" pitchFamily="2" charset="0"/>
                        </a:rPr>
                        <a:t>Подпункт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5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5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3.2.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PF Din Text Cond Pro Light" panose="02000000000000000000" pitchFamily="2" charset="0"/>
                        </a:rPr>
                        <a:t>Подпункт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6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6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3.3.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PF Din Text Cond Pro Light" panose="02000000000000000000" pitchFamily="2" charset="0"/>
                        </a:rPr>
                        <a:t>Подпункт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7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7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Medium" panose="02000500000000020004" pitchFamily="2" charset="0"/>
                        </a:rPr>
                        <a:t>4. </a:t>
                      </a:r>
                    </a:p>
                  </a:txBody>
                  <a:tcPr marL="72000" marR="72000" marT="7552" marB="7552" anchor="ctr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Основная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строка</a:t>
                      </a:r>
                      <a:r>
                        <a:rPr sz="1400" dirty="0">
                          <a:latin typeface="PF Din Text Cond Pro Medium" panose="02000500000000020004" pitchFamily="2" charset="0"/>
                        </a:rPr>
                        <a:t> </a:t>
                      </a:r>
                      <a:r>
                        <a:rPr sz="1400" dirty="0" err="1">
                          <a:latin typeface="PF Din Text Cond Pro Medium" panose="02000500000000020004" pitchFamily="2" charset="0"/>
                        </a:rPr>
                        <a:t>таблицы</a:t>
                      </a:r>
                      <a:endParaRPr sz="1400" dirty="0">
                        <a:latin typeface="PF Din Text Cond Pro Medium" panose="02000500000000020004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4.1.</a:t>
                      </a:r>
                    </a:p>
                  </a:txBody>
                  <a:tcPr marL="72000" marR="72000" marT="7552" marB="7552" anchor="b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>
                          <a:latin typeface="PF Din Text Cond Pro Light" panose="02000000000000000000" pitchFamily="2" charset="0"/>
                        </a:rPr>
                        <a:t>Подпункт</a:t>
                      </a: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8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8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PF Din Text Cond Pro Light" panose="02000000000000000000" pitchFamily="2" charset="0"/>
                        </a:rPr>
                        <a:t>4.2.</a:t>
                      </a:r>
                    </a:p>
                  </a:txBody>
                  <a:tcPr marL="72000" marR="72000" marT="7552" marB="7552" anchor="b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9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9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4.3.</a:t>
                      </a:r>
                    </a:p>
                  </a:txBody>
                  <a:tcPr marL="72000" marR="72000" marT="7552" marB="7552" anchor="b" horzOverflow="overflow">
                    <a:lnL w="0">
                      <a:noFill/>
                      <a:miter lim="400000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400" dirty="0" err="1">
                          <a:latin typeface="PF Din Text Cond Pro Light" panose="02000000000000000000" pitchFamily="2" charset="0"/>
                        </a:rPr>
                        <a:t>Подпункт</a:t>
                      </a:r>
                      <a:endParaRPr sz="1400" dirty="0">
                        <a:latin typeface="PF Din Text Cond Pro Light" panose="02000000000000000000" pitchFamily="2" charset="0"/>
                      </a:endParaRPr>
                    </a:p>
                  </a:txBody>
                  <a:tcPr marL="72000" marR="72000" marT="7552" marB="7552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10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PF Din Text Cond Pro Light" panose="02000000000000000000" pitchFamily="2" charset="0"/>
                        </a:rPr>
                        <a:t>10</a:t>
                      </a:r>
                    </a:p>
                  </a:txBody>
                  <a:tcPr marL="72000" marR="72000" marT="7552" marB="7552" anchor="b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custDash>
                        <a:ds d="200000" sp="200000"/>
                      </a:custDash>
                      <a:miter lim="400000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99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500" name="Основной шрифт для заполнения таблицы - PF Din Text Cond Pro Light, 14-16, и PF Din Text Cond Pro Medium, 14-16"/>
          <p:cNvSpPr txBox="1"/>
          <p:nvPr/>
        </p:nvSpPr>
        <p:spPr>
          <a:xfrm>
            <a:off x="857207" y="1036873"/>
            <a:ext cx="77409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lvl1pPr>
          </a:lstStyle>
          <a:p>
            <a:r>
              <a:t>Основной шрифт для заполнения таблицы - PF Din Text Cond Pro Light, 14-16, и PF Din Text Cond Pro Medium, 14-16</a:t>
            </a:r>
          </a:p>
        </p:txBody>
      </p:sp>
      <p:sp>
        <p:nvSpPr>
          <p:cNvPr id="12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0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65060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Прямая со стрелкой 33"/>
          <p:cNvSpPr/>
          <p:nvPr/>
        </p:nvSpPr>
        <p:spPr>
          <a:xfrm>
            <a:off x="3614222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Прямая со стрелкой 34"/>
          <p:cNvSpPr/>
          <p:nvPr/>
        </p:nvSpPr>
        <p:spPr>
          <a:xfrm>
            <a:off x="5130652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Прямая со стрелкой 35"/>
          <p:cNvSpPr/>
          <p:nvPr/>
        </p:nvSpPr>
        <p:spPr>
          <a:xfrm>
            <a:off x="6567838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5" name="Прямая со стрелкой 36"/>
          <p:cNvSpPr/>
          <p:nvPr/>
        </p:nvSpPr>
        <p:spPr>
          <a:xfrm>
            <a:off x="8007998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6" name="Прямоугольник 50"/>
          <p:cNvSpPr txBox="1"/>
          <p:nvPr/>
        </p:nvSpPr>
        <p:spPr>
          <a:xfrm>
            <a:off x="3408915" y="5741724"/>
            <a:ext cx="18722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До конца </a:t>
            </a:r>
          </a:p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2019 г.</a:t>
            </a:r>
          </a:p>
        </p:txBody>
      </p:sp>
      <p:sp>
        <p:nvSpPr>
          <p:cNvPr id="507" name="Прямоугольник 53"/>
          <p:cNvSpPr txBox="1"/>
          <p:nvPr/>
        </p:nvSpPr>
        <p:spPr>
          <a:xfrm>
            <a:off x="6442627" y="5762127"/>
            <a:ext cx="18722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До конца  </a:t>
            </a:r>
          </a:p>
          <a:p>
            <a:pPr algn="ctr">
              <a:defRPr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2020 г.</a:t>
            </a:r>
          </a:p>
        </p:txBody>
      </p:sp>
      <p:sp>
        <p:nvSpPr>
          <p:cNvPr id="508" name="TextBox 37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12</a:t>
            </a:r>
          </a:p>
        </p:txBody>
      </p:sp>
      <p:sp>
        <p:nvSpPr>
          <p:cNvPr id="510" name="Прямоугольник 1"/>
          <p:cNvSpPr txBox="1"/>
          <p:nvPr/>
        </p:nvSpPr>
        <p:spPr>
          <a:xfrm>
            <a:off x="946987" y="1403655"/>
            <a:ext cx="342978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Маркированный</a:t>
            </a:r>
            <a:r>
              <a:rPr dirty="0"/>
              <a:t> и </a:t>
            </a:r>
            <a:r>
              <a:rPr dirty="0" err="1"/>
              <a:t>нумерованный</a:t>
            </a:r>
            <a:r>
              <a:rPr dirty="0"/>
              <a:t> </a:t>
            </a:r>
            <a:r>
              <a:rPr dirty="0" err="1"/>
              <a:t>списк</a:t>
            </a:r>
            <a:r>
              <a:rPr lang="ru-RU" dirty="0"/>
              <a:t>и</a:t>
            </a:r>
            <a:r>
              <a:rPr dirty="0"/>
              <a:t> </a:t>
            </a:r>
          </a:p>
        </p:txBody>
      </p:sp>
      <p:sp>
        <p:nvSpPr>
          <p:cNvPr id="511" name="Прямоугольник 2"/>
          <p:cNvSpPr txBox="1"/>
          <p:nvPr/>
        </p:nvSpPr>
        <p:spPr>
          <a:xfrm>
            <a:off x="946987" y="1926571"/>
            <a:ext cx="2726624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defTabSz="910238">
              <a:spcBef>
                <a:spcPts val="600"/>
              </a:spcBef>
              <a:buClr>
                <a:srgbClr val="0F5994"/>
              </a:buClr>
              <a:buSzPct val="80000"/>
              <a:buFont typeface="Arial Narrow" panose="020B0606020202030204" pitchFamily="34" charset="0"/>
              <a:buChar char="▀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Маркированный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285750" indent="-285750" defTabSz="910238">
              <a:spcBef>
                <a:spcPts val="600"/>
              </a:spcBef>
              <a:buClr>
                <a:srgbClr val="0F5994"/>
              </a:buClr>
              <a:buSzPct val="80000"/>
              <a:buFont typeface="Arial Narrow" panose="020B0606020202030204" pitchFamily="34" charset="0"/>
              <a:buChar char="▀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Маркированный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666750" lvl="1" indent="-285750" defTabSz="910238">
              <a:spcBef>
                <a:spcPts val="600"/>
              </a:spcBef>
              <a:buClr>
                <a:srgbClr val="0F5994"/>
              </a:buClr>
              <a:buSzPct val="100000"/>
              <a:buFont typeface="Arial" panose="020B0604020202020204" pitchFamily="34" charset="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Маркированный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666750" lvl="1" indent="-285750" defTabSz="910238">
              <a:spcBef>
                <a:spcPts val="600"/>
              </a:spcBef>
              <a:buClr>
                <a:srgbClr val="0F5994"/>
              </a:buClr>
              <a:buSzPct val="100000"/>
              <a:buFont typeface="Arial" panose="020B0604020202020204" pitchFamily="34" charset="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Маркированный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</p:txBody>
      </p:sp>
      <p:sp>
        <p:nvSpPr>
          <p:cNvPr id="512" name="Прямоугольник 2"/>
          <p:cNvSpPr txBox="1"/>
          <p:nvPr/>
        </p:nvSpPr>
        <p:spPr>
          <a:xfrm>
            <a:off x="4367772" y="1926571"/>
            <a:ext cx="2726625" cy="124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00526" indent="-200526" defTabSz="910238">
              <a:spcBef>
                <a:spcPts val="600"/>
              </a:spcBef>
              <a:buSzPct val="100000"/>
              <a:buAutoNum type="arabicPeriod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Нумерованный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200526" indent="-200526" defTabSz="910238">
              <a:spcBef>
                <a:spcPts val="600"/>
              </a:spcBef>
              <a:buSzPct val="100000"/>
              <a:buAutoNum type="arabicPeriod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Нумерованный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521368" lvl="1" indent="-140368" defTabSz="910238">
              <a:spcBef>
                <a:spcPts val="600"/>
              </a:spcBef>
              <a:buClr>
                <a:srgbClr val="000000"/>
              </a:buClr>
              <a:buSzPct val="100000"/>
              <a:buChar char="-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Нумерованный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  <a:p>
            <a:pPr marL="521368" lvl="1" indent="-140368" defTabSz="910238">
              <a:spcBef>
                <a:spcPts val="600"/>
              </a:spcBef>
              <a:buClr>
                <a:srgbClr val="000000"/>
              </a:buClr>
              <a:buSzPct val="100000"/>
              <a:buChar char="-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Нумерованный</a:t>
            </a:r>
            <a:r>
              <a:rPr sz="1500" dirty="0"/>
              <a:t> </a:t>
            </a:r>
            <a:r>
              <a:rPr sz="1500" dirty="0" err="1"/>
              <a:t>список</a:t>
            </a:r>
            <a:r>
              <a:rPr sz="1500" dirty="0"/>
              <a:t> </a:t>
            </a:r>
          </a:p>
        </p:txBody>
      </p:sp>
      <p:sp>
        <p:nvSpPr>
          <p:cNvPr id="513" name="Прямоугольник 1"/>
          <p:cNvSpPr txBox="1"/>
          <p:nvPr/>
        </p:nvSpPr>
        <p:spPr>
          <a:xfrm>
            <a:off x="946987" y="3568455"/>
            <a:ext cx="433387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рекомендуется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уровней</a:t>
            </a:r>
            <a:r>
              <a:rPr dirty="0"/>
              <a:t> </a:t>
            </a:r>
          </a:p>
        </p:txBody>
      </p:sp>
      <p:sp>
        <p:nvSpPr>
          <p:cNvPr id="14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15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9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0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1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3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98272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Прямая со стрелкой 35"/>
          <p:cNvSpPr/>
          <p:nvPr/>
        </p:nvSpPr>
        <p:spPr>
          <a:xfrm>
            <a:off x="6620591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6" name="Прямая со стрелкой 36"/>
          <p:cNvSpPr/>
          <p:nvPr/>
        </p:nvSpPr>
        <p:spPr>
          <a:xfrm>
            <a:off x="8007998" y="5733255"/>
            <a:ext cx="1" cy="664168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8" name="TextBox 37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12</a:t>
            </a:r>
          </a:p>
        </p:txBody>
      </p:sp>
      <p:sp>
        <p:nvSpPr>
          <p:cNvPr id="519" name="TextBox 4"/>
          <p:cNvSpPr txBox="1"/>
          <p:nvPr/>
        </p:nvSpPr>
        <p:spPr>
          <a:xfrm>
            <a:off x="2628809" y="450731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/>
              <a:t>НАЗВАНИЕ СЛАЙДА </a:t>
            </a:r>
            <a:r>
              <a:rPr sz="1600"/>
              <a:t>– PF Din Text Cond Pro Medium (20, черный)</a:t>
            </a:r>
          </a:p>
        </p:txBody>
      </p:sp>
      <p:sp>
        <p:nvSpPr>
          <p:cNvPr id="520" name="Прямоугольник 1"/>
          <p:cNvSpPr txBox="1"/>
          <p:nvPr/>
        </p:nvSpPr>
        <p:spPr>
          <a:xfrm>
            <a:off x="946987" y="1403655"/>
            <a:ext cx="174182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Создание блок схем </a:t>
            </a:r>
          </a:p>
        </p:txBody>
      </p:sp>
      <p:sp>
        <p:nvSpPr>
          <p:cNvPr id="521" name="Закругленный прямоугольник"/>
          <p:cNvSpPr/>
          <p:nvPr/>
        </p:nvSpPr>
        <p:spPr>
          <a:xfrm>
            <a:off x="978614" y="1874824"/>
            <a:ext cx="2598509" cy="664168"/>
          </a:xfrm>
          <a:prstGeom prst="roundRect">
            <a:avLst>
              <a:gd name="adj" fmla="val 18387"/>
            </a:avLst>
          </a:prstGeom>
          <a:solidFill>
            <a:srgbClr val="618FC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PF Din Text Cond Pro Light" panose="02000000000000000000" pitchFamily="2" charset="0"/>
              </a:rPr>
              <a:t>Текст</a:t>
            </a:r>
            <a:endParaRPr sz="1400" dirty="0">
              <a:solidFill>
                <a:schemeClr val="bg1"/>
              </a:solidFill>
              <a:latin typeface="PF Din Text Cond Pro Light" panose="02000000000000000000" pitchFamily="2" charset="0"/>
            </a:endParaRPr>
          </a:p>
        </p:txBody>
      </p:sp>
      <p:sp>
        <p:nvSpPr>
          <p:cNvPr id="522" name="Закругленный прямоугольник"/>
          <p:cNvSpPr/>
          <p:nvPr/>
        </p:nvSpPr>
        <p:spPr>
          <a:xfrm>
            <a:off x="3831396" y="1874824"/>
            <a:ext cx="2598510" cy="664168"/>
          </a:xfrm>
          <a:prstGeom prst="roundRect">
            <a:avLst>
              <a:gd name="adj" fmla="val 18387"/>
            </a:avLst>
          </a:prstGeom>
          <a:solidFill>
            <a:srgbClr val="DFEBF7"/>
          </a:solidFill>
          <a:ln w="25400">
            <a:solidFill>
              <a:srgbClr val="618FC5"/>
            </a:solidFill>
            <a:miter lim="400000"/>
          </a:ln>
        </p:spPr>
        <p:txBody>
          <a:bodyPr lIns="45719" rIns="45719" anchor="ctr"/>
          <a:lstStyle/>
          <a:p>
            <a:pPr algn="ctr"/>
            <a:r>
              <a:rPr lang="ru-RU" dirty="0">
                <a:latin typeface="PF Din Text Cond Pro Light" panose="02000000000000000000" pitchFamily="2" charset="0"/>
              </a:rPr>
              <a:t>Текст</a:t>
            </a:r>
            <a:endParaRPr dirty="0">
              <a:latin typeface="PF Din Text Cond Pro Light" panose="02000000000000000000" pitchFamily="2" charset="0"/>
            </a:endParaRPr>
          </a:p>
        </p:txBody>
      </p:sp>
      <p:sp>
        <p:nvSpPr>
          <p:cNvPr id="523" name="Закругленный прямоугольник"/>
          <p:cNvSpPr/>
          <p:nvPr/>
        </p:nvSpPr>
        <p:spPr>
          <a:xfrm>
            <a:off x="6690531" y="1874824"/>
            <a:ext cx="2598509" cy="664168"/>
          </a:xfrm>
          <a:prstGeom prst="roundRect">
            <a:avLst>
              <a:gd name="adj" fmla="val 18387"/>
            </a:avLst>
          </a:prstGeom>
          <a:solidFill>
            <a:srgbClr val="FFFFFF"/>
          </a:solidFill>
          <a:ln w="25400">
            <a:solidFill>
              <a:srgbClr val="618FC5"/>
            </a:solidFill>
            <a:miter lim="400000"/>
          </a:ln>
        </p:spPr>
        <p:txBody>
          <a:bodyPr lIns="45719" rIns="45719" anchor="ctr"/>
          <a:lstStyle/>
          <a:p>
            <a:pPr algn="ctr"/>
            <a:r>
              <a:rPr lang="ru-RU" dirty="0">
                <a:latin typeface="PF Din Text Cond Pro Light" panose="02000000000000000000" pitchFamily="2" charset="0"/>
              </a:rPr>
              <a:t>Текст</a:t>
            </a:r>
            <a:endParaRPr dirty="0">
              <a:latin typeface="PF Din Text Cond Pro Light" panose="02000000000000000000" pitchFamily="2" charset="0"/>
            </a:endParaRPr>
          </a:p>
        </p:txBody>
      </p:sp>
      <p:sp>
        <p:nvSpPr>
          <p:cNvPr id="524" name="Прямоугольник"/>
          <p:cNvSpPr/>
          <p:nvPr/>
        </p:nvSpPr>
        <p:spPr>
          <a:xfrm>
            <a:off x="979947" y="3096916"/>
            <a:ext cx="2595842" cy="664168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PF Din Text Cond Pro Light" panose="02000000000000000000" pitchFamily="2" charset="0"/>
              </a:rPr>
              <a:t>Текст</a:t>
            </a:r>
            <a:endParaRPr sz="1600" dirty="0">
              <a:solidFill>
                <a:schemeClr val="bg1"/>
              </a:solidFill>
              <a:latin typeface="PF Din Text Cond Pro Light" panose="02000000000000000000" pitchFamily="2" charset="0"/>
            </a:endParaRPr>
          </a:p>
        </p:txBody>
      </p:sp>
      <p:sp>
        <p:nvSpPr>
          <p:cNvPr id="525" name="Прямоугольник"/>
          <p:cNvSpPr/>
          <p:nvPr/>
        </p:nvSpPr>
        <p:spPr>
          <a:xfrm>
            <a:off x="3832730" y="3096916"/>
            <a:ext cx="2595842" cy="664168"/>
          </a:xfrm>
          <a:prstGeom prst="rect">
            <a:avLst/>
          </a:prstGeom>
          <a:solidFill>
            <a:srgbClr val="DFEBF7"/>
          </a:solidFill>
          <a:ln w="25400">
            <a:solidFill>
              <a:srgbClr val="618FC5"/>
            </a:solidFill>
            <a:miter lim="400000"/>
          </a:ln>
        </p:spPr>
        <p:txBody>
          <a:bodyPr lIns="45719" rIns="45719" anchor="ctr"/>
          <a:lstStyle/>
          <a:p>
            <a:pPr algn="ctr"/>
            <a:r>
              <a:rPr lang="ru-RU" dirty="0">
                <a:latin typeface="PF Din Text Cond Pro Light" panose="02000000000000000000" pitchFamily="2" charset="0"/>
              </a:rPr>
              <a:t>Текст</a:t>
            </a:r>
            <a:endParaRPr dirty="0">
              <a:latin typeface="PF Din Text Cond Pro Light" panose="02000000000000000000" pitchFamily="2" charset="0"/>
            </a:endParaRPr>
          </a:p>
        </p:txBody>
      </p:sp>
      <p:sp>
        <p:nvSpPr>
          <p:cNvPr id="526" name="Прямоугольник"/>
          <p:cNvSpPr/>
          <p:nvPr/>
        </p:nvSpPr>
        <p:spPr>
          <a:xfrm>
            <a:off x="6677831" y="3096916"/>
            <a:ext cx="2595841" cy="664168"/>
          </a:xfrm>
          <a:prstGeom prst="rect">
            <a:avLst/>
          </a:prstGeom>
          <a:solidFill>
            <a:srgbClr val="FFFFFF"/>
          </a:solidFill>
          <a:ln w="25400">
            <a:solidFill>
              <a:srgbClr val="618FC5"/>
            </a:solidFill>
            <a:miter lim="400000"/>
          </a:ln>
        </p:spPr>
        <p:txBody>
          <a:bodyPr lIns="45719" rIns="45719" anchor="ctr"/>
          <a:lstStyle/>
          <a:p>
            <a:pPr algn="ctr"/>
            <a:r>
              <a:rPr lang="ru-RU" dirty="0">
                <a:latin typeface="PF Din Text Cond Pro Light" panose="02000000000000000000" pitchFamily="2" charset="0"/>
              </a:rPr>
              <a:t>Текст</a:t>
            </a:r>
            <a:endParaRPr dirty="0">
              <a:latin typeface="PF Din Text Cond Pro Light" panose="02000000000000000000" pitchFamily="2" charset="0"/>
            </a:endParaRPr>
          </a:p>
        </p:txBody>
      </p:sp>
      <p:sp>
        <p:nvSpPr>
          <p:cNvPr id="527" name="Линия"/>
          <p:cNvSpPr/>
          <p:nvPr/>
        </p:nvSpPr>
        <p:spPr>
          <a:xfrm flipH="1">
            <a:off x="1250484" y="4734250"/>
            <a:ext cx="1133315" cy="1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Линия"/>
          <p:cNvSpPr/>
          <p:nvPr/>
        </p:nvSpPr>
        <p:spPr>
          <a:xfrm flipH="1">
            <a:off x="1250484" y="5246065"/>
            <a:ext cx="1133315" cy="1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20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1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2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4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7" name="object 10"/>
          <p:cNvSpPr/>
          <p:nvPr/>
        </p:nvSpPr>
        <p:spPr>
          <a:xfrm>
            <a:off x="3281454" y="5017825"/>
            <a:ext cx="356235" cy="178435"/>
          </a:xfrm>
          <a:custGeom>
            <a:avLst/>
            <a:gdLst/>
            <a:ahLst/>
            <a:cxnLst/>
            <a:rect l="l" t="t" r="r" b="b"/>
            <a:pathLst>
              <a:path w="356234" h="178435">
                <a:moveTo>
                  <a:pt x="356177" y="0"/>
                </a:moveTo>
                <a:lnTo>
                  <a:pt x="0" y="0"/>
                </a:lnTo>
                <a:lnTo>
                  <a:pt x="178088" y="178088"/>
                </a:lnTo>
                <a:lnTo>
                  <a:pt x="356177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"/>
          <p:cNvSpPr/>
          <p:nvPr/>
        </p:nvSpPr>
        <p:spPr>
          <a:xfrm>
            <a:off x="3993802" y="4839736"/>
            <a:ext cx="712470" cy="356235"/>
          </a:xfrm>
          <a:custGeom>
            <a:avLst/>
            <a:gdLst/>
            <a:ahLst/>
            <a:cxnLst/>
            <a:rect l="l" t="t" r="r" b="b"/>
            <a:pathLst>
              <a:path w="712470" h="356235">
                <a:moveTo>
                  <a:pt x="712355" y="0"/>
                </a:moveTo>
                <a:lnTo>
                  <a:pt x="0" y="0"/>
                </a:lnTo>
                <a:lnTo>
                  <a:pt x="356177" y="356177"/>
                </a:lnTo>
                <a:lnTo>
                  <a:pt x="712355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5730156" y="4839736"/>
            <a:ext cx="712470" cy="356235"/>
          </a:xfrm>
          <a:custGeom>
            <a:avLst/>
            <a:gdLst/>
            <a:ahLst/>
            <a:cxnLst/>
            <a:rect l="l" t="t" r="r" b="b"/>
            <a:pathLst>
              <a:path w="712470" h="356235">
                <a:moveTo>
                  <a:pt x="712355" y="0"/>
                </a:moveTo>
                <a:lnTo>
                  <a:pt x="0" y="0"/>
                </a:lnTo>
                <a:lnTo>
                  <a:pt x="356177" y="356177"/>
                </a:lnTo>
                <a:lnTo>
                  <a:pt x="712355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8"/>
          <p:cNvSpPr/>
          <p:nvPr/>
        </p:nvSpPr>
        <p:spPr>
          <a:xfrm>
            <a:off x="5894193" y="446181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5">
                <a:moveTo>
                  <a:pt x="356177" y="0"/>
                </a:moveTo>
                <a:lnTo>
                  <a:pt x="0" y="0"/>
                </a:lnTo>
                <a:lnTo>
                  <a:pt x="0" y="356177"/>
                </a:lnTo>
                <a:lnTo>
                  <a:pt x="356177" y="356177"/>
                </a:lnTo>
                <a:lnTo>
                  <a:pt x="356177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2"/>
          <p:cNvSpPr/>
          <p:nvPr/>
        </p:nvSpPr>
        <p:spPr>
          <a:xfrm>
            <a:off x="5025963" y="5013172"/>
            <a:ext cx="356235" cy="178435"/>
          </a:xfrm>
          <a:custGeom>
            <a:avLst/>
            <a:gdLst/>
            <a:ahLst/>
            <a:cxnLst/>
            <a:rect l="l" t="t" r="r" b="b"/>
            <a:pathLst>
              <a:path w="356234" h="178435">
                <a:moveTo>
                  <a:pt x="356177" y="0"/>
                </a:moveTo>
                <a:lnTo>
                  <a:pt x="0" y="0"/>
                </a:lnTo>
                <a:lnTo>
                  <a:pt x="178088" y="178088"/>
                </a:lnTo>
                <a:lnTo>
                  <a:pt x="356177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/>
          <p:cNvSpPr/>
          <p:nvPr/>
        </p:nvSpPr>
        <p:spPr>
          <a:xfrm>
            <a:off x="5115004" y="481805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088" y="0"/>
                </a:moveTo>
                <a:lnTo>
                  <a:pt x="0" y="0"/>
                </a:lnTo>
                <a:lnTo>
                  <a:pt x="0" y="178088"/>
                </a:lnTo>
                <a:lnTo>
                  <a:pt x="178088" y="178088"/>
                </a:lnTo>
                <a:lnTo>
                  <a:pt x="178088" y="0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Левая круглая скобка 33"/>
          <p:cNvSpPr/>
          <p:nvPr/>
        </p:nvSpPr>
        <p:spPr>
          <a:xfrm>
            <a:off x="2962298" y="4158142"/>
            <a:ext cx="165912" cy="2066928"/>
          </a:xfrm>
          <a:prstGeom prst="leftBracket">
            <a:avLst>
              <a:gd name="adj" fmla="val 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3" name="Шеврон 2"/>
          <p:cNvSpPr/>
          <p:nvPr/>
        </p:nvSpPr>
        <p:spPr>
          <a:xfrm rot="5400000">
            <a:off x="6848809" y="4450273"/>
            <a:ext cx="256032" cy="379323"/>
          </a:xfrm>
          <a:prstGeom prst="chevron">
            <a:avLst/>
          </a:prstGeom>
          <a:solidFill>
            <a:srgbClr val="D73C3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Шеврон 34"/>
          <p:cNvSpPr/>
          <p:nvPr/>
        </p:nvSpPr>
        <p:spPr>
          <a:xfrm rot="5400000">
            <a:off x="6860115" y="4628391"/>
            <a:ext cx="256032" cy="379323"/>
          </a:xfrm>
          <a:prstGeom prst="chevron">
            <a:avLst/>
          </a:prstGeom>
          <a:solidFill>
            <a:srgbClr val="1DA117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Шеврон 35"/>
          <p:cNvSpPr/>
          <p:nvPr/>
        </p:nvSpPr>
        <p:spPr>
          <a:xfrm rot="5400000">
            <a:off x="6871421" y="4806509"/>
            <a:ext cx="256032" cy="379323"/>
          </a:xfrm>
          <a:prstGeom prst="chevron">
            <a:avLst/>
          </a:prstGeom>
          <a:solidFill>
            <a:srgbClr val="D7603A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Шеврон 39"/>
          <p:cNvSpPr/>
          <p:nvPr/>
        </p:nvSpPr>
        <p:spPr>
          <a:xfrm>
            <a:off x="6637582" y="5433098"/>
            <a:ext cx="1685304" cy="574061"/>
          </a:xfrm>
          <a:prstGeom prst="chevron">
            <a:avLst>
              <a:gd name="adj" fmla="val 21600"/>
            </a:avLst>
          </a:prstGeom>
          <a:solidFill>
            <a:srgbClr val="D73C3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7791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Box 37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12</a:t>
            </a:r>
          </a:p>
        </p:txBody>
      </p:sp>
      <p:sp>
        <p:nvSpPr>
          <p:cNvPr id="532" name="Прямоугольник 1"/>
          <p:cNvSpPr txBox="1"/>
          <p:nvPr/>
        </p:nvSpPr>
        <p:spPr>
          <a:xfrm>
            <a:off x="946986" y="1403655"/>
            <a:ext cx="682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Иконки</a:t>
            </a:r>
          </a:p>
        </p:txBody>
      </p:sp>
      <p:sp>
        <p:nvSpPr>
          <p:cNvPr id="26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924006" y="1894505"/>
            <a:ext cx="540000" cy="540000"/>
            <a:chOff x="2094177" y="8910723"/>
            <a:chExt cx="754380" cy="754380"/>
          </a:xfrm>
        </p:grpSpPr>
        <p:sp>
          <p:nvSpPr>
            <p:cNvPr id="28" name="object 49"/>
            <p:cNvSpPr/>
            <p:nvPr/>
          </p:nvSpPr>
          <p:spPr>
            <a:xfrm>
              <a:off x="2094177" y="8910723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80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7"/>
                  </a:lnTo>
                  <a:lnTo>
                    <a:pt x="10955" y="467536"/>
                  </a:lnTo>
                  <a:lnTo>
                    <a:pt x="29623" y="523677"/>
                  </a:lnTo>
                  <a:lnTo>
                    <a:pt x="56476" y="575512"/>
                  </a:lnTo>
                  <a:lnTo>
                    <a:pt x="90739" y="622267"/>
                  </a:lnTo>
                  <a:lnTo>
                    <a:pt x="131636" y="663163"/>
                  </a:lnTo>
                  <a:lnTo>
                    <a:pt x="178390" y="697427"/>
                  </a:lnTo>
                  <a:lnTo>
                    <a:pt x="230226" y="724280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0"/>
                  </a:lnTo>
                  <a:lnTo>
                    <a:pt x="575512" y="697427"/>
                  </a:lnTo>
                  <a:lnTo>
                    <a:pt x="622267" y="663163"/>
                  </a:lnTo>
                  <a:lnTo>
                    <a:pt x="663163" y="622267"/>
                  </a:lnTo>
                  <a:lnTo>
                    <a:pt x="697427" y="575512"/>
                  </a:lnTo>
                  <a:lnTo>
                    <a:pt x="724280" y="523677"/>
                  </a:lnTo>
                  <a:lnTo>
                    <a:pt x="742948" y="467536"/>
                  </a:lnTo>
                  <a:lnTo>
                    <a:pt x="752654" y="407867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0"/>
            <p:cNvSpPr/>
            <p:nvPr/>
          </p:nvSpPr>
          <p:spPr>
            <a:xfrm>
              <a:off x="2416361" y="8994176"/>
              <a:ext cx="110490" cy="384185"/>
            </a:xfrm>
            <a:custGeom>
              <a:avLst/>
              <a:gdLst/>
              <a:ahLst/>
              <a:cxnLst/>
              <a:rect l="l" t="t" r="r" b="b"/>
              <a:pathLst>
                <a:path w="73660" h="262890">
                  <a:moveTo>
                    <a:pt x="0" y="0"/>
                  </a:moveTo>
                  <a:lnTo>
                    <a:pt x="73296" y="0"/>
                  </a:lnTo>
                  <a:lnTo>
                    <a:pt x="73296" y="262306"/>
                  </a:lnTo>
                  <a:lnTo>
                    <a:pt x="0" y="262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5"/>
            <p:cNvSpPr/>
            <p:nvPr/>
          </p:nvSpPr>
          <p:spPr>
            <a:xfrm>
              <a:off x="2416361" y="9440408"/>
              <a:ext cx="110490" cy="95250"/>
            </a:xfrm>
            <a:custGeom>
              <a:avLst/>
              <a:gdLst/>
              <a:ahLst/>
              <a:cxnLst/>
              <a:rect l="l" t="t" r="r" b="b"/>
              <a:pathLst>
                <a:path w="73660" h="63500">
                  <a:moveTo>
                    <a:pt x="0" y="0"/>
                  </a:moveTo>
                  <a:lnTo>
                    <a:pt x="73296" y="0"/>
                  </a:lnTo>
                  <a:lnTo>
                    <a:pt x="73296" y="62961"/>
                  </a:lnTo>
                  <a:lnTo>
                    <a:pt x="0" y="62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Прямоугольник 2"/>
          <p:cNvSpPr txBox="1"/>
          <p:nvPr/>
        </p:nvSpPr>
        <p:spPr>
          <a:xfrm>
            <a:off x="946987" y="6320213"/>
            <a:ext cx="385878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0238">
              <a:spcBef>
                <a:spcPts val="600"/>
              </a:spcBef>
              <a:buSzPct val="100000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lang="ru-RU" sz="1500" dirty="0"/>
              <a:t>Все иконки являются редактируемыми</a:t>
            </a:r>
            <a:endParaRPr sz="1500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924006" y="2790520"/>
            <a:ext cx="540000" cy="540000"/>
            <a:chOff x="445203" y="5876885"/>
            <a:chExt cx="534670" cy="534670"/>
          </a:xfrm>
        </p:grpSpPr>
        <p:sp>
          <p:nvSpPr>
            <p:cNvPr id="33" name="object 23"/>
            <p:cNvSpPr/>
            <p:nvPr/>
          </p:nvSpPr>
          <p:spPr>
            <a:xfrm>
              <a:off x="445203" y="5876885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4"/>
            <p:cNvSpPr/>
            <p:nvPr/>
          </p:nvSpPr>
          <p:spPr>
            <a:xfrm>
              <a:off x="564491" y="5995752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4" h="296545">
                  <a:moveTo>
                    <a:pt x="154297" y="0"/>
                  </a:moveTo>
                  <a:lnTo>
                    <a:pt x="109578" y="5947"/>
                  </a:lnTo>
                  <a:lnTo>
                    <a:pt x="70471" y="22785"/>
                  </a:lnTo>
                  <a:lnTo>
                    <a:pt x="38484" y="48786"/>
                  </a:lnTo>
                  <a:lnTo>
                    <a:pt x="15123" y="82222"/>
                  </a:lnTo>
                  <a:lnTo>
                    <a:pt x="1896" y="121364"/>
                  </a:lnTo>
                  <a:lnTo>
                    <a:pt x="0" y="135380"/>
                  </a:lnTo>
                  <a:lnTo>
                    <a:pt x="301" y="151306"/>
                  </a:lnTo>
                  <a:lnTo>
                    <a:pt x="6830" y="192177"/>
                  </a:lnTo>
                  <a:lnTo>
                    <a:pt x="27019" y="234060"/>
                  </a:lnTo>
                  <a:lnTo>
                    <a:pt x="54911" y="263332"/>
                  </a:lnTo>
                  <a:lnTo>
                    <a:pt x="98346" y="288067"/>
                  </a:lnTo>
                  <a:lnTo>
                    <a:pt x="137344" y="296267"/>
                  </a:lnTo>
                  <a:lnTo>
                    <a:pt x="153231" y="295665"/>
                  </a:lnTo>
                  <a:lnTo>
                    <a:pt x="197251" y="286270"/>
                  </a:lnTo>
                  <a:lnTo>
                    <a:pt x="234461" y="266993"/>
                  </a:lnTo>
                  <a:lnTo>
                    <a:pt x="142173" y="266993"/>
                  </a:lnTo>
                  <a:lnTo>
                    <a:pt x="136624" y="266448"/>
                  </a:lnTo>
                  <a:lnTo>
                    <a:pt x="93522" y="253673"/>
                  </a:lnTo>
                  <a:lnTo>
                    <a:pt x="62528" y="230588"/>
                  </a:lnTo>
                  <a:lnTo>
                    <a:pt x="40254" y="197538"/>
                  </a:lnTo>
                  <a:lnTo>
                    <a:pt x="29209" y="150310"/>
                  </a:lnTo>
                  <a:lnTo>
                    <a:pt x="29153" y="148263"/>
                  </a:lnTo>
                  <a:lnTo>
                    <a:pt x="30012" y="134093"/>
                  </a:lnTo>
                  <a:lnTo>
                    <a:pt x="42551" y="93628"/>
                  </a:lnTo>
                  <a:lnTo>
                    <a:pt x="67660" y="60844"/>
                  </a:lnTo>
                  <a:lnTo>
                    <a:pt x="102479" y="38561"/>
                  </a:lnTo>
                  <a:lnTo>
                    <a:pt x="144148" y="29601"/>
                  </a:lnTo>
                  <a:lnTo>
                    <a:pt x="236518" y="29601"/>
                  </a:lnTo>
                  <a:lnTo>
                    <a:pt x="227408" y="23217"/>
                  </a:lnTo>
                  <a:lnTo>
                    <a:pt x="192926" y="6930"/>
                  </a:lnTo>
                  <a:lnTo>
                    <a:pt x="167552" y="1177"/>
                  </a:lnTo>
                  <a:lnTo>
                    <a:pt x="154297" y="0"/>
                  </a:lnTo>
                  <a:close/>
                </a:path>
                <a:path w="296544" h="296545">
                  <a:moveTo>
                    <a:pt x="290200" y="106631"/>
                  </a:moveTo>
                  <a:lnTo>
                    <a:pt x="265258" y="131573"/>
                  </a:lnTo>
                  <a:lnTo>
                    <a:pt x="266033" y="137039"/>
                  </a:lnTo>
                  <a:lnTo>
                    <a:pt x="266578" y="142588"/>
                  </a:lnTo>
                  <a:lnTo>
                    <a:pt x="258830" y="190463"/>
                  </a:lnTo>
                  <a:lnTo>
                    <a:pt x="237506" y="226014"/>
                  </a:lnTo>
                  <a:lnTo>
                    <a:pt x="205484" y="252041"/>
                  </a:lnTo>
                  <a:lnTo>
                    <a:pt x="165643" y="265662"/>
                  </a:lnTo>
                  <a:lnTo>
                    <a:pt x="142173" y="266993"/>
                  </a:lnTo>
                  <a:lnTo>
                    <a:pt x="234461" y="266993"/>
                  </a:lnTo>
                  <a:lnTo>
                    <a:pt x="264529" y="238869"/>
                  </a:lnTo>
                  <a:lnTo>
                    <a:pt x="285163" y="204191"/>
                  </a:lnTo>
                  <a:lnTo>
                    <a:pt x="295376" y="164414"/>
                  </a:lnTo>
                  <a:lnTo>
                    <a:pt x="296177" y="151306"/>
                  </a:lnTo>
                  <a:lnTo>
                    <a:pt x="296160" y="148263"/>
                  </a:lnTo>
                  <a:lnTo>
                    <a:pt x="295717" y="136641"/>
                  </a:lnTo>
                  <a:lnTo>
                    <a:pt x="294175" y="123983"/>
                  </a:lnTo>
                  <a:lnTo>
                    <a:pt x="291685" y="112072"/>
                  </a:lnTo>
                  <a:lnTo>
                    <a:pt x="290200" y="106631"/>
                  </a:lnTo>
                  <a:close/>
                </a:path>
                <a:path w="296544" h="296545">
                  <a:moveTo>
                    <a:pt x="236518" y="29601"/>
                  </a:moveTo>
                  <a:lnTo>
                    <a:pt x="144148" y="29601"/>
                  </a:lnTo>
                  <a:lnTo>
                    <a:pt x="158429" y="30260"/>
                  </a:lnTo>
                  <a:lnTo>
                    <a:pt x="171797" y="32242"/>
                  </a:lnTo>
                  <a:lnTo>
                    <a:pt x="184293" y="35472"/>
                  </a:lnTo>
                  <a:lnTo>
                    <a:pt x="195955" y="39874"/>
                  </a:lnTo>
                  <a:lnTo>
                    <a:pt x="206821" y="45372"/>
                  </a:lnTo>
                  <a:lnTo>
                    <a:pt x="237751" y="30466"/>
                  </a:lnTo>
                  <a:lnTo>
                    <a:pt x="236518" y="296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5"/>
            <p:cNvSpPr/>
            <p:nvPr/>
          </p:nvSpPr>
          <p:spPr>
            <a:xfrm>
              <a:off x="564491" y="5995752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4" h="296545">
                  <a:moveTo>
                    <a:pt x="290200" y="106631"/>
                  </a:moveTo>
                  <a:lnTo>
                    <a:pt x="265258" y="131573"/>
                  </a:lnTo>
                  <a:lnTo>
                    <a:pt x="266033" y="137039"/>
                  </a:lnTo>
                  <a:lnTo>
                    <a:pt x="266578" y="142588"/>
                  </a:lnTo>
                  <a:lnTo>
                    <a:pt x="266578" y="148263"/>
                  </a:lnTo>
                  <a:lnTo>
                    <a:pt x="265681" y="162891"/>
                  </a:lnTo>
                  <a:lnTo>
                    <a:pt x="253088" y="203194"/>
                  </a:lnTo>
                  <a:lnTo>
                    <a:pt x="227878" y="235890"/>
                  </a:lnTo>
                  <a:lnTo>
                    <a:pt x="192930" y="258101"/>
                  </a:lnTo>
                  <a:lnTo>
                    <a:pt x="151123" y="266948"/>
                  </a:lnTo>
                  <a:lnTo>
                    <a:pt x="142173" y="266993"/>
                  </a:lnTo>
                  <a:lnTo>
                    <a:pt x="136624" y="266448"/>
                  </a:lnTo>
                  <a:lnTo>
                    <a:pt x="93522" y="253673"/>
                  </a:lnTo>
                  <a:lnTo>
                    <a:pt x="62528" y="230588"/>
                  </a:lnTo>
                  <a:lnTo>
                    <a:pt x="40254" y="197538"/>
                  </a:lnTo>
                  <a:lnTo>
                    <a:pt x="29120" y="148801"/>
                  </a:lnTo>
                  <a:lnTo>
                    <a:pt x="30012" y="134093"/>
                  </a:lnTo>
                  <a:lnTo>
                    <a:pt x="42551" y="93628"/>
                  </a:lnTo>
                  <a:lnTo>
                    <a:pt x="67660" y="60844"/>
                  </a:lnTo>
                  <a:lnTo>
                    <a:pt x="102479" y="38561"/>
                  </a:lnTo>
                  <a:lnTo>
                    <a:pt x="144148" y="29601"/>
                  </a:lnTo>
                  <a:lnTo>
                    <a:pt x="158429" y="30260"/>
                  </a:lnTo>
                  <a:lnTo>
                    <a:pt x="171797" y="32242"/>
                  </a:lnTo>
                  <a:lnTo>
                    <a:pt x="184293" y="35472"/>
                  </a:lnTo>
                  <a:lnTo>
                    <a:pt x="195955" y="39874"/>
                  </a:lnTo>
                  <a:lnTo>
                    <a:pt x="206821" y="45372"/>
                  </a:lnTo>
                  <a:lnTo>
                    <a:pt x="237751" y="30466"/>
                  </a:lnTo>
                  <a:lnTo>
                    <a:pt x="192926" y="6930"/>
                  </a:lnTo>
                  <a:lnTo>
                    <a:pt x="154297" y="0"/>
                  </a:lnTo>
                  <a:lnTo>
                    <a:pt x="138860" y="665"/>
                  </a:lnTo>
                  <a:lnTo>
                    <a:pt x="95844" y="10435"/>
                  </a:lnTo>
                  <a:lnTo>
                    <a:pt x="58943" y="30519"/>
                  </a:lnTo>
                  <a:lnTo>
                    <a:pt x="29664" y="59190"/>
                  </a:lnTo>
                  <a:lnTo>
                    <a:pt x="9514" y="94720"/>
                  </a:lnTo>
                  <a:lnTo>
                    <a:pt x="0" y="135380"/>
                  </a:lnTo>
                  <a:lnTo>
                    <a:pt x="301" y="151306"/>
                  </a:lnTo>
                  <a:lnTo>
                    <a:pt x="6830" y="192177"/>
                  </a:lnTo>
                  <a:lnTo>
                    <a:pt x="27019" y="234060"/>
                  </a:lnTo>
                  <a:lnTo>
                    <a:pt x="54911" y="263332"/>
                  </a:lnTo>
                  <a:lnTo>
                    <a:pt x="98346" y="288067"/>
                  </a:lnTo>
                  <a:lnTo>
                    <a:pt x="137344" y="296267"/>
                  </a:lnTo>
                  <a:lnTo>
                    <a:pt x="153231" y="295665"/>
                  </a:lnTo>
                  <a:lnTo>
                    <a:pt x="197251" y="286270"/>
                  </a:lnTo>
                  <a:lnTo>
                    <a:pt x="234788" y="266783"/>
                  </a:lnTo>
                  <a:lnTo>
                    <a:pt x="264529" y="238869"/>
                  </a:lnTo>
                  <a:lnTo>
                    <a:pt x="285163" y="204191"/>
                  </a:lnTo>
                  <a:lnTo>
                    <a:pt x="295376" y="164414"/>
                  </a:lnTo>
                  <a:lnTo>
                    <a:pt x="296238" y="150310"/>
                  </a:lnTo>
                  <a:lnTo>
                    <a:pt x="295717" y="136641"/>
                  </a:lnTo>
                  <a:lnTo>
                    <a:pt x="294175" y="123983"/>
                  </a:lnTo>
                  <a:lnTo>
                    <a:pt x="291685" y="112072"/>
                  </a:lnTo>
                  <a:lnTo>
                    <a:pt x="290200" y="10663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6"/>
            <p:cNvSpPr/>
            <p:nvPr/>
          </p:nvSpPr>
          <p:spPr>
            <a:xfrm>
              <a:off x="660195" y="6015439"/>
              <a:ext cx="219075" cy="164465"/>
            </a:xfrm>
            <a:custGeom>
              <a:avLst/>
              <a:gdLst/>
              <a:ahLst/>
              <a:cxnLst/>
              <a:rect l="l" t="t" r="r" b="b"/>
              <a:pathLst>
                <a:path w="219075" h="164464">
                  <a:moveTo>
                    <a:pt x="0" y="112949"/>
                  </a:moveTo>
                  <a:lnTo>
                    <a:pt x="52113" y="164005"/>
                  </a:lnTo>
                  <a:lnTo>
                    <a:pt x="218768" y="0"/>
                  </a:lnTo>
                </a:path>
              </a:pathLst>
            </a:custGeom>
            <a:ln w="296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924006" y="3707235"/>
            <a:ext cx="540000" cy="540000"/>
            <a:chOff x="13578748" y="7687630"/>
            <a:chExt cx="534670" cy="534670"/>
          </a:xfrm>
        </p:grpSpPr>
        <p:sp>
          <p:nvSpPr>
            <p:cNvPr id="38" name="bk object 88"/>
            <p:cNvSpPr/>
            <p:nvPr/>
          </p:nvSpPr>
          <p:spPr>
            <a:xfrm>
              <a:off x="13578748" y="7687630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bk object 89"/>
            <p:cNvSpPr/>
            <p:nvPr/>
          </p:nvSpPr>
          <p:spPr>
            <a:xfrm rot="2571719">
              <a:off x="13727209" y="7836039"/>
              <a:ext cx="237490" cy="237490"/>
            </a:xfrm>
            <a:custGeom>
              <a:avLst/>
              <a:gdLst/>
              <a:ahLst/>
              <a:cxnLst/>
              <a:rect l="l" t="t" r="r" b="b"/>
              <a:pathLst>
                <a:path w="237490" h="237490">
                  <a:moveTo>
                    <a:pt x="237319" y="102803"/>
                  </a:moveTo>
                  <a:lnTo>
                    <a:pt x="177942" y="102803"/>
                  </a:lnTo>
                  <a:lnTo>
                    <a:pt x="178340" y="103043"/>
                  </a:lnTo>
                  <a:lnTo>
                    <a:pt x="178340" y="237448"/>
                  </a:lnTo>
                  <a:lnTo>
                    <a:pt x="179052" y="236861"/>
                  </a:lnTo>
                  <a:lnTo>
                    <a:pt x="179439" y="236600"/>
                  </a:lnTo>
                  <a:lnTo>
                    <a:pt x="236893" y="178916"/>
                  </a:lnTo>
                  <a:lnTo>
                    <a:pt x="237301" y="177837"/>
                  </a:lnTo>
                  <a:lnTo>
                    <a:pt x="237319" y="102803"/>
                  </a:lnTo>
                  <a:close/>
                </a:path>
                <a:path w="237490" h="237490">
                  <a:moveTo>
                    <a:pt x="237343" y="0"/>
                  </a:moveTo>
                  <a:lnTo>
                    <a:pt x="59485" y="41"/>
                  </a:lnTo>
                  <a:lnTo>
                    <a:pt x="58396" y="418"/>
                  </a:lnTo>
                  <a:lnTo>
                    <a:pt x="942" y="57809"/>
                  </a:lnTo>
                  <a:lnTo>
                    <a:pt x="0" y="58846"/>
                  </a:lnTo>
                  <a:lnTo>
                    <a:pt x="134980" y="58846"/>
                  </a:lnTo>
                  <a:lnTo>
                    <a:pt x="9496" y="184826"/>
                  </a:lnTo>
                  <a:lnTo>
                    <a:pt x="14842" y="197196"/>
                  </a:lnTo>
                  <a:lnTo>
                    <a:pt x="21586" y="208143"/>
                  </a:lnTo>
                  <a:lnTo>
                    <a:pt x="29381" y="218044"/>
                  </a:lnTo>
                  <a:lnTo>
                    <a:pt x="37882" y="227278"/>
                  </a:lnTo>
                  <a:lnTo>
                    <a:pt x="48312" y="219815"/>
                  </a:lnTo>
                  <a:lnTo>
                    <a:pt x="78462" y="196244"/>
                  </a:lnTo>
                  <a:lnTo>
                    <a:pt x="107211" y="171212"/>
                  </a:lnTo>
                  <a:lnTo>
                    <a:pt x="144038" y="136270"/>
                  </a:lnTo>
                  <a:lnTo>
                    <a:pt x="171037" y="109419"/>
                  </a:lnTo>
                  <a:lnTo>
                    <a:pt x="177942" y="102803"/>
                  </a:lnTo>
                  <a:lnTo>
                    <a:pt x="237319" y="102803"/>
                  </a:lnTo>
                  <a:lnTo>
                    <a:pt x="237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44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5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6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7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8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pSp>
        <p:nvGrpSpPr>
          <p:cNvPr id="49" name="Группа 48"/>
          <p:cNvGrpSpPr/>
          <p:nvPr/>
        </p:nvGrpSpPr>
        <p:grpSpPr>
          <a:xfrm>
            <a:off x="924006" y="4537734"/>
            <a:ext cx="576000" cy="576000"/>
            <a:chOff x="3070077" y="3070657"/>
            <a:chExt cx="754380" cy="754380"/>
          </a:xfrm>
        </p:grpSpPr>
        <p:sp>
          <p:nvSpPr>
            <p:cNvPr id="50" name="object 377"/>
            <p:cNvSpPr/>
            <p:nvPr/>
          </p:nvSpPr>
          <p:spPr>
            <a:xfrm>
              <a:off x="3070077" y="3070657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79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7"/>
                  </a:lnTo>
                  <a:lnTo>
                    <a:pt x="10955" y="467536"/>
                  </a:lnTo>
                  <a:lnTo>
                    <a:pt x="29623" y="523677"/>
                  </a:lnTo>
                  <a:lnTo>
                    <a:pt x="56476" y="575512"/>
                  </a:lnTo>
                  <a:lnTo>
                    <a:pt x="90739" y="622267"/>
                  </a:lnTo>
                  <a:lnTo>
                    <a:pt x="131636" y="663163"/>
                  </a:lnTo>
                  <a:lnTo>
                    <a:pt x="178390" y="697427"/>
                  </a:lnTo>
                  <a:lnTo>
                    <a:pt x="230226" y="724280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0"/>
                  </a:lnTo>
                  <a:lnTo>
                    <a:pt x="575512" y="697427"/>
                  </a:lnTo>
                  <a:lnTo>
                    <a:pt x="622267" y="663163"/>
                  </a:lnTo>
                  <a:lnTo>
                    <a:pt x="663163" y="622267"/>
                  </a:lnTo>
                  <a:lnTo>
                    <a:pt x="697427" y="575512"/>
                  </a:lnTo>
                  <a:lnTo>
                    <a:pt x="724280" y="523677"/>
                  </a:lnTo>
                  <a:lnTo>
                    <a:pt x="742948" y="467536"/>
                  </a:lnTo>
                  <a:lnTo>
                    <a:pt x="752654" y="407867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725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78"/>
            <p:cNvSpPr/>
            <p:nvPr/>
          </p:nvSpPr>
          <p:spPr>
            <a:xfrm>
              <a:off x="3190045" y="3196720"/>
              <a:ext cx="467995" cy="467359"/>
            </a:xfrm>
            <a:custGeom>
              <a:avLst/>
              <a:gdLst/>
              <a:ahLst/>
              <a:cxnLst/>
              <a:rect l="l" t="t" r="r" b="b"/>
              <a:pathLst>
                <a:path w="467995" h="467359">
                  <a:moveTo>
                    <a:pt x="77955" y="153922"/>
                  </a:moveTo>
                  <a:lnTo>
                    <a:pt x="61151" y="190570"/>
                  </a:lnTo>
                  <a:lnTo>
                    <a:pt x="51744" y="229312"/>
                  </a:lnTo>
                  <a:lnTo>
                    <a:pt x="49817" y="258630"/>
                  </a:lnTo>
                  <a:lnTo>
                    <a:pt x="50153" y="271195"/>
                  </a:lnTo>
                  <a:lnTo>
                    <a:pt x="56793" y="312032"/>
                  </a:lnTo>
                  <a:lnTo>
                    <a:pt x="72082" y="352868"/>
                  </a:lnTo>
                  <a:lnTo>
                    <a:pt x="96435" y="389516"/>
                  </a:lnTo>
                  <a:lnTo>
                    <a:pt x="130063" y="423023"/>
                  </a:lnTo>
                  <a:lnTo>
                    <a:pt x="169510" y="447106"/>
                  </a:lnTo>
                  <a:lnTo>
                    <a:pt x="226913" y="464907"/>
                  </a:lnTo>
                  <a:lnTo>
                    <a:pt x="241734" y="467001"/>
                  </a:lnTo>
                  <a:lnTo>
                    <a:pt x="271532" y="467001"/>
                  </a:lnTo>
                  <a:lnTo>
                    <a:pt x="315747" y="459671"/>
                  </a:lnTo>
                  <a:lnTo>
                    <a:pt x="357983" y="442918"/>
                  </a:lnTo>
                  <a:lnTo>
                    <a:pt x="392947" y="418835"/>
                  </a:lnTo>
                  <a:lnTo>
                    <a:pt x="245638" y="418835"/>
                  </a:lnTo>
                  <a:lnTo>
                    <a:pt x="230084" y="417788"/>
                  </a:lnTo>
                  <a:lnTo>
                    <a:pt x="193121" y="407317"/>
                  </a:lnTo>
                  <a:lnTo>
                    <a:pt x="160485" y="387422"/>
                  </a:lnTo>
                  <a:lnTo>
                    <a:pt x="132220" y="359151"/>
                  </a:lnTo>
                  <a:lnTo>
                    <a:pt x="111175" y="324597"/>
                  </a:lnTo>
                  <a:lnTo>
                    <a:pt x="97686" y="278525"/>
                  </a:lnTo>
                  <a:lnTo>
                    <a:pt x="96797" y="267007"/>
                  </a:lnTo>
                  <a:lnTo>
                    <a:pt x="96849" y="252348"/>
                  </a:lnTo>
                  <a:lnTo>
                    <a:pt x="105961" y="205229"/>
                  </a:lnTo>
                  <a:lnTo>
                    <a:pt x="112069" y="189523"/>
                  </a:lnTo>
                  <a:lnTo>
                    <a:pt x="111671" y="187428"/>
                  </a:lnTo>
                  <a:lnTo>
                    <a:pt x="107931" y="183240"/>
                  </a:lnTo>
                  <a:lnTo>
                    <a:pt x="98869" y="174863"/>
                  </a:lnTo>
                  <a:lnTo>
                    <a:pt x="79987" y="156016"/>
                  </a:lnTo>
                  <a:lnTo>
                    <a:pt x="77955" y="153922"/>
                  </a:lnTo>
                  <a:close/>
                </a:path>
                <a:path w="467995" h="467359">
                  <a:moveTo>
                    <a:pt x="264428" y="48166"/>
                  </a:moveTo>
                  <a:lnTo>
                    <a:pt x="252122" y="48166"/>
                  </a:lnTo>
                  <a:lnTo>
                    <a:pt x="227937" y="50260"/>
                  </a:lnTo>
                  <a:lnTo>
                    <a:pt x="181285" y="62825"/>
                  </a:lnTo>
                  <a:lnTo>
                    <a:pt x="136940" y="86908"/>
                  </a:lnTo>
                  <a:lnTo>
                    <a:pt x="126216" y="95285"/>
                  </a:lnTo>
                  <a:lnTo>
                    <a:pt x="263222" y="95285"/>
                  </a:lnTo>
                  <a:lnTo>
                    <a:pt x="275490" y="96332"/>
                  </a:lnTo>
                  <a:lnTo>
                    <a:pt x="313189" y="105755"/>
                  </a:lnTo>
                  <a:lnTo>
                    <a:pt x="356215" y="128791"/>
                  </a:lnTo>
                  <a:lnTo>
                    <a:pt x="396422" y="172769"/>
                  </a:lnTo>
                  <a:lnTo>
                    <a:pt x="415040" y="219888"/>
                  </a:lnTo>
                  <a:lnTo>
                    <a:pt x="419590" y="260725"/>
                  </a:lnTo>
                  <a:lnTo>
                    <a:pt x="419230" y="272243"/>
                  </a:lnTo>
                  <a:lnTo>
                    <a:pt x="411418" y="313079"/>
                  </a:lnTo>
                  <a:lnTo>
                    <a:pt x="387411" y="357057"/>
                  </a:lnTo>
                  <a:lnTo>
                    <a:pt x="350641" y="390564"/>
                  </a:lnTo>
                  <a:lnTo>
                    <a:pt x="315714" y="408364"/>
                  </a:lnTo>
                  <a:lnTo>
                    <a:pt x="275288" y="417788"/>
                  </a:lnTo>
                  <a:lnTo>
                    <a:pt x="260716" y="418835"/>
                  </a:lnTo>
                  <a:lnTo>
                    <a:pt x="392947" y="418835"/>
                  </a:lnTo>
                  <a:lnTo>
                    <a:pt x="427930" y="382187"/>
                  </a:lnTo>
                  <a:lnTo>
                    <a:pt x="450426" y="342397"/>
                  </a:lnTo>
                  <a:lnTo>
                    <a:pt x="463833" y="300514"/>
                  </a:lnTo>
                  <a:lnTo>
                    <a:pt x="467735" y="260725"/>
                  </a:lnTo>
                  <a:lnTo>
                    <a:pt x="467655" y="252348"/>
                  </a:lnTo>
                  <a:lnTo>
                    <a:pt x="462093" y="210464"/>
                  </a:lnTo>
                  <a:lnTo>
                    <a:pt x="446300" y="165439"/>
                  </a:lnTo>
                  <a:lnTo>
                    <a:pt x="422634" y="126697"/>
                  </a:lnTo>
                  <a:lnTo>
                    <a:pt x="387949" y="93190"/>
                  </a:lnTo>
                  <a:lnTo>
                    <a:pt x="355586" y="72249"/>
                  </a:lnTo>
                  <a:lnTo>
                    <a:pt x="316747" y="57589"/>
                  </a:lnTo>
                  <a:lnTo>
                    <a:pt x="276877" y="49213"/>
                  </a:lnTo>
                  <a:lnTo>
                    <a:pt x="264428" y="48166"/>
                  </a:lnTo>
                  <a:close/>
                </a:path>
                <a:path w="467995" h="467359">
                  <a:moveTo>
                    <a:pt x="145388" y="220935"/>
                  </a:moveTo>
                  <a:lnTo>
                    <a:pt x="139863" y="261772"/>
                  </a:lnTo>
                  <a:lnTo>
                    <a:pt x="140749" y="272243"/>
                  </a:lnTo>
                  <a:lnTo>
                    <a:pt x="156870" y="317267"/>
                  </a:lnTo>
                  <a:lnTo>
                    <a:pt x="182462" y="347633"/>
                  </a:lnTo>
                  <a:lnTo>
                    <a:pt x="217234" y="369622"/>
                  </a:lnTo>
                  <a:lnTo>
                    <a:pt x="251753" y="375904"/>
                  </a:lnTo>
                  <a:lnTo>
                    <a:pt x="263565" y="375904"/>
                  </a:lnTo>
                  <a:lnTo>
                    <a:pt x="310122" y="364386"/>
                  </a:lnTo>
                  <a:lnTo>
                    <a:pt x="341995" y="342397"/>
                  </a:lnTo>
                  <a:lnTo>
                    <a:pt x="354556" y="328785"/>
                  </a:lnTo>
                  <a:lnTo>
                    <a:pt x="250355" y="328785"/>
                  </a:lnTo>
                  <a:lnTo>
                    <a:pt x="235648" y="326691"/>
                  </a:lnTo>
                  <a:lnTo>
                    <a:pt x="202949" y="303655"/>
                  </a:lnTo>
                  <a:lnTo>
                    <a:pt x="187104" y="267007"/>
                  </a:lnTo>
                  <a:lnTo>
                    <a:pt x="186654" y="263866"/>
                  </a:lnTo>
                  <a:lnTo>
                    <a:pt x="185523" y="261772"/>
                  </a:lnTo>
                  <a:lnTo>
                    <a:pt x="176987" y="253395"/>
                  </a:lnTo>
                  <a:lnTo>
                    <a:pt x="167999" y="243971"/>
                  </a:lnTo>
                  <a:lnTo>
                    <a:pt x="154623" y="230359"/>
                  </a:lnTo>
                  <a:lnTo>
                    <a:pt x="150246" y="226171"/>
                  </a:lnTo>
                  <a:lnTo>
                    <a:pt x="145388" y="220935"/>
                  </a:lnTo>
                  <a:close/>
                </a:path>
                <a:path w="467995" h="467359">
                  <a:moveTo>
                    <a:pt x="353584" y="185334"/>
                  </a:moveTo>
                  <a:lnTo>
                    <a:pt x="260832" y="185334"/>
                  </a:lnTo>
                  <a:lnTo>
                    <a:pt x="273648" y="187428"/>
                  </a:lnTo>
                  <a:lnTo>
                    <a:pt x="285933" y="190570"/>
                  </a:lnTo>
                  <a:lnTo>
                    <a:pt x="321410" y="223029"/>
                  </a:lnTo>
                  <a:lnTo>
                    <a:pt x="329808" y="260725"/>
                  </a:lnTo>
                  <a:lnTo>
                    <a:pt x="329835" y="263866"/>
                  </a:lnTo>
                  <a:lnTo>
                    <a:pt x="328611" y="277478"/>
                  </a:lnTo>
                  <a:lnTo>
                    <a:pt x="300606" y="316220"/>
                  </a:lnTo>
                  <a:lnTo>
                    <a:pt x="250355" y="328785"/>
                  </a:lnTo>
                  <a:lnTo>
                    <a:pt x="354556" y="328785"/>
                  </a:lnTo>
                  <a:lnTo>
                    <a:pt x="373587" y="288996"/>
                  </a:lnTo>
                  <a:lnTo>
                    <a:pt x="377116" y="264913"/>
                  </a:lnTo>
                  <a:lnTo>
                    <a:pt x="377063" y="252348"/>
                  </a:lnTo>
                  <a:lnTo>
                    <a:pt x="365061" y="205229"/>
                  </a:lnTo>
                  <a:lnTo>
                    <a:pt x="359184" y="193711"/>
                  </a:lnTo>
                  <a:lnTo>
                    <a:pt x="353584" y="185334"/>
                  </a:lnTo>
                  <a:close/>
                </a:path>
                <a:path w="467995" h="467359">
                  <a:moveTo>
                    <a:pt x="233221" y="97379"/>
                  </a:moveTo>
                  <a:lnTo>
                    <a:pt x="67652" y="97379"/>
                  </a:lnTo>
                  <a:lnTo>
                    <a:pt x="69296" y="98426"/>
                  </a:lnTo>
                  <a:lnTo>
                    <a:pt x="97849" y="126697"/>
                  </a:lnTo>
                  <a:lnTo>
                    <a:pt x="225794" y="255489"/>
                  </a:lnTo>
                  <a:lnTo>
                    <a:pt x="227144" y="258630"/>
                  </a:lnTo>
                  <a:lnTo>
                    <a:pt x="227817" y="263866"/>
                  </a:lnTo>
                  <a:lnTo>
                    <a:pt x="232005" y="274337"/>
                  </a:lnTo>
                  <a:lnTo>
                    <a:pt x="240420" y="282713"/>
                  </a:lnTo>
                  <a:lnTo>
                    <a:pt x="253032" y="286902"/>
                  </a:lnTo>
                  <a:lnTo>
                    <a:pt x="269813" y="286902"/>
                  </a:lnTo>
                  <a:lnTo>
                    <a:pt x="280156" y="280619"/>
                  </a:lnTo>
                  <a:lnTo>
                    <a:pt x="287158" y="268054"/>
                  </a:lnTo>
                  <a:lnTo>
                    <a:pt x="289535" y="252348"/>
                  </a:lnTo>
                  <a:lnTo>
                    <a:pt x="284202" y="239783"/>
                  </a:lnTo>
                  <a:lnTo>
                    <a:pt x="274152" y="230359"/>
                  </a:lnTo>
                  <a:lnTo>
                    <a:pt x="260840" y="226171"/>
                  </a:lnTo>
                  <a:lnTo>
                    <a:pt x="259028" y="226171"/>
                  </a:lnTo>
                  <a:lnTo>
                    <a:pt x="256892" y="225124"/>
                  </a:lnTo>
                  <a:lnTo>
                    <a:pt x="245576" y="214653"/>
                  </a:lnTo>
                  <a:lnTo>
                    <a:pt x="236594" y="205229"/>
                  </a:lnTo>
                  <a:lnTo>
                    <a:pt x="226914" y="195805"/>
                  </a:lnTo>
                  <a:lnTo>
                    <a:pt x="226296" y="194758"/>
                  </a:lnTo>
                  <a:lnTo>
                    <a:pt x="236558" y="188475"/>
                  </a:lnTo>
                  <a:lnTo>
                    <a:pt x="248509" y="186381"/>
                  </a:lnTo>
                  <a:lnTo>
                    <a:pt x="260832" y="185334"/>
                  </a:lnTo>
                  <a:lnTo>
                    <a:pt x="353584" y="185334"/>
                  </a:lnTo>
                  <a:lnTo>
                    <a:pt x="352184" y="183240"/>
                  </a:lnTo>
                  <a:lnTo>
                    <a:pt x="344575" y="174863"/>
                  </a:lnTo>
                  <a:lnTo>
                    <a:pt x="336119" y="166487"/>
                  </a:lnTo>
                  <a:lnTo>
                    <a:pt x="326903" y="160204"/>
                  </a:lnTo>
                  <a:lnTo>
                    <a:pt x="320308" y="156016"/>
                  </a:lnTo>
                  <a:lnTo>
                    <a:pt x="187878" y="156016"/>
                  </a:lnTo>
                  <a:lnTo>
                    <a:pt x="160927" y="128791"/>
                  </a:lnTo>
                  <a:lnTo>
                    <a:pt x="161136" y="128791"/>
                  </a:lnTo>
                  <a:lnTo>
                    <a:pt x="164057" y="125650"/>
                  </a:lnTo>
                  <a:lnTo>
                    <a:pt x="170380" y="121462"/>
                  </a:lnTo>
                  <a:lnTo>
                    <a:pt x="181476" y="115179"/>
                  </a:lnTo>
                  <a:lnTo>
                    <a:pt x="204102" y="104708"/>
                  </a:lnTo>
                  <a:lnTo>
                    <a:pt x="227309" y="98426"/>
                  </a:lnTo>
                  <a:lnTo>
                    <a:pt x="233221" y="97379"/>
                  </a:lnTo>
                  <a:close/>
                </a:path>
                <a:path w="467995" h="467359">
                  <a:moveTo>
                    <a:pt x="260386" y="137168"/>
                  </a:moveTo>
                  <a:lnTo>
                    <a:pt x="248222" y="137168"/>
                  </a:lnTo>
                  <a:lnTo>
                    <a:pt x="235977" y="138215"/>
                  </a:lnTo>
                  <a:lnTo>
                    <a:pt x="211581" y="144498"/>
                  </a:lnTo>
                  <a:lnTo>
                    <a:pt x="199600" y="149733"/>
                  </a:lnTo>
                  <a:lnTo>
                    <a:pt x="187878" y="156016"/>
                  </a:lnTo>
                  <a:lnTo>
                    <a:pt x="320308" y="156016"/>
                  </a:lnTo>
                  <a:lnTo>
                    <a:pt x="272384" y="138215"/>
                  </a:lnTo>
                  <a:lnTo>
                    <a:pt x="260386" y="137168"/>
                  </a:lnTo>
                  <a:close/>
                </a:path>
                <a:path w="467995" h="467359">
                  <a:moveTo>
                    <a:pt x="53987" y="0"/>
                  </a:moveTo>
                  <a:lnTo>
                    <a:pt x="52331" y="2094"/>
                  </a:lnTo>
                  <a:lnTo>
                    <a:pt x="45454" y="41883"/>
                  </a:lnTo>
                  <a:lnTo>
                    <a:pt x="44982" y="43977"/>
                  </a:lnTo>
                  <a:lnTo>
                    <a:pt x="34386" y="45024"/>
                  </a:lnTo>
                  <a:lnTo>
                    <a:pt x="27014" y="47118"/>
                  </a:lnTo>
                  <a:lnTo>
                    <a:pt x="13256" y="49213"/>
                  </a:lnTo>
                  <a:lnTo>
                    <a:pt x="0" y="52354"/>
                  </a:lnTo>
                  <a:lnTo>
                    <a:pt x="1434" y="53401"/>
                  </a:lnTo>
                  <a:lnTo>
                    <a:pt x="2335" y="54448"/>
                  </a:lnTo>
                  <a:lnTo>
                    <a:pt x="27502" y="79578"/>
                  </a:lnTo>
                  <a:lnTo>
                    <a:pt x="36459" y="89002"/>
                  </a:lnTo>
                  <a:lnTo>
                    <a:pt x="48113" y="100520"/>
                  </a:lnTo>
                  <a:lnTo>
                    <a:pt x="50637" y="101567"/>
                  </a:lnTo>
                  <a:lnTo>
                    <a:pt x="57914" y="99473"/>
                  </a:lnTo>
                  <a:lnTo>
                    <a:pt x="61652" y="99473"/>
                  </a:lnTo>
                  <a:lnTo>
                    <a:pt x="67652" y="97379"/>
                  </a:lnTo>
                  <a:lnTo>
                    <a:pt x="233221" y="97379"/>
                  </a:lnTo>
                  <a:lnTo>
                    <a:pt x="239133" y="96332"/>
                  </a:lnTo>
                  <a:lnTo>
                    <a:pt x="251104" y="95285"/>
                  </a:lnTo>
                  <a:lnTo>
                    <a:pt x="126216" y="95285"/>
                  </a:lnTo>
                  <a:lnTo>
                    <a:pt x="120813" y="90049"/>
                  </a:lnTo>
                  <a:lnTo>
                    <a:pt x="115504" y="83767"/>
                  </a:lnTo>
                  <a:lnTo>
                    <a:pt x="106520" y="75390"/>
                  </a:lnTo>
                  <a:lnTo>
                    <a:pt x="101064" y="72249"/>
                  </a:lnTo>
                  <a:lnTo>
                    <a:pt x="98195" y="62825"/>
                  </a:lnTo>
                  <a:lnTo>
                    <a:pt x="100740" y="56542"/>
                  </a:lnTo>
                  <a:lnTo>
                    <a:pt x="102133" y="49213"/>
                  </a:lnTo>
                  <a:lnTo>
                    <a:pt x="101735" y="47118"/>
                  </a:lnTo>
                  <a:lnTo>
                    <a:pt x="91501" y="36648"/>
                  </a:lnTo>
                  <a:lnTo>
                    <a:pt x="82502" y="28271"/>
                  </a:lnTo>
                  <a:lnTo>
                    <a:pt x="55558" y="1047"/>
                  </a:lnTo>
                  <a:lnTo>
                    <a:pt x="54856" y="1047"/>
                  </a:lnTo>
                  <a:lnTo>
                    <a:pt x="5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1845546" y="3664365"/>
            <a:ext cx="534670" cy="534670"/>
            <a:chOff x="16250101" y="1730507"/>
            <a:chExt cx="534670" cy="534670"/>
          </a:xfrm>
        </p:grpSpPr>
        <p:sp>
          <p:nvSpPr>
            <p:cNvPr id="53" name="bk object 24"/>
            <p:cNvSpPr/>
            <p:nvPr/>
          </p:nvSpPr>
          <p:spPr>
            <a:xfrm>
              <a:off x="16250101" y="1730507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262047" y="0"/>
                  </a:moveTo>
                  <a:lnTo>
                    <a:pt x="220319" y="4096"/>
                  </a:lnTo>
                  <a:lnTo>
                    <a:pt x="178889" y="15012"/>
                  </a:lnTo>
                  <a:lnTo>
                    <a:pt x="138857" y="32837"/>
                  </a:lnTo>
                  <a:lnTo>
                    <a:pt x="103021" y="56323"/>
                  </a:lnTo>
                  <a:lnTo>
                    <a:pt x="72054" y="84593"/>
                  </a:lnTo>
                  <a:lnTo>
                    <a:pt x="46233" y="116922"/>
                  </a:lnTo>
                  <a:lnTo>
                    <a:pt x="25839" y="152583"/>
                  </a:lnTo>
                  <a:lnTo>
                    <a:pt x="11150" y="190850"/>
                  </a:lnTo>
                  <a:lnTo>
                    <a:pt x="2444" y="230997"/>
                  </a:lnTo>
                  <a:lnTo>
                    <a:pt x="0" y="272299"/>
                  </a:lnTo>
                  <a:lnTo>
                    <a:pt x="1213" y="293156"/>
                  </a:lnTo>
                  <a:lnTo>
                    <a:pt x="8684" y="334827"/>
                  </a:lnTo>
                  <a:lnTo>
                    <a:pt x="23115" y="375837"/>
                  </a:lnTo>
                  <a:lnTo>
                    <a:pt x="43934" y="414003"/>
                  </a:lnTo>
                  <a:lnTo>
                    <a:pt x="69901" y="447439"/>
                  </a:lnTo>
                  <a:lnTo>
                    <a:pt x="100291" y="475868"/>
                  </a:lnTo>
                  <a:lnTo>
                    <a:pt x="134377" y="499010"/>
                  </a:lnTo>
                  <a:lnTo>
                    <a:pt x="171432" y="516587"/>
                  </a:lnTo>
                  <a:lnTo>
                    <a:pt x="210731" y="528319"/>
                  </a:lnTo>
                  <a:lnTo>
                    <a:pt x="251547" y="533929"/>
                  </a:lnTo>
                  <a:lnTo>
                    <a:pt x="272297" y="534351"/>
                  </a:lnTo>
                  <a:lnTo>
                    <a:pt x="293155" y="533138"/>
                  </a:lnTo>
                  <a:lnTo>
                    <a:pt x="334827" y="525666"/>
                  </a:lnTo>
                  <a:lnTo>
                    <a:pt x="375837" y="511236"/>
                  </a:lnTo>
                  <a:lnTo>
                    <a:pt x="414000" y="490414"/>
                  </a:lnTo>
                  <a:lnTo>
                    <a:pt x="447435" y="464445"/>
                  </a:lnTo>
                  <a:lnTo>
                    <a:pt x="475863" y="434055"/>
                  </a:lnTo>
                  <a:lnTo>
                    <a:pt x="499005" y="399969"/>
                  </a:lnTo>
                  <a:lnTo>
                    <a:pt x="516581" y="362914"/>
                  </a:lnTo>
                  <a:lnTo>
                    <a:pt x="528314" y="323616"/>
                  </a:lnTo>
                  <a:lnTo>
                    <a:pt x="533924" y="282801"/>
                  </a:lnTo>
                  <a:lnTo>
                    <a:pt x="534345" y="262052"/>
                  </a:lnTo>
                  <a:lnTo>
                    <a:pt x="533131" y="241195"/>
                  </a:lnTo>
                  <a:lnTo>
                    <a:pt x="525658" y="199524"/>
                  </a:lnTo>
                  <a:lnTo>
                    <a:pt x="511225" y="158514"/>
                  </a:lnTo>
                  <a:lnTo>
                    <a:pt x="490406" y="120348"/>
                  </a:lnTo>
                  <a:lnTo>
                    <a:pt x="464439" y="86911"/>
                  </a:lnTo>
                  <a:lnTo>
                    <a:pt x="434050" y="58483"/>
                  </a:lnTo>
                  <a:lnTo>
                    <a:pt x="399964" y="35341"/>
                  </a:lnTo>
                  <a:lnTo>
                    <a:pt x="362909" y="17764"/>
                  </a:lnTo>
                  <a:lnTo>
                    <a:pt x="323611" y="6031"/>
                  </a:lnTo>
                  <a:lnTo>
                    <a:pt x="282796" y="421"/>
                  </a:lnTo>
                  <a:lnTo>
                    <a:pt x="262047" y="0"/>
                  </a:lnTo>
                  <a:close/>
                </a:path>
              </a:pathLst>
            </a:custGeom>
            <a:solidFill>
              <a:srgbClr val="508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bk object 25"/>
            <p:cNvSpPr/>
            <p:nvPr/>
          </p:nvSpPr>
          <p:spPr>
            <a:xfrm>
              <a:off x="16383603" y="1864015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267332" y="267332"/>
                  </a:moveTo>
                  <a:lnTo>
                    <a:pt x="0" y="267332"/>
                  </a:lnTo>
                  <a:lnTo>
                    <a:pt x="0" y="0"/>
                  </a:lnTo>
                  <a:lnTo>
                    <a:pt x="267332" y="0"/>
                  </a:lnTo>
                  <a:lnTo>
                    <a:pt x="267332" y="267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26"/>
            <p:cNvSpPr/>
            <p:nvPr/>
          </p:nvSpPr>
          <p:spPr>
            <a:xfrm>
              <a:off x="16561974" y="2070825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6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27"/>
            <p:cNvSpPr/>
            <p:nvPr/>
          </p:nvSpPr>
          <p:spPr>
            <a:xfrm>
              <a:off x="16561974" y="1997681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28"/>
            <p:cNvSpPr/>
            <p:nvPr/>
          </p:nvSpPr>
          <p:spPr>
            <a:xfrm>
              <a:off x="16561974" y="192454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bk object 29"/>
            <p:cNvSpPr/>
            <p:nvPr/>
          </p:nvSpPr>
          <p:spPr>
            <a:xfrm>
              <a:off x="16415685" y="1997686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27" y="0"/>
                  </a:lnTo>
                </a:path>
              </a:pathLst>
            </a:custGeom>
            <a:ln w="2970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bk object 30"/>
            <p:cNvSpPr/>
            <p:nvPr/>
          </p:nvSpPr>
          <p:spPr>
            <a:xfrm>
              <a:off x="16415685" y="1924542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27" y="0"/>
                  </a:lnTo>
                </a:path>
              </a:pathLst>
            </a:custGeom>
            <a:ln w="29719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bk object 31"/>
            <p:cNvSpPr/>
            <p:nvPr/>
          </p:nvSpPr>
          <p:spPr>
            <a:xfrm>
              <a:off x="16415685" y="2070825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27" y="0"/>
                  </a:lnTo>
                </a:path>
              </a:pathLst>
            </a:custGeom>
            <a:ln w="2970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1847451" y="2791151"/>
            <a:ext cx="534670" cy="534670"/>
            <a:chOff x="15559913" y="7687498"/>
            <a:chExt cx="534670" cy="534670"/>
          </a:xfrm>
        </p:grpSpPr>
        <p:sp>
          <p:nvSpPr>
            <p:cNvPr id="62" name="bk object 36"/>
            <p:cNvSpPr/>
            <p:nvPr/>
          </p:nvSpPr>
          <p:spPr>
            <a:xfrm>
              <a:off x="15559913" y="7687498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2047" y="0"/>
                  </a:moveTo>
                  <a:lnTo>
                    <a:pt x="220319" y="4096"/>
                  </a:lnTo>
                  <a:lnTo>
                    <a:pt x="178889" y="15012"/>
                  </a:lnTo>
                  <a:lnTo>
                    <a:pt x="138857" y="32837"/>
                  </a:lnTo>
                  <a:lnTo>
                    <a:pt x="103021" y="56323"/>
                  </a:lnTo>
                  <a:lnTo>
                    <a:pt x="72054" y="84593"/>
                  </a:lnTo>
                  <a:lnTo>
                    <a:pt x="46233" y="116922"/>
                  </a:lnTo>
                  <a:lnTo>
                    <a:pt x="25839" y="152583"/>
                  </a:lnTo>
                  <a:lnTo>
                    <a:pt x="11150" y="190850"/>
                  </a:lnTo>
                  <a:lnTo>
                    <a:pt x="2444" y="230997"/>
                  </a:lnTo>
                  <a:lnTo>
                    <a:pt x="0" y="272299"/>
                  </a:lnTo>
                  <a:lnTo>
                    <a:pt x="1213" y="293156"/>
                  </a:lnTo>
                  <a:lnTo>
                    <a:pt x="8684" y="334827"/>
                  </a:lnTo>
                  <a:lnTo>
                    <a:pt x="23115" y="375837"/>
                  </a:lnTo>
                  <a:lnTo>
                    <a:pt x="43934" y="414003"/>
                  </a:lnTo>
                  <a:lnTo>
                    <a:pt x="69901" y="447439"/>
                  </a:lnTo>
                  <a:lnTo>
                    <a:pt x="100291" y="475868"/>
                  </a:lnTo>
                  <a:lnTo>
                    <a:pt x="134377" y="499010"/>
                  </a:lnTo>
                  <a:lnTo>
                    <a:pt x="171432" y="516587"/>
                  </a:lnTo>
                  <a:lnTo>
                    <a:pt x="210731" y="528319"/>
                  </a:lnTo>
                  <a:lnTo>
                    <a:pt x="251547" y="533929"/>
                  </a:lnTo>
                  <a:lnTo>
                    <a:pt x="272297" y="534351"/>
                  </a:lnTo>
                  <a:lnTo>
                    <a:pt x="293155" y="533138"/>
                  </a:lnTo>
                  <a:lnTo>
                    <a:pt x="334827" y="525666"/>
                  </a:lnTo>
                  <a:lnTo>
                    <a:pt x="375837" y="511236"/>
                  </a:lnTo>
                  <a:lnTo>
                    <a:pt x="414000" y="490414"/>
                  </a:lnTo>
                  <a:lnTo>
                    <a:pt x="447435" y="464445"/>
                  </a:lnTo>
                  <a:lnTo>
                    <a:pt x="475863" y="434055"/>
                  </a:lnTo>
                  <a:lnTo>
                    <a:pt x="499005" y="399969"/>
                  </a:lnTo>
                  <a:lnTo>
                    <a:pt x="516581" y="362914"/>
                  </a:lnTo>
                  <a:lnTo>
                    <a:pt x="528314" y="323616"/>
                  </a:lnTo>
                  <a:lnTo>
                    <a:pt x="533924" y="282801"/>
                  </a:lnTo>
                  <a:lnTo>
                    <a:pt x="534345" y="262052"/>
                  </a:lnTo>
                  <a:lnTo>
                    <a:pt x="533131" y="241195"/>
                  </a:lnTo>
                  <a:lnTo>
                    <a:pt x="525658" y="199524"/>
                  </a:lnTo>
                  <a:lnTo>
                    <a:pt x="511225" y="158514"/>
                  </a:lnTo>
                  <a:lnTo>
                    <a:pt x="490406" y="120348"/>
                  </a:lnTo>
                  <a:lnTo>
                    <a:pt x="464439" y="86911"/>
                  </a:lnTo>
                  <a:lnTo>
                    <a:pt x="434050" y="58483"/>
                  </a:lnTo>
                  <a:lnTo>
                    <a:pt x="399964" y="35341"/>
                  </a:lnTo>
                  <a:lnTo>
                    <a:pt x="362909" y="17764"/>
                  </a:lnTo>
                  <a:lnTo>
                    <a:pt x="323611" y="6031"/>
                  </a:lnTo>
                  <a:lnTo>
                    <a:pt x="282796" y="421"/>
                  </a:lnTo>
                  <a:lnTo>
                    <a:pt x="262047" y="0"/>
                  </a:lnTo>
                  <a:close/>
                </a:path>
              </a:pathLst>
            </a:custGeom>
            <a:solidFill>
              <a:srgbClr val="508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bk object 37"/>
            <p:cNvSpPr/>
            <p:nvPr/>
          </p:nvSpPr>
          <p:spPr>
            <a:xfrm>
              <a:off x="15693414" y="782100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5" h="267334">
                  <a:moveTo>
                    <a:pt x="267332" y="267332"/>
                  </a:moveTo>
                  <a:lnTo>
                    <a:pt x="0" y="267332"/>
                  </a:lnTo>
                  <a:lnTo>
                    <a:pt x="0" y="0"/>
                  </a:lnTo>
                  <a:lnTo>
                    <a:pt x="267332" y="0"/>
                  </a:lnTo>
                  <a:lnTo>
                    <a:pt x="267332" y="267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bk object 38"/>
            <p:cNvSpPr/>
            <p:nvPr/>
          </p:nvSpPr>
          <p:spPr>
            <a:xfrm>
              <a:off x="15725497" y="7881533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bk object 39"/>
            <p:cNvSpPr/>
            <p:nvPr/>
          </p:nvSpPr>
          <p:spPr>
            <a:xfrm>
              <a:off x="15725497" y="7954672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27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bk object 40"/>
            <p:cNvSpPr/>
            <p:nvPr/>
          </p:nvSpPr>
          <p:spPr>
            <a:xfrm>
              <a:off x="15725497" y="802781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77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1845702" y="1899835"/>
            <a:ext cx="534670" cy="534670"/>
            <a:chOff x="14914435" y="7687498"/>
            <a:chExt cx="534670" cy="534670"/>
          </a:xfrm>
        </p:grpSpPr>
        <p:sp>
          <p:nvSpPr>
            <p:cNvPr id="68" name="bk object 16"/>
            <p:cNvSpPr/>
            <p:nvPr/>
          </p:nvSpPr>
          <p:spPr>
            <a:xfrm>
              <a:off x="14914435" y="7687498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2047" y="0"/>
                  </a:moveTo>
                  <a:lnTo>
                    <a:pt x="220319" y="4096"/>
                  </a:lnTo>
                  <a:lnTo>
                    <a:pt x="178889" y="15012"/>
                  </a:lnTo>
                  <a:lnTo>
                    <a:pt x="138857" y="32837"/>
                  </a:lnTo>
                  <a:lnTo>
                    <a:pt x="103021" y="56323"/>
                  </a:lnTo>
                  <a:lnTo>
                    <a:pt x="72054" y="84593"/>
                  </a:lnTo>
                  <a:lnTo>
                    <a:pt x="46233" y="116922"/>
                  </a:lnTo>
                  <a:lnTo>
                    <a:pt x="25839" y="152583"/>
                  </a:lnTo>
                  <a:lnTo>
                    <a:pt x="11150" y="190850"/>
                  </a:lnTo>
                  <a:lnTo>
                    <a:pt x="2444" y="230997"/>
                  </a:lnTo>
                  <a:lnTo>
                    <a:pt x="0" y="272299"/>
                  </a:lnTo>
                  <a:lnTo>
                    <a:pt x="1213" y="293156"/>
                  </a:lnTo>
                  <a:lnTo>
                    <a:pt x="8684" y="334827"/>
                  </a:lnTo>
                  <a:lnTo>
                    <a:pt x="23115" y="375837"/>
                  </a:lnTo>
                  <a:lnTo>
                    <a:pt x="43934" y="414003"/>
                  </a:lnTo>
                  <a:lnTo>
                    <a:pt x="69901" y="447439"/>
                  </a:lnTo>
                  <a:lnTo>
                    <a:pt x="100291" y="475868"/>
                  </a:lnTo>
                  <a:lnTo>
                    <a:pt x="134377" y="499010"/>
                  </a:lnTo>
                  <a:lnTo>
                    <a:pt x="171432" y="516587"/>
                  </a:lnTo>
                  <a:lnTo>
                    <a:pt x="210731" y="528319"/>
                  </a:lnTo>
                  <a:lnTo>
                    <a:pt x="251547" y="533929"/>
                  </a:lnTo>
                  <a:lnTo>
                    <a:pt x="272297" y="534351"/>
                  </a:lnTo>
                  <a:lnTo>
                    <a:pt x="293155" y="533138"/>
                  </a:lnTo>
                  <a:lnTo>
                    <a:pt x="334827" y="525666"/>
                  </a:lnTo>
                  <a:lnTo>
                    <a:pt x="375837" y="511236"/>
                  </a:lnTo>
                  <a:lnTo>
                    <a:pt x="414000" y="490414"/>
                  </a:lnTo>
                  <a:lnTo>
                    <a:pt x="447435" y="464445"/>
                  </a:lnTo>
                  <a:lnTo>
                    <a:pt x="475863" y="434055"/>
                  </a:lnTo>
                  <a:lnTo>
                    <a:pt x="499005" y="399969"/>
                  </a:lnTo>
                  <a:lnTo>
                    <a:pt x="516581" y="362914"/>
                  </a:lnTo>
                  <a:lnTo>
                    <a:pt x="528314" y="323616"/>
                  </a:lnTo>
                  <a:lnTo>
                    <a:pt x="533924" y="282801"/>
                  </a:lnTo>
                  <a:lnTo>
                    <a:pt x="534345" y="262052"/>
                  </a:lnTo>
                  <a:lnTo>
                    <a:pt x="533131" y="241195"/>
                  </a:lnTo>
                  <a:lnTo>
                    <a:pt x="525658" y="199524"/>
                  </a:lnTo>
                  <a:lnTo>
                    <a:pt x="511225" y="158514"/>
                  </a:lnTo>
                  <a:lnTo>
                    <a:pt x="490406" y="120348"/>
                  </a:lnTo>
                  <a:lnTo>
                    <a:pt x="464439" y="86911"/>
                  </a:lnTo>
                  <a:lnTo>
                    <a:pt x="434050" y="58483"/>
                  </a:lnTo>
                  <a:lnTo>
                    <a:pt x="399964" y="35341"/>
                  </a:lnTo>
                  <a:lnTo>
                    <a:pt x="362909" y="17764"/>
                  </a:lnTo>
                  <a:lnTo>
                    <a:pt x="323611" y="6031"/>
                  </a:lnTo>
                  <a:lnTo>
                    <a:pt x="282796" y="421"/>
                  </a:lnTo>
                  <a:lnTo>
                    <a:pt x="262047" y="0"/>
                  </a:lnTo>
                  <a:close/>
                </a:path>
              </a:pathLst>
            </a:custGeom>
            <a:solidFill>
              <a:srgbClr val="508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bk object 17"/>
            <p:cNvSpPr/>
            <p:nvPr/>
          </p:nvSpPr>
          <p:spPr>
            <a:xfrm>
              <a:off x="15047947" y="782100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5" h="267334">
                  <a:moveTo>
                    <a:pt x="0" y="267332"/>
                  </a:moveTo>
                  <a:lnTo>
                    <a:pt x="267332" y="267332"/>
                  </a:lnTo>
                  <a:lnTo>
                    <a:pt x="267332" y="0"/>
                  </a:lnTo>
                  <a:lnTo>
                    <a:pt x="0" y="0"/>
                  </a:lnTo>
                  <a:lnTo>
                    <a:pt x="0" y="267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bk object 18"/>
            <p:cNvSpPr/>
            <p:nvPr/>
          </p:nvSpPr>
          <p:spPr>
            <a:xfrm>
              <a:off x="15080019" y="8027811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bk object 19"/>
            <p:cNvSpPr/>
            <p:nvPr/>
          </p:nvSpPr>
          <p:spPr>
            <a:xfrm>
              <a:off x="15080019" y="795467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bk object 20"/>
            <p:cNvSpPr/>
            <p:nvPr/>
          </p:nvSpPr>
          <p:spPr>
            <a:xfrm>
              <a:off x="15080019" y="7881533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6888" y="0"/>
                  </a:lnTo>
                </a:path>
              </a:pathLst>
            </a:custGeom>
            <a:ln w="5815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bk object 21"/>
            <p:cNvSpPr/>
            <p:nvPr/>
          </p:nvSpPr>
          <p:spPr>
            <a:xfrm>
              <a:off x="15153158" y="7968897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37" y="0"/>
                  </a:lnTo>
                </a:path>
              </a:pathLst>
            </a:custGeom>
            <a:ln w="2970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bk object 22"/>
            <p:cNvSpPr/>
            <p:nvPr/>
          </p:nvSpPr>
          <p:spPr>
            <a:xfrm>
              <a:off x="15153158" y="7895757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37" y="0"/>
                  </a:lnTo>
                </a:path>
              </a:pathLst>
            </a:custGeom>
            <a:ln w="2970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bk object 23"/>
            <p:cNvSpPr/>
            <p:nvPr/>
          </p:nvSpPr>
          <p:spPr>
            <a:xfrm>
              <a:off x="15153158" y="8042036"/>
              <a:ext cx="130175" cy="0"/>
            </a:xfrm>
            <a:custGeom>
              <a:avLst/>
              <a:gdLst/>
              <a:ahLst/>
              <a:cxnLst/>
              <a:rect l="l" t="t" r="r" b="b"/>
              <a:pathLst>
                <a:path w="130175">
                  <a:moveTo>
                    <a:pt x="0" y="0"/>
                  </a:moveTo>
                  <a:lnTo>
                    <a:pt x="130037" y="0"/>
                  </a:lnTo>
                </a:path>
              </a:pathLst>
            </a:custGeom>
            <a:ln w="29708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1873970" y="4499968"/>
            <a:ext cx="534670" cy="534670"/>
            <a:chOff x="15582231" y="2389527"/>
            <a:chExt cx="534670" cy="534670"/>
          </a:xfrm>
        </p:grpSpPr>
        <p:grpSp>
          <p:nvGrpSpPr>
            <p:cNvPr id="77" name="Группа 76"/>
            <p:cNvGrpSpPr/>
            <p:nvPr/>
          </p:nvGrpSpPr>
          <p:grpSpPr>
            <a:xfrm>
              <a:off x="15582231" y="2389527"/>
              <a:ext cx="534670" cy="534670"/>
              <a:chOff x="15582231" y="2389527"/>
              <a:chExt cx="534670" cy="534670"/>
            </a:xfrm>
          </p:grpSpPr>
          <p:sp>
            <p:nvSpPr>
              <p:cNvPr id="82" name="bk object 157"/>
              <p:cNvSpPr/>
              <p:nvPr/>
            </p:nvSpPr>
            <p:spPr>
              <a:xfrm>
                <a:off x="15582231" y="2389527"/>
                <a:ext cx="534670" cy="534670"/>
              </a:xfrm>
              <a:custGeom>
                <a:avLst/>
                <a:gdLst/>
                <a:ahLst/>
                <a:cxnLst/>
                <a:rect l="l" t="t" r="r" b="b"/>
                <a:pathLst>
                  <a:path w="534669" h="534669">
                    <a:moveTo>
                      <a:pt x="267133" y="0"/>
                    </a:moveTo>
                    <a:lnTo>
                      <a:pt x="223802" y="3496"/>
                    </a:lnTo>
                    <a:lnTo>
                      <a:pt x="182698" y="13618"/>
                    </a:lnTo>
                    <a:lnTo>
                      <a:pt x="144369" y="29816"/>
                    </a:lnTo>
                    <a:lnTo>
                      <a:pt x="109367" y="51540"/>
                    </a:lnTo>
                    <a:lnTo>
                      <a:pt x="78241" y="78241"/>
                    </a:lnTo>
                    <a:lnTo>
                      <a:pt x="51540" y="109367"/>
                    </a:lnTo>
                    <a:lnTo>
                      <a:pt x="29816" y="144369"/>
                    </a:lnTo>
                    <a:lnTo>
                      <a:pt x="13618" y="182698"/>
                    </a:lnTo>
                    <a:lnTo>
                      <a:pt x="3496" y="223802"/>
                    </a:lnTo>
                    <a:lnTo>
                      <a:pt x="0" y="267133"/>
                    </a:lnTo>
                    <a:lnTo>
                      <a:pt x="885" y="289042"/>
                    </a:lnTo>
                    <a:lnTo>
                      <a:pt x="7763" y="331328"/>
                    </a:lnTo>
                    <a:lnTo>
                      <a:pt x="20992" y="371114"/>
                    </a:lnTo>
                    <a:lnTo>
                      <a:pt x="40022" y="407848"/>
                    </a:lnTo>
                    <a:lnTo>
                      <a:pt x="64303" y="440981"/>
                    </a:lnTo>
                    <a:lnTo>
                      <a:pt x="93285" y="469963"/>
                    </a:lnTo>
                    <a:lnTo>
                      <a:pt x="126418" y="494244"/>
                    </a:lnTo>
                    <a:lnTo>
                      <a:pt x="163152" y="513273"/>
                    </a:lnTo>
                    <a:lnTo>
                      <a:pt x="202937" y="526502"/>
                    </a:lnTo>
                    <a:lnTo>
                      <a:pt x="245223" y="533380"/>
                    </a:lnTo>
                    <a:lnTo>
                      <a:pt x="267133" y="534266"/>
                    </a:lnTo>
                    <a:lnTo>
                      <a:pt x="289042" y="533380"/>
                    </a:lnTo>
                    <a:lnTo>
                      <a:pt x="331328" y="526502"/>
                    </a:lnTo>
                    <a:lnTo>
                      <a:pt x="371114" y="513273"/>
                    </a:lnTo>
                    <a:lnTo>
                      <a:pt x="407848" y="494244"/>
                    </a:lnTo>
                    <a:lnTo>
                      <a:pt x="440981" y="469963"/>
                    </a:lnTo>
                    <a:lnTo>
                      <a:pt x="469963" y="440981"/>
                    </a:lnTo>
                    <a:lnTo>
                      <a:pt x="494244" y="407848"/>
                    </a:lnTo>
                    <a:lnTo>
                      <a:pt x="513273" y="371114"/>
                    </a:lnTo>
                    <a:lnTo>
                      <a:pt x="526502" y="331328"/>
                    </a:lnTo>
                    <a:lnTo>
                      <a:pt x="533380" y="289042"/>
                    </a:lnTo>
                    <a:lnTo>
                      <a:pt x="534266" y="267133"/>
                    </a:lnTo>
                    <a:lnTo>
                      <a:pt x="533380" y="245223"/>
                    </a:lnTo>
                    <a:lnTo>
                      <a:pt x="526502" y="202937"/>
                    </a:lnTo>
                    <a:lnTo>
                      <a:pt x="513273" y="163152"/>
                    </a:lnTo>
                    <a:lnTo>
                      <a:pt x="494244" y="126418"/>
                    </a:lnTo>
                    <a:lnTo>
                      <a:pt x="469963" y="93285"/>
                    </a:lnTo>
                    <a:lnTo>
                      <a:pt x="440981" y="64303"/>
                    </a:lnTo>
                    <a:lnTo>
                      <a:pt x="407848" y="40022"/>
                    </a:lnTo>
                    <a:lnTo>
                      <a:pt x="371114" y="20992"/>
                    </a:lnTo>
                    <a:lnTo>
                      <a:pt x="331328" y="7763"/>
                    </a:lnTo>
                    <a:lnTo>
                      <a:pt x="289042" y="885"/>
                    </a:lnTo>
                    <a:lnTo>
                      <a:pt x="267133" y="0"/>
                    </a:lnTo>
                    <a:close/>
                  </a:path>
                </a:pathLst>
              </a:custGeom>
              <a:solidFill>
                <a:srgbClr val="4F9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bk object 158"/>
              <p:cNvSpPr/>
              <p:nvPr/>
            </p:nvSpPr>
            <p:spPr>
              <a:xfrm>
                <a:off x="15727939" y="2559798"/>
                <a:ext cx="243204" cy="242570"/>
              </a:xfrm>
              <a:custGeom>
                <a:avLst/>
                <a:gdLst/>
                <a:ahLst/>
                <a:cxnLst/>
                <a:rect l="l" t="t" r="r" b="b"/>
                <a:pathLst>
                  <a:path w="243205" h="242569">
                    <a:moveTo>
                      <a:pt x="0" y="242570"/>
                    </a:moveTo>
                    <a:lnTo>
                      <a:pt x="242851" y="242570"/>
                    </a:lnTo>
                    <a:lnTo>
                      <a:pt x="242851" y="0"/>
                    </a:lnTo>
                    <a:lnTo>
                      <a:pt x="0" y="0"/>
                    </a:lnTo>
                    <a:lnTo>
                      <a:pt x="0" y="2425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bk object 159"/>
            <p:cNvSpPr/>
            <p:nvPr/>
          </p:nvSpPr>
          <p:spPr>
            <a:xfrm>
              <a:off x="15727939" y="2535668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81" y="0"/>
                  </a:lnTo>
                </a:path>
              </a:pathLst>
            </a:custGeom>
            <a:ln w="495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bk object 160"/>
            <p:cNvSpPr/>
            <p:nvPr/>
          </p:nvSpPr>
          <p:spPr>
            <a:xfrm>
              <a:off x="15772481" y="2632375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712" y="0"/>
                  </a:lnTo>
                </a:path>
              </a:pathLst>
            </a:custGeom>
            <a:ln w="14837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bk object 161"/>
            <p:cNvSpPr/>
            <p:nvPr/>
          </p:nvSpPr>
          <p:spPr>
            <a:xfrm>
              <a:off x="15772481" y="2680946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>
                  <a:moveTo>
                    <a:pt x="0" y="0"/>
                  </a:moveTo>
                  <a:lnTo>
                    <a:pt x="145712" y="0"/>
                  </a:lnTo>
                </a:path>
              </a:pathLst>
            </a:custGeom>
            <a:ln w="14837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bk object 162"/>
            <p:cNvSpPr/>
            <p:nvPr/>
          </p:nvSpPr>
          <p:spPr>
            <a:xfrm>
              <a:off x="15772481" y="2729514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7138" y="0"/>
                  </a:lnTo>
                </a:path>
              </a:pathLst>
            </a:custGeom>
            <a:ln w="14837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2762068" y="1910535"/>
            <a:ext cx="534670" cy="534670"/>
            <a:chOff x="1780858" y="5876885"/>
            <a:chExt cx="534670" cy="534670"/>
          </a:xfrm>
        </p:grpSpPr>
        <p:sp>
          <p:nvSpPr>
            <p:cNvPr id="85" name="object 79"/>
            <p:cNvSpPr/>
            <p:nvPr/>
          </p:nvSpPr>
          <p:spPr>
            <a:xfrm>
              <a:off x="1780858" y="5876885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0"/>
            <p:cNvSpPr/>
            <p:nvPr/>
          </p:nvSpPr>
          <p:spPr>
            <a:xfrm>
              <a:off x="1871824" y="6031711"/>
              <a:ext cx="354330" cy="107950"/>
            </a:xfrm>
            <a:custGeom>
              <a:avLst/>
              <a:gdLst/>
              <a:ahLst/>
              <a:cxnLst/>
              <a:rect l="l" t="t" r="r" b="b"/>
              <a:pathLst>
                <a:path w="354330" h="107950">
                  <a:moveTo>
                    <a:pt x="184866" y="0"/>
                  </a:moveTo>
                  <a:lnTo>
                    <a:pt x="141650" y="3338"/>
                  </a:lnTo>
                  <a:lnTo>
                    <a:pt x="102107" y="13145"/>
                  </a:lnTo>
                  <a:lnTo>
                    <a:pt x="66484" y="28832"/>
                  </a:lnTo>
                  <a:lnTo>
                    <a:pt x="25513" y="57877"/>
                  </a:lnTo>
                  <a:lnTo>
                    <a:pt x="0" y="84995"/>
                  </a:lnTo>
                  <a:lnTo>
                    <a:pt x="23891" y="107349"/>
                  </a:lnTo>
                  <a:lnTo>
                    <a:pt x="32127" y="97398"/>
                  </a:lnTo>
                  <a:lnTo>
                    <a:pt x="40998" y="88022"/>
                  </a:lnTo>
                  <a:lnTo>
                    <a:pt x="71096" y="63681"/>
                  </a:lnTo>
                  <a:lnTo>
                    <a:pt x="105729" y="45723"/>
                  </a:lnTo>
                  <a:lnTo>
                    <a:pt x="144005" y="35048"/>
                  </a:lnTo>
                  <a:lnTo>
                    <a:pt x="176169" y="32357"/>
                  </a:lnTo>
                  <a:lnTo>
                    <a:pt x="292486" y="32357"/>
                  </a:lnTo>
                  <a:lnTo>
                    <a:pt x="286317" y="28643"/>
                  </a:lnTo>
                  <a:lnTo>
                    <a:pt x="250649" y="12475"/>
                  </a:lnTo>
                  <a:lnTo>
                    <a:pt x="211985" y="2674"/>
                  </a:lnTo>
                  <a:lnTo>
                    <a:pt x="198544" y="935"/>
                  </a:lnTo>
                  <a:lnTo>
                    <a:pt x="184866" y="0"/>
                  </a:lnTo>
                  <a:close/>
                </a:path>
                <a:path w="354330" h="107950">
                  <a:moveTo>
                    <a:pt x="292486" y="32357"/>
                  </a:moveTo>
                  <a:lnTo>
                    <a:pt x="176169" y="32357"/>
                  </a:lnTo>
                  <a:lnTo>
                    <a:pt x="189947" y="32845"/>
                  </a:lnTo>
                  <a:lnTo>
                    <a:pt x="203465" y="34289"/>
                  </a:lnTo>
                  <a:lnTo>
                    <a:pt x="242123" y="44015"/>
                  </a:lnTo>
                  <a:lnTo>
                    <a:pt x="277247" y="61134"/>
                  </a:lnTo>
                  <a:lnTo>
                    <a:pt x="307946" y="84745"/>
                  </a:lnTo>
                  <a:lnTo>
                    <a:pt x="325513" y="103647"/>
                  </a:lnTo>
                  <a:lnTo>
                    <a:pt x="354258" y="87444"/>
                  </a:lnTo>
                  <a:lnTo>
                    <a:pt x="328097" y="58970"/>
                  </a:lnTo>
                  <a:lnTo>
                    <a:pt x="297429" y="35333"/>
                  </a:lnTo>
                  <a:lnTo>
                    <a:pt x="292486" y="32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/>
            <p:cNvSpPr/>
            <p:nvPr/>
          </p:nvSpPr>
          <p:spPr>
            <a:xfrm>
              <a:off x="1923973" y="6093794"/>
              <a:ext cx="253365" cy="83820"/>
            </a:xfrm>
            <a:custGeom>
              <a:avLst/>
              <a:gdLst/>
              <a:ahLst/>
              <a:cxnLst/>
              <a:rect l="l" t="t" r="r" b="b"/>
              <a:pathLst>
                <a:path w="253364" h="83820">
                  <a:moveTo>
                    <a:pt x="128270" y="0"/>
                  </a:moveTo>
                  <a:lnTo>
                    <a:pt x="86443" y="4752"/>
                  </a:lnTo>
                  <a:lnTo>
                    <a:pt x="49359" y="18321"/>
                  </a:lnTo>
                  <a:lnTo>
                    <a:pt x="8505" y="48120"/>
                  </a:lnTo>
                  <a:lnTo>
                    <a:pt x="0" y="57373"/>
                  </a:lnTo>
                  <a:lnTo>
                    <a:pt x="20965" y="83220"/>
                  </a:lnTo>
                  <a:lnTo>
                    <a:pt x="29352" y="73405"/>
                  </a:lnTo>
                  <a:lnTo>
                    <a:pt x="38656" y="64464"/>
                  </a:lnTo>
                  <a:lnTo>
                    <a:pt x="71346" y="43613"/>
                  </a:lnTo>
                  <a:lnTo>
                    <a:pt x="109691" y="33251"/>
                  </a:lnTo>
                  <a:lnTo>
                    <a:pt x="221385" y="32468"/>
                  </a:lnTo>
                  <a:lnTo>
                    <a:pt x="215435" y="28061"/>
                  </a:lnTo>
                  <a:lnTo>
                    <a:pt x="180813" y="10142"/>
                  </a:lnTo>
                  <a:lnTo>
                    <a:pt x="141952" y="923"/>
                  </a:lnTo>
                  <a:lnTo>
                    <a:pt x="128270" y="0"/>
                  </a:lnTo>
                  <a:close/>
                </a:path>
                <a:path w="253364" h="83820">
                  <a:moveTo>
                    <a:pt x="221385" y="32468"/>
                  </a:moveTo>
                  <a:lnTo>
                    <a:pt x="124020" y="32468"/>
                  </a:lnTo>
                  <a:lnTo>
                    <a:pt x="137738" y="33186"/>
                  </a:lnTo>
                  <a:lnTo>
                    <a:pt x="151048" y="35291"/>
                  </a:lnTo>
                  <a:lnTo>
                    <a:pt x="187804" y="49205"/>
                  </a:lnTo>
                  <a:lnTo>
                    <a:pt x="218286" y="72982"/>
                  </a:lnTo>
                  <a:lnTo>
                    <a:pt x="226716" y="82759"/>
                  </a:lnTo>
                  <a:lnTo>
                    <a:pt x="252864" y="63325"/>
                  </a:lnTo>
                  <a:lnTo>
                    <a:pt x="244580" y="53430"/>
                  </a:lnTo>
                  <a:lnTo>
                    <a:pt x="235550" y="44223"/>
                  </a:lnTo>
                  <a:lnTo>
                    <a:pt x="225819" y="35751"/>
                  </a:lnTo>
                  <a:lnTo>
                    <a:pt x="221385" y="324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/>
            <p:cNvSpPr/>
            <p:nvPr/>
          </p:nvSpPr>
          <p:spPr>
            <a:xfrm>
              <a:off x="1975667" y="6156829"/>
              <a:ext cx="152400" cy="58419"/>
            </a:xfrm>
            <a:custGeom>
              <a:avLst/>
              <a:gdLst/>
              <a:ahLst/>
              <a:cxnLst/>
              <a:rect l="l" t="t" r="r" b="b"/>
              <a:pathLst>
                <a:path w="152400" h="58420">
                  <a:moveTo>
                    <a:pt x="85780" y="0"/>
                  </a:moveTo>
                  <a:lnTo>
                    <a:pt x="40928" y="5487"/>
                  </a:lnTo>
                  <a:lnTo>
                    <a:pt x="0" y="29975"/>
                  </a:lnTo>
                  <a:lnTo>
                    <a:pt x="18527" y="58169"/>
                  </a:lnTo>
                  <a:lnTo>
                    <a:pt x="27337" y="48748"/>
                  </a:lnTo>
                  <a:lnTo>
                    <a:pt x="37766" y="41123"/>
                  </a:lnTo>
                  <a:lnTo>
                    <a:pt x="49557" y="35564"/>
                  </a:lnTo>
                  <a:lnTo>
                    <a:pt x="62452" y="32343"/>
                  </a:lnTo>
                  <a:lnTo>
                    <a:pt x="72327" y="31625"/>
                  </a:lnTo>
                  <a:lnTo>
                    <a:pt x="145994" y="31625"/>
                  </a:lnTo>
                  <a:lnTo>
                    <a:pt x="143357" y="28625"/>
                  </a:lnTo>
                  <a:lnTo>
                    <a:pt x="133683" y="20092"/>
                  </a:lnTo>
                  <a:lnTo>
                    <a:pt x="122970" y="12839"/>
                  </a:lnTo>
                  <a:lnTo>
                    <a:pt x="111336" y="6991"/>
                  </a:lnTo>
                  <a:lnTo>
                    <a:pt x="98900" y="2670"/>
                  </a:lnTo>
                  <a:lnTo>
                    <a:pt x="85780" y="0"/>
                  </a:lnTo>
                  <a:close/>
                </a:path>
                <a:path w="152400" h="58420">
                  <a:moveTo>
                    <a:pt x="145994" y="31625"/>
                  </a:moveTo>
                  <a:lnTo>
                    <a:pt x="72327" y="31625"/>
                  </a:lnTo>
                  <a:lnTo>
                    <a:pt x="85859" y="32984"/>
                  </a:lnTo>
                  <a:lnTo>
                    <a:pt x="98475" y="36877"/>
                  </a:lnTo>
                  <a:lnTo>
                    <a:pt x="109916" y="43034"/>
                  </a:lnTo>
                  <a:lnTo>
                    <a:pt x="119923" y="51183"/>
                  </a:lnTo>
                  <a:lnTo>
                    <a:pt x="151874" y="38316"/>
                  </a:lnTo>
                  <a:lnTo>
                    <a:pt x="145994" y="31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/>
            <p:cNvSpPr/>
            <p:nvPr/>
          </p:nvSpPr>
          <p:spPr>
            <a:xfrm>
              <a:off x="2019922" y="6219187"/>
              <a:ext cx="58419" cy="37465"/>
            </a:xfrm>
            <a:custGeom>
              <a:avLst/>
              <a:gdLst/>
              <a:ahLst/>
              <a:cxnLst/>
              <a:rect l="l" t="t" r="r" b="b"/>
              <a:pathLst>
                <a:path w="58419" h="37464">
                  <a:moveTo>
                    <a:pt x="37013" y="0"/>
                  </a:moveTo>
                  <a:lnTo>
                    <a:pt x="20485" y="817"/>
                  </a:lnTo>
                  <a:lnTo>
                    <a:pt x="8491" y="4759"/>
                  </a:lnTo>
                  <a:lnTo>
                    <a:pt x="0" y="11228"/>
                  </a:lnTo>
                  <a:lnTo>
                    <a:pt x="28070" y="37302"/>
                  </a:lnTo>
                  <a:lnTo>
                    <a:pt x="58415" y="13899"/>
                  </a:lnTo>
                  <a:lnTo>
                    <a:pt x="48979" y="5171"/>
                  </a:lnTo>
                  <a:lnTo>
                    <a:pt x="37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2758685" y="2776634"/>
            <a:ext cx="534670" cy="534670"/>
            <a:chOff x="2434405" y="5876842"/>
            <a:chExt cx="534670" cy="534670"/>
          </a:xfrm>
        </p:grpSpPr>
        <p:sp>
          <p:nvSpPr>
            <p:cNvPr id="91" name="object 176"/>
            <p:cNvSpPr/>
            <p:nvPr/>
          </p:nvSpPr>
          <p:spPr>
            <a:xfrm>
              <a:off x="2434405" y="5876842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2047" y="0"/>
                  </a:moveTo>
                  <a:lnTo>
                    <a:pt x="220319" y="4096"/>
                  </a:lnTo>
                  <a:lnTo>
                    <a:pt x="178889" y="15012"/>
                  </a:lnTo>
                  <a:lnTo>
                    <a:pt x="138857" y="32837"/>
                  </a:lnTo>
                  <a:lnTo>
                    <a:pt x="103021" y="56323"/>
                  </a:lnTo>
                  <a:lnTo>
                    <a:pt x="72054" y="84593"/>
                  </a:lnTo>
                  <a:lnTo>
                    <a:pt x="46233" y="116922"/>
                  </a:lnTo>
                  <a:lnTo>
                    <a:pt x="25839" y="152583"/>
                  </a:lnTo>
                  <a:lnTo>
                    <a:pt x="11150" y="190850"/>
                  </a:lnTo>
                  <a:lnTo>
                    <a:pt x="2444" y="230997"/>
                  </a:lnTo>
                  <a:lnTo>
                    <a:pt x="0" y="272299"/>
                  </a:lnTo>
                  <a:lnTo>
                    <a:pt x="1213" y="293156"/>
                  </a:lnTo>
                  <a:lnTo>
                    <a:pt x="8684" y="334827"/>
                  </a:lnTo>
                  <a:lnTo>
                    <a:pt x="23115" y="375837"/>
                  </a:lnTo>
                  <a:lnTo>
                    <a:pt x="43934" y="414003"/>
                  </a:lnTo>
                  <a:lnTo>
                    <a:pt x="69901" y="447439"/>
                  </a:lnTo>
                  <a:lnTo>
                    <a:pt x="100291" y="475868"/>
                  </a:lnTo>
                  <a:lnTo>
                    <a:pt x="134377" y="499010"/>
                  </a:lnTo>
                  <a:lnTo>
                    <a:pt x="171432" y="516587"/>
                  </a:lnTo>
                  <a:lnTo>
                    <a:pt x="210731" y="528319"/>
                  </a:lnTo>
                  <a:lnTo>
                    <a:pt x="251547" y="533929"/>
                  </a:lnTo>
                  <a:lnTo>
                    <a:pt x="272297" y="534351"/>
                  </a:lnTo>
                  <a:lnTo>
                    <a:pt x="293155" y="533138"/>
                  </a:lnTo>
                  <a:lnTo>
                    <a:pt x="334827" y="525666"/>
                  </a:lnTo>
                  <a:lnTo>
                    <a:pt x="375837" y="511236"/>
                  </a:lnTo>
                  <a:lnTo>
                    <a:pt x="414000" y="490414"/>
                  </a:lnTo>
                  <a:lnTo>
                    <a:pt x="447435" y="464445"/>
                  </a:lnTo>
                  <a:lnTo>
                    <a:pt x="475863" y="434055"/>
                  </a:lnTo>
                  <a:lnTo>
                    <a:pt x="499005" y="399969"/>
                  </a:lnTo>
                  <a:lnTo>
                    <a:pt x="516581" y="362914"/>
                  </a:lnTo>
                  <a:lnTo>
                    <a:pt x="528314" y="323616"/>
                  </a:lnTo>
                  <a:lnTo>
                    <a:pt x="533924" y="282801"/>
                  </a:lnTo>
                  <a:lnTo>
                    <a:pt x="534345" y="262052"/>
                  </a:lnTo>
                  <a:lnTo>
                    <a:pt x="533131" y="241195"/>
                  </a:lnTo>
                  <a:lnTo>
                    <a:pt x="525658" y="199524"/>
                  </a:lnTo>
                  <a:lnTo>
                    <a:pt x="511225" y="158514"/>
                  </a:lnTo>
                  <a:lnTo>
                    <a:pt x="490406" y="120348"/>
                  </a:lnTo>
                  <a:lnTo>
                    <a:pt x="464439" y="86911"/>
                  </a:lnTo>
                  <a:lnTo>
                    <a:pt x="434050" y="58483"/>
                  </a:lnTo>
                  <a:lnTo>
                    <a:pt x="399964" y="35341"/>
                  </a:lnTo>
                  <a:lnTo>
                    <a:pt x="362909" y="17764"/>
                  </a:lnTo>
                  <a:lnTo>
                    <a:pt x="323611" y="6031"/>
                  </a:lnTo>
                  <a:lnTo>
                    <a:pt x="282796" y="421"/>
                  </a:lnTo>
                  <a:lnTo>
                    <a:pt x="262047" y="0"/>
                  </a:lnTo>
                  <a:close/>
                </a:path>
              </a:pathLst>
            </a:custGeom>
            <a:solidFill>
              <a:srgbClr val="508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77"/>
            <p:cNvSpPr/>
            <p:nvPr/>
          </p:nvSpPr>
          <p:spPr>
            <a:xfrm>
              <a:off x="2523473" y="6024872"/>
              <a:ext cx="237490" cy="156210"/>
            </a:xfrm>
            <a:custGeom>
              <a:avLst/>
              <a:gdLst/>
              <a:ahLst/>
              <a:cxnLst/>
              <a:rect l="l" t="t" r="r" b="b"/>
              <a:pathLst>
                <a:path w="237489" h="156210">
                  <a:moveTo>
                    <a:pt x="198245" y="0"/>
                  </a:moveTo>
                  <a:lnTo>
                    <a:pt x="0" y="127786"/>
                  </a:lnTo>
                  <a:lnTo>
                    <a:pt x="89798" y="155942"/>
                  </a:lnTo>
                  <a:lnTo>
                    <a:pt x="237427" y="60783"/>
                  </a:lnTo>
                  <a:lnTo>
                    <a:pt x="198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78"/>
            <p:cNvSpPr/>
            <p:nvPr/>
          </p:nvSpPr>
          <p:spPr>
            <a:xfrm>
              <a:off x="2828301" y="6036046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595"/>
                  </a:lnTo>
                </a:path>
              </a:pathLst>
            </a:custGeom>
            <a:ln w="294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79"/>
            <p:cNvSpPr/>
            <p:nvPr/>
          </p:nvSpPr>
          <p:spPr>
            <a:xfrm>
              <a:off x="2744332" y="6128967"/>
              <a:ext cx="95250" cy="64135"/>
            </a:xfrm>
            <a:custGeom>
              <a:avLst/>
              <a:gdLst/>
              <a:ahLst/>
              <a:cxnLst/>
              <a:rect l="l" t="t" r="r" b="b"/>
              <a:pathLst>
                <a:path w="95250" h="64135">
                  <a:moveTo>
                    <a:pt x="95201" y="0"/>
                  </a:moveTo>
                  <a:lnTo>
                    <a:pt x="0" y="35852"/>
                  </a:lnTo>
                  <a:lnTo>
                    <a:pt x="10617" y="64050"/>
                  </a:lnTo>
                  <a:lnTo>
                    <a:pt x="92489" y="33224"/>
                  </a:lnTo>
                  <a:lnTo>
                    <a:pt x="95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80"/>
            <p:cNvSpPr/>
            <p:nvPr/>
          </p:nvSpPr>
          <p:spPr>
            <a:xfrm>
              <a:off x="2728161" y="6157755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80" h="42545">
                  <a:moveTo>
                    <a:pt x="17608" y="0"/>
                  </a:moveTo>
                  <a:lnTo>
                    <a:pt x="13894" y="1018"/>
                  </a:lnTo>
                  <a:lnTo>
                    <a:pt x="4110" y="8440"/>
                  </a:lnTo>
                  <a:lnTo>
                    <a:pt x="0" y="19669"/>
                  </a:lnTo>
                  <a:lnTo>
                    <a:pt x="6720" y="34186"/>
                  </a:lnTo>
                  <a:lnTo>
                    <a:pt x="15880" y="41424"/>
                  </a:lnTo>
                  <a:lnTo>
                    <a:pt x="26100" y="42186"/>
                  </a:lnTo>
                  <a:lnTo>
                    <a:pt x="37500" y="34795"/>
                  </a:lnTo>
                  <a:lnTo>
                    <a:pt x="42685" y="24335"/>
                  </a:lnTo>
                  <a:lnTo>
                    <a:pt x="36343" y="8987"/>
                  </a:lnTo>
                  <a:lnTo>
                    <a:pt x="27544" y="1211"/>
                  </a:lnTo>
                  <a:lnTo>
                    <a:pt x="17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1"/>
            <p:cNvSpPr/>
            <p:nvPr/>
          </p:nvSpPr>
          <p:spPr>
            <a:xfrm>
              <a:off x="2689225" y="6082004"/>
              <a:ext cx="74930" cy="104139"/>
            </a:xfrm>
            <a:custGeom>
              <a:avLst/>
              <a:gdLst/>
              <a:ahLst/>
              <a:cxnLst/>
              <a:rect l="l" t="t" r="r" b="b"/>
              <a:pathLst>
                <a:path w="74930" h="104139">
                  <a:moveTo>
                    <a:pt x="26616" y="0"/>
                  </a:moveTo>
                  <a:lnTo>
                    <a:pt x="0" y="14125"/>
                  </a:lnTo>
                  <a:lnTo>
                    <a:pt x="47694" y="103975"/>
                  </a:lnTo>
                  <a:lnTo>
                    <a:pt x="74311" y="89850"/>
                  </a:lnTo>
                  <a:lnTo>
                    <a:pt x="26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82"/>
            <p:cNvSpPr/>
            <p:nvPr/>
          </p:nvSpPr>
          <p:spPr>
            <a:xfrm>
              <a:off x="2729683" y="6157737"/>
              <a:ext cx="42545" cy="40640"/>
            </a:xfrm>
            <a:custGeom>
              <a:avLst/>
              <a:gdLst/>
              <a:ahLst/>
              <a:cxnLst/>
              <a:rect l="l" t="t" r="r" b="b"/>
              <a:pathLst>
                <a:path w="42544" h="40639">
                  <a:moveTo>
                    <a:pt x="21056" y="0"/>
                  </a:moveTo>
                  <a:lnTo>
                    <a:pt x="8583" y="3282"/>
                  </a:lnTo>
                  <a:lnTo>
                    <a:pt x="1711" y="11268"/>
                  </a:lnTo>
                  <a:lnTo>
                    <a:pt x="0" y="22376"/>
                  </a:lnTo>
                  <a:lnTo>
                    <a:pt x="4564" y="35561"/>
                  </a:lnTo>
                  <a:lnTo>
                    <a:pt x="12787" y="40509"/>
                  </a:lnTo>
                  <a:lnTo>
                    <a:pt x="24019" y="40388"/>
                  </a:lnTo>
                  <a:lnTo>
                    <a:pt x="37892" y="33934"/>
                  </a:lnTo>
                  <a:lnTo>
                    <a:pt x="42003" y="22920"/>
                  </a:lnTo>
                  <a:lnTo>
                    <a:pt x="39559" y="11086"/>
                  </a:lnTo>
                  <a:lnTo>
                    <a:pt x="32096" y="3086"/>
                  </a:lnTo>
                  <a:lnTo>
                    <a:pt x="21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83"/>
            <p:cNvSpPr/>
            <p:nvPr/>
          </p:nvSpPr>
          <p:spPr>
            <a:xfrm>
              <a:off x="2636584" y="6093816"/>
              <a:ext cx="34925" cy="35560"/>
            </a:xfrm>
            <a:custGeom>
              <a:avLst/>
              <a:gdLst/>
              <a:ahLst/>
              <a:cxnLst/>
              <a:rect l="l" t="t" r="r" b="b"/>
              <a:pathLst>
                <a:path w="34925" h="35560">
                  <a:moveTo>
                    <a:pt x="18691" y="0"/>
                  </a:moveTo>
                  <a:lnTo>
                    <a:pt x="8680" y="3775"/>
                  </a:lnTo>
                  <a:lnTo>
                    <a:pt x="0" y="16024"/>
                  </a:lnTo>
                  <a:lnTo>
                    <a:pt x="3292" y="26277"/>
                  </a:lnTo>
                  <a:lnTo>
                    <a:pt x="14818" y="35136"/>
                  </a:lnTo>
                  <a:lnTo>
                    <a:pt x="25590" y="32878"/>
                  </a:lnTo>
                  <a:lnTo>
                    <a:pt x="34632" y="22797"/>
                  </a:lnTo>
                  <a:lnTo>
                    <a:pt x="34159" y="11061"/>
                  </a:lnTo>
                  <a:lnTo>
                    <a:pt x="26302" y="2076"/>
                  </a:lnTo>
                  <a:lnTo>
                    <a:pt x="18691" y="0"/>
                  </a:lnTo>
                  <a:close/>
                </a:path>
              </a:pathLst>
            </a:custGeom>
            <a:solidFill>
              <a:srgbClr val="508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Группа 98"/>
          <p:cNvGrpSpPr/>
          <p:nvPr/>
        </p:nvGrpSpPr>
        <p:grpSpPr>
          <a:xfrm>
            <a:off x="3677287" y="1892126"/>
            <a:ext cx="534670" cy="534670"/>
            <a:chOff x="14246575" y="5684146"/>
            <a:chExt cx="534670" cy="534670"/>
          </a:xfrm>
        </p:grpSpPr>
        <p:sp>
          <p:nvSpPr>
            <p:cNvPr id="100" name="bk object 52"/>
            <p:cNvSpPr/>
            <p:nvPr/>
          </p:nvSpPr>
          <p:spPr>
            <a:xfrm>
              <a:off x="14246575" y="568414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bk object 53"/>
            <p:cNvSpPr/>
            <p:nvPr/>
          </p:nvSpPr>
          <p:spPr>
            <a:xfrm>
              <a:off x="14404436" y="5799487"/>
              <a:ext cx="219075" cy="304165"/>
            </a:xfrm>
            <a:custGeom>
              <a:avLst/>
              <a:gdLst/>
              <a:ahLst/>
              <a:cxnLst/>
              <a:rect l="l" t="t" r="r" b="b"/>
              <a:pathLst>
                <a:path w="219075" h="304164">
                  <a:moveTo>
                    <a:pt x="94091" y="200025"/>
                  </a:moveTo>
                  <a:lnTo>
                    <a:pt x="36941" y="200025"/>
                  </a:lnTo>
                  <a:lnTo>
                    <a:pt x="30177" y="200512"/>
                  </a:lnTo>
                  <a:lnTo>
                    <a:pt x="30177" y="303582"/>
                  </a:lnTo>
                  <a:lnTo>
                    <a:pt x="94091" y="303582"/>
                  </a:lnTo>
                  <a:lnTo>
                    <a:pt x="94091" y="200025"/>
                  </a:lnTo>
                  <a:close/>
                </a:path>
                <a:path w="219075" h="304164">
                  <a:moveTo>
                    <a:pt x="30177" y="200512"/>
                  </a:moveTo>
                  <a:lnTo>
                    <a:pt x="0" y="202684"/>
                  </a:lnTo>
                  <a:lnTo>
                    <a:pt x="0" y="234432"/>
                  </a:lnTo>
                  <a:lnTo>
                    <a:pt x="30177" y="234432"/>
                  </a:lnTo>
                  <a:lnTo>
                    <a:pt x="30177" y="200512"/>
                  </a:lnTo>
                  <a:close/>
                </a:path>
                <a:path w="219075" h="304164">
                  <a:moveTo>
                    <a:pt x="187481" y="200025"/>
                  </a:moveTo>
                  <a:lnTo>
                    <a:pt x="94091" y="200025"/>
                  </a:lnTo>
                  <a:lnTo>
                    <a:pt x="94091" y="234432"/>
                  </a:lnTo>
                  <a:lnTo>
                    <a:pt x="187481" y="234432"/>
                  </a:lnTo>
                  <a:lnTo>
                    <a:pt x="187481" y="200025"/>
                  </a:lnTo>
                  <a:close/>
                </a:path>
                <a:path w="219075" h="304164">
                  <a:moveTo>
                    <a:pt x="59809" y="141922"/>
                  </a:moveTo>
                  <a:lnTo>
                    <a:pt x="36941" y="141922"/>
                  </a:lnTo>
                  <a:lnTo>
                    <a:pt x="30177" y="142409"/>
                  </a:lnTo>
                  <a:lnTo>
                    <a:pt x="30177" y="200512"/>
                  </a:lnTo>
                  <a:lnTo>
                    <a:pt x="36941" y="200025"/>
                  </a:lnTo>
                  <a:lnTo>
                    <a:pt x="94091" y="200025"/>
                  </a:lnTo>
                  <a:lnTo>
                    <a:pt x="94091" y="176340"/>
                  </a:lnTo>
                  <a:lnTo>
                    <a:pt x="59809" y="176340"/>
                  </a:lnTo>
                  <a:lnTo>
                    <a:pt x="59809" y="141922"/>
                  </a:lnTo>
                  <a:close/>
                </a:path>
                <a:path w="219075" h="304164">
                  <a:moveTo>
                    <a:pt x="30177" y="142409"/>
                  </a:moveTo>
                  <a:lnTo>
                    <a:pt x="0" y="144581"/>
                  </a:lnTo>
                  <a:lnTo>
                    <a:pt x="0" y="176340"/>
                  </a:lnTo>
                  <a:lnTo>
                    <a:pt x="30177" y="176340"/>
                  </a:lnTo>
                  <a:lnTo>
                    <a:pt x="30177" y="142409"/>
                  </a:lnTo>
                  <a:close/>
                </a:path>
                <a:path w="219075" h="304164">
                  <a:moveTo>
                    <a:pt x="206553" y="42668"/>
                  </a:moveTo>
                  <a:lnTo>
                    <a:pt x="94091" y="42668"/>
                  </a:lnTo>
                  <a:lnTo>
                    <a:pt x="106902" y="42671"/>
                  </a:lnTo>
                  <a:lnTo>
                    <a:pt x="121063" y="44018"/>
                  </a:lnTo>
                  <a:lnTo>
                    <a:pt x="154087" y="81302"/>
                  </a:lnTo>
                  <a:lnTo>
                    <a:pt x="155382" y="100693"/>
                  </a:lnTo>
                  <a:lnTo>
                    <a:pt x="151654" y="114767"/>
                  </a:lnTo>
                  <a:lnTo>
                    <a:pt x="144622" y="126215"/>
                  </a:lnTo>
                  <a:lnTo>
                    <a:pt x="134539" y="134749"/>
                  </a:lnTo>
                  <a:lnTo>
                    <a:pt x="121660" y="140081"/>
                  </a:lnTo>
                  <a:lnTo>
                    <a:pt x="106237" y="141922"/>
                  </a:lnTo>
                  <a:lnTo>
                    <a:pt x="59809" y="141922"/>
                  </a:lnTo>
                  <a:lnTo>
                    <a:pt x="59809" y="176340"/>
                  </a:lnTo>
                  <a:lnTo>
                    <a:pt x="111094" y="176328"/>
                  </a:lnTo>
                  <a:lnTo>
                    <a:pt x="155417" y="169954"/>
                  </a:lnTo>
                  <a:lnTo>
                    <a:pt x="191427" y="150882"/>
                  </a:lnTo>
                  <a:lnTo>
                    <a:pt x="213811" y="117660"/>
                  </a:lnTo>
                  <a:lnTo>
                    <a:pt x="218541" y="86932"/>
                  </a:lnTo>
                  <a:lnTo>
                    <a:pt x="217185" y="71163"/>
                  </a:lnTo>
                  <a:lnTo>
                    <a:pt x="213598" y="57090"/>
                  </a:lnTo>
                  <a:lnTo>
                    <a:pt x="207950" y="44671"/>
                  </a:lnTo>
                  <a:lnTo>
                    <a:pt x="206553" y="42668"/>
                  </a:lnTo>
                  <a:close/>
                </a:path>
                <a:path w="219075" h="304164">
                  <a:moveTo>
                    <a:pt x="108970" y="0"/>
                  </a:moveTo>
                  <a:lnTo>
                    <a:pt x="30177" y="0"/>
                  </a:lnTo>
                  <a:lnTo>
                    <a:pt x="30177" y="142409"/>
                  </a:lnTo>
                  <a:lnTo>
                    <a:pt x="36941" y="141922"/>
                  </a:lnTo>
                  <a:lnTo>
                    <a:pt x="94091" y="141922"/>
                  </a:lnTo>
                  <a:lnTo>
                    <a:pt x="94091" y="42668"/>
                  </a:lnTo>
                  <a:lnTo>
                    <a:pt x="206553" y="42668"/>
                  </a:lnTo>
                  <a:lnTo>
                    <a:pt x="200411" y="33867"/>
                  </a:lnTo>
                  <a:lnTo>
                    <a:pt x="168148" y="10731"/>
                  </a:lnTo>
                  <a:lnTo>
                    <a:pt x="124986" y="650"/>
                  </a:lnTo>
                  <a:lnTo>
                    <a:pt x="108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Группа 101"/>
          <p:cNvGrpSpPr/>
          <p:nvPr/>
        </p:nvGrpSpPr>
        <p:grpSpPr>
          <a:xfrm>
            <a:off x="2756020" y="4481403"/>
            <a:ext cx="540000" cy="540000"/>
            <a:chOff x="14914403" y="1730551"/>
            <a:chExt cx="534670" cy="534670"/>
          </a:xfrm>
        </p:grpSpPr>
        <p:sp>
          <p:nvSpPr>
            <p:cNvPr id="103" name="bk object 94"/>
            <p:cNvSpPr/>
            <p:nvPr/>
          </p:nvSpPr>
          <p:spPr>
            <a:xfrm>
              <a:off x="14914403" y="1730551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bk object 95"/>
            <p:cNvSpPr/>
            <p:nvPr/>
          </p:nvSpPr>
          <p:spPr>
            <a:xfrm>
              <a:off x="15181540" y="2078835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12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bk object 96"/>
            <p:cNvSpPr/>
            <p:nvPr/>
          </p:nvSpPr>
          <p:spPr>
            <a:xfrm>
              <a:off x="15111039" y="1944190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38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bk object 97"/>
            <p:cNvSpPr/>
            <p:nvPr/>
          </p:nvSpPr>
          <p:spPr>
            <a:xfrm>
              <a:off x="15066517" y="1944190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38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bk object 98"/>
            <p:cNvSpPr/>
            <p:nvPr/>
          </p:nvSpPr>
          <p:spPr>
            <a:xfrm>
              <a:off x="15021995" y="1944190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38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bk object 99"/>
            <p:cNvSpPr/>
            <p:nvPr/>
          </p:nvSpPr>
          <p:spPr>
            <a:xfrm>
              <a:off x="15123929" y="2046219"/>
              <a:ext cx="115570" cy="38735"/>
            </a:xfrm>
            <a:custGeom>
              <a:avLst/>
              <a:gdLst/>
              <a:ahLst/>
              <a:cxnLst/>
              <a:rect l="l" t="t" r="r" b="b"/>
              <a:pathLst>
                <a:path w="115569" h="38735">
                  <a:moveTo>
                    <a:pt x="94709" y="0"/>
                  </a:moveTo>
                  <a:lnTo>
                    <a:pt x="20512" y="0"/>
                  </a:lnTo>
                  <a:lnTo>
                    <a:pt x="0" y="2397"/>
                  </a:lnTo>
                  <a:lnTo>
                    <a:pt x="0" y="38312"/>
                  </a:lnTo>
                  <a:lnTo>
                    <a:pt x="115221" y="38312"/>
                  </a:lnTo>
                  <a:lnTo>
                    <a:pt x="115221" y="1905"/>
                  </a:lnTo>
                  <a:lnTo>
                    <a:pt x="94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bk object 100"/>
            <p:cNvSpPr/>
            <p:nvPr/>
          </p:nvSpPr>
          <p:spPr>
            <a:xfrm>
              <a:off x="15123929" y="1869039"/>
              <a:ext cx="115570" cy="38735"/>
            </a:xfrm>
            <a:custGeom>
              <a:avLst/>
              <a:gdLst/>
              <a:ahLst/>
              <a:cxnLst/>
              <a:rect l="l" t="t" r="r" b="b"/>
              <a:pathLst>
                <a:path w="115569" h="38735">
                  <a:moveTo>
                    <a:pt x="115221" y="0"/>
                  </a:moveTo>
                  <a:lnTo>
                    <a:pt x="0" y="0"/>
                  </a:lnTo>
                  <a:lnTo>
                    <a:pt x="0" y="35915"/>
                  </a:lnTo>
                  <a:lnTo>
                    <a:pt x="20512" y="38312"/>
                  </a:lnTo>
                  <a:lnTo>
                    <a:pt x="94709" y="38312"/>
                  </a:lnTo>
                  <a:lnTo>
                    <a:pt x="115221" y="36407"/>
                  </a:lnTo>
                  <a:lnTo>
                    <a:pt x="115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bk object 101"/>
            <p:cNvSpPr/>
            <p:nvPr/>
          </p:nvSpPr>
          <p:spPr>
            <a:xfrm>
              <a:off x="15252030" y="1944190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38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bk object 102"/>
            <p:cNvSpPr/>
            <p:nvPr/>
          </p:nvSpPr>
          <p:spPr>
            <a:xfrm>
              <a:off x="15296552" y="1944190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6196"/>
                  </a:lnTo>
                </a:path>
              </a:pathLst>
            </a:custGeom>
            <a:ln w="38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bk object 104"/>
            <p:cNvSpPr/>
            <p:nvPr/>
          </p:nvSpPr>
          <p:spPr>
            <a:xfrm>
              <a:off x="15123929" y="1830329"/>
              <a:ext cx="115570" cy="254635"/>
            </a:xfrm>
            <a:custGeom>
              <a:avLst/>
              <a:gdLst/>
              <a:ahLst/>
              <a:cxnLst/>
              <a:rect l="l" t="t" r="r" b="b"/>
              <a:pathLst>
                <a:path w="115569" h="254635">
                  <a:moveTo>
                    <a:pt x="94709" y="164183"/>
                  </a:moveTo>
                  <a:lnTo>
                    <a:pt x="20501" y="164183"/>
                  </a:lnTo>
                  <a:lnTo>
                    <a:pt x="20501" y="215888"/>
                  </a:lnTo>
                  <a:lnTo>
                    <a:pt x="0" y="218286"/>
                  </a:lnTo>
                  <a:lnTo>
                    <a:pt x="0" y="254201"/>
                  </a:lnTo>
                  <a:lnTo>
                    <a:pt x="115221" y="254201"/>
                  </a:lnTo>
                  <a:lnTo>
                    <a:pt x="115221" y="217783"/>
                  </a:lnTo>
                  <a:lnTo>
                    <a:pt x="94709" y="215888"/>
                  </a:lnTo>
                  <a:lnTo>
                    <a:pt x="94709" y="164183"/>
                  </a:lnTo>
                  <a:close/>
                </a:path>
                <a:path w="115569" h="254635">
                  <a:moveTo>
                    <a:pt x="109546" y="142592"/>
                  </a:moveTo>
                  <a:lnTo>
                    <a:pt x="5664" y="142592"/>
                  </a:lnTo>
                  <a:lnTo>
                    <a:pt x="5664" y="164183"/>
                  </a:lnTo>
                  <a:lnTo>
                    <a:pt x="109546" y="164183"/>
                  </a:lnTo>
                  <a:lnTo>
                    <a:pt x="109546" y="142592"/>
                  </a:lnTo>
                  <a:close/>
                </a:path>
                <a:path w="115569" h="254635">
                  <a:moveTo>
                    <a:pt x="94709" y="0"/>
                  </a:moveTo>
                  <a:lnTo>
                    <a:pt x="20501" y="0"/>
                  </a:lnTo>
                  <a:lnTo>
                    <a:pt x="20501" y="142592"/>
                  </a:lnTo>
                  <a:lnTo>
                    <a:pt x="94709" y="142592"/>
                  </a:lnTo>
                  <a:lnTo>
                    <a:pt x="94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bk object 105"/>
            <p:cNvSpPr/>
            <p:nvPr/>
          </p:nvSpPr>
          <p:spPr>
            <a:xfrm>
              <a:off x="15134911" y="2084529"/>
              <a:ext cx="93980" cy="60960"/>
            </a:xfrm>
            <a:custGeom>
              <a:avLst/>
              <a:gdLst/>
              <a:ahLst/>
              <a:cxnLst/>
              <a:rect l="l" t="t" r="r" b="b"/>
              <a:pathLst>
                <a:path w="93980" h="60960">
                  <a:moveTo>
                    <a:pt x="57757" y="0"/>
                  </a:moveTo>
                  <a:lnTo>
                    <a:pt x="35496" y="0"/>
                  </a:lnTo>
                  <a:lnTo>
                    <a:pt x="35496" y="19203"/>
                  </a:lnTo>
                  <a:lnTo>
                    <a:pt x="22667" y="24250"/>
                  </a:lnTo>
                  <a:lnTo>
                    <a:pt x="12032" y="32507"/>
                  </a:lnTo>
                  <a:lnTo>
                    <a:pt x="4254" y="43362"/>
                  </a:lnTo>
                  <a:lnTo>
                    <a:pt x="0" y="56204"/>
                  </a:lnTo>
                  <a:lnTo>
                    <a:pt x="40752" y="60867"/>
                  </a:lnTo>
                  <a:lnTo>
                    <a:pt x="93787" y="60867"/>
                  </a:lnTo>
                  <a:lnTo>
                    <a:pt x="90868" y="47494"/>
                  </a:lnTo>
                  <a:lnTo>
                    <a:pt x="84203" y="35900"/>
                  </a:lnTo>
                  <a:lnTo>
                    <a:pt x="74455" y="26700"/>
                  </a:lnTo>
                  <a:lnTo>
                    <a:pt x="62288" y="20506"/>
                  </a:lnTo>
                  <a:lnTo>
                    <a:pt x="57757" y="19203"/>
                  </a:lnTo>
                  <a:lnTo>
                    <a:pt x="577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Группа 113"/>
          <p:cNvGrpSpPr/>
          <p:nvPr/>
        </p:nvGrpSpPr>
        <p:grpSpPr>
          <a:xfrm>
            <a:off x="942006" y="5376244"/>
            <a:ext cx="540000" cy="540000"/>
            <a:chOff x="4230754" y="2790612"/>
            <a:chExt cx="754380" cy="754380"/>
          </a:xfrm>
        </p:grpSpPr>
        <p:sp>
          <p:nvSpPr>
            <p:cNvPr id="115" name="object 417"/>
            <p:cNvSpPr/>
            <p:nvPr/>
          </p:nvSpPr>
          <p:spPr>
            <a:xfrm>
              <a:off x="4230754" y="2790612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79" h="754379">
                  <a:moveTo>
                    <a:pt x="376951" y="0"/>
                  </a:moveTo>
                  <a:lnTo>
                    <a:pt x="315808" y="4933"/>
                  </a:lnTo>
                  <a:lnTo>
                    <a:pt x="257806" y="19217"/>
                  </a:lnTo>
                  <a:lnTo>
                    <a:pt x="203721" y="42075"/>
                  </a:lnTo>
                  <a:lnTo>
                    <a:pt x="154330" y="72730"/>
                  </a:lnTo>
                  <a:lnTo>
                    <a:pt x="110407" y="110407"/>
                  </a:lnTo>
                  <a:lnTo>
                    <a:pt x="72730" y="154330"/>
                  </a:lnTo>
                  <a:lnTo>
                    <a:pt x="42075" y="203721"/>
                  </a:lnTo>
                  <a:lnTo>
                    <a:pt x="19217" y="257806"/>
                  </a:lnTo>
                  <a:lnTo>
                    <a:pt x="4933" y="315808"/>
                  </a:lnTo>
                  <a:lnTo>
                    <a:pt x="0" y="376951"/>
                  </a:lnTo>
                  <a:lnTo>
                    <a:pt x="1249" y="407868"/>
                  </a:lnTo>
                  <a:lnTo>
                    <a:pt x="10955" y="467540"/>
                  </a:lnTo>
                  <a:lnTo>
                    <a:pt x="29623" y="523681"/>
                  </a:lnTo>
                  <a:lnTo>
                    <a:pt x="56476" y="575517"/>
                  </a:lnTo>
                  <a:lnTo>
                    <a:pt x="90739" y="622271"/>
                  </a:lnTo>
                  <a:lnTo>
                    <a:pt x="131636" y="663167"/>
                  </a:lnTo>
                  <a:lnTo>
                    <a:pt x="178390" y="697429"/>
                  </a:lnTo>
                  <a:lnTo>
                    <a:pt x="230226" y="724282"/>
                  </a:lnTo>
                  <a:lnTo>
                    <a:pt x="286366" y="742948"/>
                  </a:lnTo>
                  <a:lnTo>
                    <a:pt x="346036" y="752654"/>
                  </a:lnTo>
                  <a:lnTo>
                    <a:pt x="376951" y="753903"/>
                  </a:lnTo>
                  <a:lnTo>
                    <a:pt x="407867" y="752654"/>
                  </a:lnTo>
                  <a:lnTo>
                    <a:pt x="467536" y="742948"/>
                  </a:lnTo>
                  <a:lnTo>
                    <a:pt x="523677" y="724282"/>
                  </a:lnTo>
                  <a:lnTo>
                    <a:pt x="575512" y="697429"/>
                  </a:lnTo>
                  <a:lnTo>
                    <a:pt x="622267" y="663167"/>
                  </a:lnTo>
                  <a:lnTo>
                    <a:pt x="663163" y="622271"/>
                  </a:lnTo>
                  <a:lnTo>
                    <a:pt x="697427" y="575517"/>
                  </a:lnTo>
                  <a:lnTo>
                    <a:pt x="724280" y="523681"/>
                  </a:lnTo>
                  <a:lnTo>
                    <a:pt x="742948" y="467540"/>
                  </a:lnTo>
                  <a:lnTo>
                    <a:pt x="752654" y="407868"/>
                  </a:lnTo>
                  <a:lnTo>
                    <a:pt x="753903" y="376951"/>
                  </a:lnTo>
                  <a:lnTo>
                    <a:pt x="752654" y="346036"/>
                  </a:lnTo>
                  <a:lnTo>
                    <a:pt x="742948" y="286366"/>
                  </a:lnTo>
                  <a:lnTo>
                    <a:pt x="724280" y="230226"/>
                  </a:lnTo>
                  <a:lnTo>
                    <a:pt x="697427" y="178390"/>
                  </a:lnTo>
                  <a:lnTo>
                    <a:pt x="663163" y="131636"/>
                  </a:lnTo>
                  <a:lnTo>
                    <a:pt x="622267" y="90739"/>
                  </a:lnTo>
                  <a:lnTo>
                    <a:pt x="575512" y="56476"/>
                  </a:lnTo>
                  <a:lnTo>
                    <a:pt x="523677" y="29623"/>
                  </a:lnTo>
                  <a:lnTo>
                    <a:pt x="467536" y="10955"/>
                  </a:lnTo>
                  <a:lnTo>
                    <a:pt x="407867" y="1249"/>
                  </a:lnTo>
                  <a:lnTo>
                    <a:pt x="376951" y="0"/>
                  </a:lnTo>
                  <a:close/>
                </a:path>
              </a:pathLst>
            </a:custGeom>
            <a:solidFill>
              <a:srgbClr val="0F5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18"/>
            <p:cNvSpPr/>
            <p:nvPr/>
          </p:nvSpPr>
          <p:spPr>
            <a:xfrm>
              <a:off x="4540869" y="2963935"/>
              <a:ext cx="280035" cy="345440"/>
            </a:xfrm>
            <a:custGeom>
              <a:avLst/>
              <a:gdLst/>
              <a:ahLst/>
              <a:cxnLst/>
              <a:rect l="l" t="t" r="r" b="b"/>
              <a:pathLst>
                <a:path w="280035" h="345440">
                  <a:moveTo>
                    <a:pt x="106653" y="0"/>
                  </a:moveTo>
                  <a:lnTo>
                    <a:pt x="73034" y="20507"/>
                  </a:lnTo>
                  <a:lnTo>
                    <a:pt x="72703" y="48780"/>
                  </a:lnTo>
                  <a:lnTo>
                    <a:pt x="72362" y="64220"/>
                  </a:lnTo>
                  <a:lnTo>
                    <a:pt x="56683" y="101771"/>
                  </a:lnTo>
                  <a:lnTo>
                    <a:pt x="25400" y="138038"/>
                  </a:lnTo>
                  <a:lnTo>
                    <a:pt x="19308" y="143236"/>
                  </a:lnTo>
                  <a:lnTo>
                    <a:pt x="15245" y="146943"/>
                  </a:lnTo>
                  <a:lnTo>
                    <a:pt x="8491" y="152817"/>
                  </a:lnTo>
                  <a:lnTo>
                    <a:pt x="6073" y="155435"/>
                  </a:lnTo>
                  <a:lnTo>
                    <a:pt x="617" y="158660"/>
                  </a:lnTo>
                  <a:lnTo>
                    <a:pt x="0" y="160283"/>
                  </a:lnTo>
                  <a:lnTo>
                    <a:pt x="10" y="326602"/>
                  </a:lnTo>
                  <a:lnTo>
                    <a:pt x="586" y="328037"/>
                  </a:lnTo>
                  <a:lnTo>
                    <a:pt x="6586" y="330152"/>
                  </a:lnTo>
                  <a:lnTo>
                    <a:pt x="9769" y="331858"/>
                  </a:lnTo>
                  <a:lnTo>
                    <a:pt x="12135" y="334120"/>
                  </a:lnTo>
                  <a:lnTo>
                    <a:pt x="22948" y="341462"/>
                  </a:lnTo>
                  <a:lnTo>
                    <a:pt x="35251" y="344699"/>
                  </a:lnTo>
                  <a:lnTo>
                    <a:pt x="138604" y="344935"/>
                  </a:lnTo>
                  <a:lnTo>
                    <a:pt x="190266" y="344926"/>
                  </a:lnTo>
                  <a:lnTo>
                    <a:pt x="233148" y="326253"/>
                  </a:lnTo>
                  <a:lnTo>
                    <a:pt x="246579" y="290441"/>
                  </a:lnTo>
                  <a:lnTo>
                    <a:pt x="181837" y="290425"/>
                  </a:lnTo>
                  <a:lnTo>
                    <a:pt x="174130" y="289211"/>
                  </a:lnTo>
                  <a:lnTo>
                    <a:pt x="170937" y="281975"/>
                  </a:lnTo>
                  <a:lnTo>
                    <a:pt x="176560" y="273096"/>
                  </a:lnTo>
                  <a:lnTo>
                    <a:pt x="179847" y="272269"/>
                  </a:lnTo>
                  <a:lnTo>
                    <a:pt x="260723" y="272269"/>
                  </a:lnTo>
                  <a:lnTo>
                    <a:pt x="261908" y="271494"/>
                  </a:lnTo>
                  <a:lnTo>
                    <a:pt x="262976" y="269232"/>
                  </a:lnTo>
                  <a:lnTo>
                    <a:pt x="267055" y="257215"/>
                  </a:lnTo>
                  <a:lnTo>
                    <a:pt x="268220" y="244723"/>
                  </a:lnTo>
                  <a:lnTo>
                    <a:pt x="267593" y="236406"/>
                  </a:lnTo>
                  <a:lnTo>
                    <a:pt x="266704" y="235851"/>
                  </a:lnTo>
                  <a:lnTo>
                    <a:pt x="182036" y="235851"/>
                  </a:lnTo>
                  <a:lnTo>
                    <a:pt x="176162" y="235066"/>
                  </a:lnTo>
                  <a:lnTo>
                    <a:pt x="172937" y="231223"/>
                  </a:lnTo>
                  <a:lnTo>
                    <a:pt x="173031" y="222082"/>
                  </a:lnTo>
                  <a:lnTo>
                    <a:pt x="176371" y="218365"/>
                  </a:lnTo>
                  <a:lnTo>
                    <a:pt x="182308" y="217715"/>
                  </a:lnTo>
                  <a:lnTo>
                    <a:pt x="273884" y="217715"/>
                  </a:lnTo>
                  <a:lnTo>
                    <a:pt x="274703" y="215663"/>
                  </a:lnTo>
                  <a:lnTo>
                    <a:pt x="277947" y="203519"/>
                  </a:lnTo>
                  <a:lnTo>
                    <a:pt x="277760" y="191245"/>
                  </a:lnTo>
                  <a:lnTo>
                    <a:pt x="275237" y="181978"/>
                  </a:lnTo>
                  <a:lnTo>
                    <a:pt x="274227" y="181277"/>
                  </a:lnTo>
                  <a:lnTo>
                    <a:pt x="181963" y="181277"/>
                  </a:lnTo>
                  <a:lnTo>
                    <a:pt x="176026" y="180408"/>
                  </a:lnTo>
                  <a:lnTo>
                    <a:pt x="172874" y="176491"/>
                  </a:lnTo>
                  <a:lnTo>
                    <a:pt x="173083" y="167497"/>
                  </a:lnTo>
                  <a:lnTo>
                    <a:pt x="176403" y="163822"/>
                  </a:lnTo>
                  <a:lnTo>
                    <a:pt x="182161" y="163152"/>
                  </a:lnTo>
                  <a:lnTo>
                    <a:pt x="277540" y="163152"/>
                  </a:lnTo>
                  <a:lnTo>
                    <a:pt x="278640" y="162471"/>
                  </a:lnTo>
                  <a:lnTo>
                    <a:pt x="278739" y="155435"/>
                  </a:lnTo>
                  <a:lnTo>
                    <a:pt x="278841" y="152817"/>
                  </a:lnTo>
                  <a:lnTo>
                    <a:pt x="279467" y="147131"/>
                  </a:lnTo>
                  <a:lnTo>
                    <a:pt x="278850" y="140880"/>
                  </a:lnTo>
                  <a:lnTo>
                    <a:pt x="254775" y="111277"/>
                  </a:lnTo>
                  <a:lnTo>
                    <a:pt x="145147" y="108588"/>
                  </a:lnTo>
                  <a:lnTo>
                    <a:pt x="146163" y="103227"/>
                  </a:lnTo>
                  <a:lnTo>
                    <a:pt x="147220" y="98389"/>
                  </a:lnTo>
                  <a:lnTo>
                    <a:pt x="147964" y="93499"/>
                  </a:lnTo>
                  <a:lnTo>
                    <a:pt x="149555" y="80933"/>
                  </a:lnTo>
                  <a:lnTo>
                    <a:pt x="150322" y="68370"/>
                  </a:lnTo>
                  <a:lnTo>
                    <a:pt x="149963" y="55811"/>
                  </a:lnTo>
                  <a:lnTo>
                    <a:pt x="138349" y="18636"/>
                  </a:lnTo>
                  <a:lnTo>
                    <a:pt x="118592" y="2678"/>
                  </a:lnTo>
                  <a:lnTo>
                    <a:pt x="106653" y="0"/>
                  </a:lnTo>
                  <a:close/>
                </a:path>
                <a:path w="280035" h="345440">
                  <a:moveTo>
                    <a:pt x="260723" y="272269"/>
                  </a:moveTo>
                  <a:lnTo>
                    <a:pt x="179847" y="272269"/>
                  </a:lnTo>
                  <a:lnTo>
                    <a:pt x="260547" y="272384"/>
                  </a:lnTo>
                  <a:lnTo>
                    <a:pt x="260723" y="272269"/>
                  </a:lnTo>
                  <a:close/>
                </a:path>
                <a:path w="280035" h="345440">
                  <a:moveTo>
                    <a:pt x="266536" y="235746"/>
                  </a:moveTo>
                  <a:lnTo>
                    <a:pt x="182036" y="235851"/>
                  </a:lnTo>
                  <a:lnTo>
                    <a:pt x="266704" y="235851"/>
                  </a:lnTo>
                  <a:lnTo>
                    <a:pt x="266536" y="235746"/>
                  </a:lnTo>
                  <a:close/>
                </a:path>
                <a:path w="280035" h="345440">
                  <a:moveTo>
                    <a:pt x="273884" y="217715"/>
                  </a:moveTo>
                  <a:lnTo>
                    <a:pt x="182308" y="217715"/>
                  </a:lnTo>
                  <a:lnTo>
                    <a:pt x="273855" y="217789"/>
                  </a:lnTo>
                  <a:close/>
                </a:path>
                <a:path w="280035" h="345440">
                  <a:moveTo>
                    <a:pt x="274106" y="181193"/>
                  </a:moveTo>
                  <a:lnTo>
                    <a:pt x="181963" y="181277"/>
                  </a:lnTo>
                  <a:lnTo>
                    <a:pt x="274227" y="181277"/>
                  </a:lnTo>
                  <a:close/>
                </a:path>
                <a:path w="280035" h="345440">
                  <a:moveTo>
                    <a:pt x="277540" y="163152"/>
                  </a:moveTo>
                  <a:lnTo>
                    <a:pt x="182161" y="163152"/>
                  </a:lnTo>
                  <a:lnTo>
                    <a:pt x="277405" y="163235"/>
                  </a:lnTo>
                  <a:lnTo>
                    <a:pt x="277540" y="163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19"/>
            <p:cNvSpPr/>
            <p:nvPr/>
          </p:nvSpPr>
          <p:spPr>
            <a:xfrm>
              <a:off x="4395451" y="3108869"/>
              <a:ext cx="127635" cy="200025"/>
            </a:xfrm>
            <a:custGeom>
              <a:avLst/>
              <a:gdLst/>
              <a:ahLst/>
              <a:cxnLst/>
              <a:rect l="l" t="t" r="r" b="b"/>
              <a:pathLst>
                <a:path w="127635" h="200025">
                  <a:moveTo>
                    <a:pt x="116520" y="0"/>
                  </a:moveTo>
                  <a:lnTo>
                    <a:pt x="3444" y="10"/>
                  </a:lnTo>
                  <a:lnTo>
                    <a:pt x="0" y="3455"/>
                  </a:lnTo>
                  <a:lnTo>
                    <a:pt x="10" y="196559"/>
                  </a:lnTo>
                  <a:lnTo>
                    <a:pt x="3329" y="200014"/>
                  </a:lnTo>
                  <a:lnTo>
                    <a:pt x="124069" y="200014"/>
                  </a:lnTo>
                  <a:lnTo>
                    <a:pt x="127409" y="196559"/>
                  </a:lnTo>
                  <a:lnTo>
                    <a:pt x="127409" y="3455"/>
                  </a:lnTo>
                  <a:lnTo>
                    <a:pt x="123964" y="10"/>
                  </a:lnTo>
                  <a:lnTo>
                    <a:pt x="116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1840216" y="5335571"/>
            <a:ext cx="540000" cy="540000"/>
            <a:chOff x="6853818" y="4468195"/>
            <a:chExt cx="802005" cy="802005"/>
          </a:xfrm>
        </p:grpSpPr>
        <p:sp>
          <p:nvSpPr>
            <p:cNvPr id="119" name="object 459"/>
            <p:cNvSpPr/>
            <p:nvPr/>
          </p:nvSpPr>
          <p:spPr>
            <a:xfrm>
              <a:off x="6853818" y="4468195"/>
              <a:ext cx="802005" cy="802005"/>
            </a:xfrm>
            <a:custGeom>
              <a:avLst/>
              <a:gdLst/>
              <a:ahLst/>
              <a:cxnLst/>
              <a:rect l="l" t="t" r="r" b="b"/>
              <a:pathLst>
                <a:path w="802005" h="802004">
                  <a:moveTo>
                    <a:pt x="400699" y="0"/>
                  </a:moveTo>
                  <a:lnTo>
                    <a:pt x="335703" y="5244"/>
                  </a:lnTo>
                  <a:lnTo>
                    <a:pt x="274047" y="20427"/>
                  </a:lnTo>
                  <a:lnTo>
                    <a:pt x="216554" y="44725"/>
                  </a:lnTo>
                  <a:lnTo>
                    <a:pt x="164050" y="77311"/>
                  </a:lnTo>
                  <a:lnTo>
                    <a:pt x="117361" y="117361"/>
                  </a:lnTo>
                  <a:lnTo>
                    <a:pt x="77311" y="164050"/>
                  </a:lnTo>
                  <a:lnTo>
                    <a:pt x="44725" y="216554"/>
                  </a:lnTo>
                  <a:lnTo>
                    <a:pt x="20427" y="274047"/>
                  </a:lnTo>
                  <a:lnTo>
                    <a:pt x="5244" y="335703"/>
                  </a:lnTo>
                  <a:lnTo>
                    <a:pt x="0" y="400699"/>
                  </a:lnTo>
                  <a:lnTo>
                    <a:pt x="1328" y="433563"/>
                  </a:lnTo>
                  <a:lnTo>
                    <a:pt x="11645" y="496993"/>
                  </a:lnTo>
                  <a:lnTo>
                    <a:pt x="31488" y="556671"/>
                  </a:lnTo>
                  <a:lnTo>
                    <a:pt x="60033" y="611772"/>
                  </a:lnTo>
                  <a:lnTo>
                    <a:pt x="96455" y="661471"/>
                  </a:lnTo>
                  <a:lnTo>
                    <a:pt x="139927" y="704944"/>
                  </a:lnTo>
                  <a:lnTo>
                    <a:pt x="189627" y="741366"/>
                  </a:lnTo>
                  <a:lnTo>
                    <a:pt x="244728" y="769910"/>
                  </a:lnTo>
                  <a:lnTo>
                    <a:pt x="304406" y="789754"/>
                  </a:lnTo>
                  <a:lnTo>
                    <a:pt x="367835" y="800071"/>
                  </a:lnTo>
                  <a:lnTo>
                    <a:pt x="400699" y="801399"/>
                  </a:lnTo>
                  <a:lnTo>
                    <a:pt x="433562" y="800071"/>
                  </a:lnTo>
                  <a:lnTo>
                    <a:pt x="496989" y="789754"/>
                  </a:lnTo>
                  <a:lnTo>
                    <a:pt x="556664" y="769910"/>
                  </a:lnTo>
                  <a:lnTo>
                    <a:pt x="611764" y="741366"/>
                  </a:lnTo>
                  <a:lnTo>
                    <a:pt x="661462" y="704944"/>
                  </a:lnTo>
                  <a:lnTo>
                    <a:pt x="704935" y="661471"/>
                  </a:lnTo>
                  <a:lnTo>
                    <a:pt x="741356" y="611772"/>
                  </a:lnTo>
                  <a:lnTo>
                    <a:pt x="769900" y="556671"/>
                  </a:lnTo>
                  <a:lnTo>
                    <a:pt x="789743" y="496993"/>
                  </a:lnTo>
                  <a:lnTo>
                    <a:pt x="800060" y="433563"/>
                  </a:lnTo>
                  <a:lnTo>
                    <a:pt x="801389" y="400699"/>
                  </a:lnTo>
                  <a:lnTo>
                    <a:pt x="800060" y="367835"/>
                  </a:lnTo>
                  <a:lnTo>
                    <a:pt x="789743" y="304406"/>
                  </a:lnTo>
                  <a:lnTo>
                    <a:pt x="769900" y="244728"/>
                  </a:lnTo>
                  <a:lnTo>
                    <a:pt x="741356" y="189627"/>
                  </a:lnTo>
                  <a:lnTo>
                    <a:pt x="704935" y="139927"/>
                  </a:lnTo>
                  <a:lnTo>
                    <a:pt x="661462" y="96455"/>
                  </a:lnTo>
                  <a:lnTo>
                    <a:pt x="611764" y="60033"/>
                  </a:lnTo>
                  <a:lnTo>
                    <a:pt x="556664" y="31488"/>
                  </a:lnTo>
                  <a:lnTo>
                    <a:pt x="496989" y="11645"/>
                  </a:lnTo>
                  <a:lnTo>
                    <a:pt x="433562" y="1328"/>
                  </a:lnTo>
                  <a:lnTo>
                    <a:pt x="400699" y="0"/>
                  </a:lnTo>
                  <a:close/>
                </a:path>
              </a:pathLst>
            </a:custGeom>
            <a:solidFill>
              <a:srgbClr val="D73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460"/>
            <p:cNvSpPr/>
            <p:nvPr/>
          </p:nvSpPr>
          <p:spPr>
            <a:xfrm>
              <a:off x="7076835" y="4747526"/>
              <a:ext cx="376555" cy="327025"/>
            </a:xfrm>
            <a:custGeom>
              <a:avLst/>
              <a:gdLst/>
              <a:ahLst/>
              <a:cxnLst/>
              <a:rect l="l" t="t" r="r" b="b"/>
              <a:pathLst>
                <a:path w="376555" h="327025">
                  <a:moveTo>
                    <a:pt x="276389" y="0"/>
                  </a:moveTo>
                  <a:lnTo>
                    <a:pt x="127872" y="1675"/>
                  </a:lnTo>
                  <a:lnTo>
                    <a:pt x="117214" y="10197"/>
                  </a:lnTo>
                  <a:lnTo>
                    <a:pt x="113064" y="23559"/>
                  </a:lnTo>
                  <a:lnTo>
                    <a:pt x="113087" y="212090"/>
                  </a:lnTo>
                  <a:lnTo>
                    <a:pt x="138213" y="248404"/>
                  </a:lnTo>
                  <a:lnTo>
                    <a:pt x="180132" y="305921"/>
                  </a:lnTo>
                  <a:lnTo>
                    <a:pt x="195418" y="326492"/>
                  </a:lnTo>
                  <a:lnTo>
                    <a:pt x="211356" y="326130"/>
                  </a:lnTo>
                  <a:lnTo>
                    <a:pt x="242615" y="301360"/>
                  </a:lnTo>
                  <a:lnTo>
                    <a:pt x="245217" y="226108"/>
                  </a:lnTo>
                  <a:lnTo>
                    <a:pt x="321522" y="226104"/>
                  </a:lnTo>
                  <a:lnTo>
                    <a:pt x="365318" y="203743"/>
                  </a:lnTo>
                  <a:lnTo>
                    <a:pt x="376244" y="168424"/>
                  </a:lnTo>
                  <a:lnTo>
                    <a:pt x="374082" y="155283"/>
                  </a:lnTo>
                  <a:lnTo>
                    <a:pt x="340804" y="42233"/>
                  </a:lnTo>
                  <a:lnTo>
                    <a:pt x="315050" y="11600"/>
                  </a:lnTo>
                  <a:lnTo>
                    <a:pt x="290198" y="1366"/>
                  </a:lnTo>
                  <a:lnTo>
                    <a:pt x="276389" y="0"/>
                  </a:lnTo>
                  <a:close/>
                </a:path>
                <a:path w="376555" h="327025">
                  <a:moveTo>
                    <a:pt x="84803" y="14135"/>
                  </a:moveTo>
                  <a:lnTo>
                    <a:pt x="0" y="14135"/>
                  </a:lnTo>
                  <a:lnTo>
                    <a:pt x="0" y="211983"/>
                  </a:lnTo>
                  <a:lnTo>
                    <a:pt x="84803" y="211983"/>
                  </a:lnTo>
                  <a:lnTo>
                    <a:pt x="84803" y="77089"/>
                  </a:lnTo>
                  <a:lnTo>
                    <a:pt x="47579" y="77089"/>
                  </a:lnTo>
                  <a:lnTo>
                    <a:pt x="31951" y="74023"/>
                  </a:lnTo>
                  <a:lnTo>
                    <a:pt x="23059" y="65023"/>
                  </a:lnTo>
                  <a:lnTo>
                    <a:pt x="24706" y="48176"/>
                  </a:lnTo>
                  <a:lnTo>
                    <a:pt x="32015" y="38372"/>
                  </a:lnTo>
                  <a:lnTo>
                    <a:pt x="84803" y="38372"/>
                  </a:lnTo>
                  <a:lnTo>
                    <a:pt x="84803" y="14135"/>
                  </a:lnTo>
                  <a:close/>
                </a:path>
                <a:path w="376555" h="327025">
                  <a:moveTo>
                    <a:pt x="84803" y="38372"/>
                  </a:moveTo>
                  <a:lnTo>
                    <a:pt x="32015" y="38372"/>
                  </a:lnTo>
                  <a:lnTo>
                    <a:pt x="49407" y="38952"/>
                  </a:lnTo>
                  <a:lnTo>
                    <a:pt x="59717" y="45174"/>
                  </a:lnTo>
                  <a:lnTo>
                    <a:pt x="63546" y="55029"/>
                  </a:lnTo>
                  <a:lnTo>
                    <a:pt x="63600" y="56532"/>
                  </a:lnTo>
                  <a:lnTo>
                    <a:pt x="59039" y="69665"/>
                  </a:lnTo>
                  <a:lnTo>
                    <a:pt x="47579" y="77089"/>
                  </a:lnTo>
                  <a:lnTo>
                    <a:pt x="84803" y="77089"/>
                  </a:lnTo>
                  <a:lnTo>
                    <a:pt x="84803" y="38372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1" name="Группа 120"/>
          <p:cNvGrpSpPr/>
          <p:nvPr/>
        </p:nvGrpSpPr>
        <p:grpSpPr>
          <a:xfrm>
            <a:off x="2756020" y="3630148"/>
            <a:ext cx="534670" cy="534670"/>
            <a:chOff x="13578748" y="4348490"/>
            <a:chExt cx="534670" cy="534670"/>
          </a:xfrm>
        </p:grpSpPr>
        <p:sp>
          <p:nvSpPr>
            <p:cNvPr id="122" name="bk object 126"/>
            <p:cNvSpPr/>
            <p:nvPr/>
          </p:nvSpPr>
          <p:spPr>
            <a:xfrm>
              <a:off x="13578748" y="4348490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bk object 127"/>
            <p:cNvSpPr/>
            <p:nvPr/>
          </p:nvSpPr>
          <p:spPr>
            <a:xfrm>
              <a:off x="13912841" y="4494212"/>
              <a:ext cx="67310" cy="243204"/>
            </a:xfrm>
            <a:custGeom>
              <a:avLst/>
              <a:gdLst/>
              <a:ahLst/>
              <a:cxnLst/>
              <a:rect l="l" t="t" r="r" b="b"/>
              <a:pathLst>
                <a:path w="67309" h="243204">
                  <a:moveTo>
                    <a:pt x="0" y="0"/>
                  </a:moveTo>
                  <a:lnTo>
                    <a:pt x="0" y="242757"/>
                  </a:lnTo>
                  <a:lnTo>
                    <a:pt x="66929" y="242757"/>
                  </a:lnTo>
                  <a:lnTo>
                    <a:pt x="6692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bk object 128"/>
            <p:cNvSpPr/>
            <p:nvPr/>
          </p:nvSpPr>
          <p:spPr>
            <a:xfrm>
              <a:off x="13812311" y="4575364"/>
              <a:ext cx="67310" cy="161925"/>
            </a:xfrm>
            <a:custGeom>
              <a:avLst/>
              <a:gdLst/>
              <a:ahLst/>
              <a:cxnLst/>
              <a:rect l="l" t="t" r="r" b="b"/>
              <a:pathLst>
                <a:path w="67309" h="161925">
                  <a:moveTo>
                    <a:pt x="66877" y="0"/>
                  </a:moveTo>
                  <a:lnTo>
                    <a:pt x="0" y="0"/>
                  </a:lnTo>
                  <a:lnTo>
                    <a:pt x="0" y="161649"/>
                  </a:lnTo>
                  <a:lnTo>
                    <a:pt x="66877" y="161649"/>
                  </a:lnTo>
                  <a:lnTo>
                    <a:pt x="66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bk object 129"/>
            <p:cNvSpPr/>
            <p:nvPr/>
          </p:nvSpPr>
          <p:spPr>
            <a:xfrm>
              <a:off x="13712055" y="4656517"/>
              <a:ext cx="66675" cy="80645"/>
            </a:xfrm>
            <a:custGeom>
              <a:avLst/>
              <a:gdLst/>
              <a:ahLst/>
              <a:cxnLst/>
              <a:rect l="l" t="t" r="r" b="b"/>
              <a:pathLst>
                <a:path w="66675" h="80645">
                  <a:moveTo>
                    <a:pt x="66458" y="0"/>
                  </a:moveTo>
                  <a:lnTo>
                    <a:pt x="0" y="0"/>
                  </a:lnTo>
                  <a:lnTo>
                    <a:pt x="0" y="80531"/>
                  </a:lnTo>
                  <a:lnTo>
                    <a:pt x="66458" y="80531"/>
                  </a:lnTo>
                  <a:lnTo>
                    <a:pt x="66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Группа 125"/>
          <p:cNvGrpSpPr/>
          <p:nvPr/>
        </p:nvGrpSpPr>
        <p:grpSpPr>
          <a:xfrm>
            <a:off x="3667832" y="2753217"/>
            <a:ext cx="540000" cy="540000"/>
            <a:chOff x="4163209" y="7634542"/>
            <a:chExt cx="754380" cy="754380"/>
          </a:xfrm>
        </p:grpSpPr>
        <p:sp>
          <p:nvSpPr>
            <p:cNvPr id="127" name="object 393"/>
            <p:cNvSpPr/>
            <p:nvPr/>
          </p:nvSpPr>
          <p:spPr>
            <a:xfrm>
              <a:off x="4163209" y="7634542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79" h="754379">
                  <a:moveTo>
                    <a:pt x="378238" y="0"/>
                  </a:moveTo>
                  <a:lnTo>
                    <a:pt x="320265" y="4230"/>
                  </a:lnTo>
                  <a:lnTo>
                    <a:pt x="263079" y="17528"/>
                  </a:lnTo>
                  <a:lnTo>
                    <a:pt x="207763" y="40064"/>
                  </a:lnTo>
                  <a:lnTo>
                    <a:pt x="155400" y="72010"/>
                  </a:lnTo>
                  <a:lnTo>
                    <a:pt x="108837" y="111936"/>
                  </a:lnTo>
                  <a:lnTo>
                    <a:pt x="70310" y="157580"/>
                  </a:lnTo>
                  <a:lnTo>
                    <a:pt x="39991" y="207858"/>
                  </a:lnTo>
                  <a:lnTo>
                    <a:pt x="18052" y="261686"/>
                  </a:lnTo>
                  <a:lnTo>
                    <a:pt x="4664" y="317980"/>
                  </a:lnTo>
                  <a:lnTo>
                    <a:pt x="0" y="375656"/>
                  </a:lnTo>
                  <a:lnTo>
                    <a:pt x="992" y="404673"/>
                  </a:lnTo>
                  <a:lnTo>
                    <a:pt x="9735" y="462389"/>
                  </a:lnTo>
                  <a:lnTo>
                    <a:pt x="27630" y="518777"/>
                  </a:lnTo>
                  <a:lnTo>
                    <a:pt x="54850" y="572752"/>
                  </a:lnTo>
                  <a:lnTo>
                    <a:pt x="91191" y="622772"/>
                  </a:lnTo>
                  <a:lnTo>
                    <a:pt x="134111" y="665339"/>
                  </a:lnTo>
                  <a:lnTo>
                    <a:pt x="182208" y="699783"/>
                  </a:lnTo>
                  <a:lnTo>
                    <a:pt x="234396" y="725934"/>
                  </a:lnTo>
                  <a:lnTo>
                    <a:pt x="289593" y="743619"/>
                  </a:lnTo>
                  <a:lnTo>
                    <a:pt x="346713" y="752666"/>
                  </a:lnTo>
                  <a:lnTo>
                    <a:pt x="375656" y="753897"/>
                  </a:lnTo>
                  <a:lnTo>
                    <a:pt x="404673" y="752905"/>
                  </a:lnTo>
                  <a:lnTo>
                    <a:pt x="462389" y="744162"/>
                  </a:lnTo>
                  <a:lnTo>
                    <a:pt x="518777" y="726267"/>
                  </a:lnTo>
                  <a:lnTo>
                    <a:pt x="572752" y="699047"/>
                  </a:lnTo>
                  <a:lnTo>
                    <a:pt x="622772" y="662705"/>
                  </a:lnTo>
                  <a:lnTo>
                    <a:pt x="665338" y="619782"/>
                  </a:lnTo>
                  <a:lnTo>
                    <a:pt x="699782" y="571685"/>
                  </a:lnTo>
                  <a:lnTo>
                    <a:pt x="725931" y="519496"/>
                  </a:lnTo>
                  <a:lnTo>
                    <a:pt x="743615" y="464300"/>
                  </a:lnTo>
                  <a:lnTo>
                    <a:pt x="752662" y="407180"/>
                  </a:lnTo>
                  <a:lnTo>
                    <a:pt x="753893" y="378238"/>
                  </a:lnTo>
                  <a:lnTo>
                    <a:pt x="752900" y="349221"/>
                  </a:lnTo>
                  <a:lnTo>
                    <a:pt x="744158" y="291506"/>
                  </a:lnTo>
                  <a:lnTo>
                    <a:pt x="726263" y="235119"/>
                  </a:lnTo>
                  <a:lnTo>
                    <a:pt x="699046" y="181144"/>
                  </a:lnTo>
                  <a:lnTo>
                    <a:pt x="662705" y="131125"/>
                  </a:lnTo>
                  <a:lnTo>
                    <a:pt x="619782" y="88558"/>
                  </a:lnTo>
                  <a:lnTo>
                    <a:pt x="571685" y="54114"/>
                  </a:lnTo>
                  <a:lnTo>
                    <a:pt x="519496" y="27963"/>
                  </a:lnTo>
                  <a:lnTo>
                    <a:pt x="464300" y="10278"/>
                  </a:lnTo>
                  <a:lnTo>
                    <a:pt x="407180" y="1231"/>
                  </a:lnTo>
                  <a:lnTo>
                    <a:pt x="378238" y="0"/>
                  </a:lnTo>
                  <a:close/>
                </a:path>
              </a:pathLst>
            </a:custGeom>
            <a:solidFill>
              <a:srgbClr val="0F5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4"/>
            <p:cNvSpPr/>
            <p:nvPr/>
          </p:nvSpPr>
          <p:spPr>
            <a:xfrm>
              <a:off x="4333625" y="7823521"/>
              <a:ext cx="413384" cy="161290"/>
            </a:xfrm>
            <a:custGeom>
              <a:avLst/>
              <a:gdLst/>
              <a:ahLst/>
              <a:cxnLst/>
              <a:rect l="l" t="t" r="r" b="b"/>
              <a:pathLst>
                <a:path w="413385" h="161290">
                  <a:moveTo>
                    <a:pt x="201461" y="0"/>
                  </a:moveTo>
                  <a:lnTo>
                    <a:pt x="164532" y="29206"/>
                  </a:lnTo>
                  <a:lnTo>
                    <a:pt x="162482" y="43179"/>
                  </a:lnTo>
                  <a:lnTo>
                    <a:pt x="163649" y="55154"/>
                  </a:lnTo>
                  <a:lnTo>
                    <a:pt x="167872" y="65860"/>
                  </a:lnTo>
                  <a:lnTo>
                    <a:pt x="165795" y="71530"/>
                  </a:lnTo>
                  <a:lnTo>
                    <a:pt x="89556" y="71580"/>
                  </a:lnTo>
                  <a:lnTo>
                    <a:pt x="47944" y="78560"/>
                  </a:lnTo>
                  <a:lnTo>
                    <a:pt x="16215" y="105474"/>
                  </a:lnTo>
                  <a:lnTo>
                    <a:pt x="149" y="150195"/>
                  </a:lnTo>
                  <a:lnTo>
                    <a:pt x="0" y="156732"/>
                  </a:lnTo>
                  <a:lnTo>
                    <a:pt x="3601" y="160386"/>
                  </a:lnTo>
                  <a:lnTo>
                    <a:pt x="13549" y="160669"/>
                  </a:lnTo>
                  <a:lnTo>
                    <a:pt x="17161" y="157099"/>
                  </a:lnTo>
                  <a:lnTo>
                    <a:pt x="17527" y="150195"/>
                  </a:lnTo>
                  <a:lnTo>
                    <a:pt x="17605" y="145833"/>
                  </a:lnTo>
                  <a:lnTo>
                    <a:pt x="17936" y="143727"/>
                  </a:lnTo>
                  <a:lnTo>
                    <a:pt x="36168" y="106926"/>
                  </a:lnTo>
                  <a:lnTo>
                    <a:pt x="72440" y="89407"/>
                  </a:lnTo>
                  <a:lnTo>
                    <a:pt x="382140" y="88703"/>
                  </a:lnTo>
                  <a:lnTo>
                    <a:pt x="372768" y="82164"/>
                  </a:lnTo>
                  <a:lnTo>
                    <a:pt x="318055" y="71940"/>
                  </a:lnTo>
                  <a:lnTo>
                    <a:pt x="241762" y="71530"/>
                  </a:lnTo>
                  <a:lnTo>
                    <a:pt x="207921" y="71418"/>
                  </a:lnTo>
                  <a:lnTo>
                    <a:pt x="193972" y="68080"/>
                  </a:lnTo>
                  <a:lnTo>
                    <a:pt x="183843" y="59034"/>
                  </a:lnTo>
                  <a:lnTo>
                    <a:pt x="179275" y="46261"/>
                  </a:lnTo>
                  <a:lnTo>
                    <a:pt x="182732" y="31718"/>
                  </a:lnTo>
                  <a:lnTo>
                    <a:pt x="191687" y="21449"/>
                  </a:lnTo>
                  <a:lnTo>
                    <a:pt x="204180" y="16891"/>
                  </a:lnTo>
                  <a:lnTo>
                    <a:pt x="206695" y="16789"/>
                  </a:lnTo>
                  <a:lnTo>
                    <a:pt x="241303" y="16789"/>
                  </a:lnTo>
                  <a:lnTo>
                    <a:pt x="237064" y="11517"/>
                  </a:lnTo>
                  <a:lnTo>
                    <a:pt x="225332" y="4301"/>
                  </a:lnTo>
                  <a:lnTo>
                    <a:pt x="213325" y="501"/>
                  </a:lnTo>
                  <a:lnTo>
                    <a:pt x="201461" y="0"/>
                  </a:lnTo>
                  <a:close/>
                </a:path>
                <a:path w="413385" h="161290">
                  <a:moveTo>
                    <a:pt x="382140" y="88703"/>
                  </a:moveTo>
                  <a:lnTo>
                    <a:pt x="334345" y="88703"/>
                  </a:lnTo>
                  <a:lnTo>
                    <a:pt x="338869" y="88923"/>
                  </a:lnTo>
                  <a:lnTo>
                    <a:pt x="343225" y="89729"/>
                  </a:lnTo>
                  <a:lnTo>
                    <a:pt x="379018" y="109001"/>
                  </a:lnTo>
                  <a:lnTo>
                    <a:pt x="395401" y="145833"/>
                  </a:lnTo>
                  <a:lnTo>
                    <a:pt x="395956" y="156941"/>
                  </a:lnTo>
                  <a:lnTo>
                    <a:pt x="399432" y="160627"/>
                  </a:lnTo>
                  <a:lnTo>
                    <a:pt x="409799" y="160449"/>
                  </a:lnTo>
                  <a:lnTo>
                    <a:pt x="413338" y="156596"/>
                  </a:lnTo>
                  <a:lnTo>
                    <a:pt x="412864" y="145833"/>
                  </a:lnTo>
                  <a:lnTo>
                    <a:pt x="393612" y="99460"/>
                  </a:lnTo>
                  <a:lnTo>
                    <a:pt x="383906" y="89935"/>
                  </a:lnTo>
                  <a:lnTo>
                    <a:pt x="382140" y="88703"/>
                  </a:lnTo>
                  <a:close/>
                </a:path>
                <a:path w="413385" h="161290">
                  <a:moveTo>
                    <a:pt x="241303" y="16789"/>
                  </a:moveTo>
                  <a:lnTo>
                    <a:pt x="206695" y="16789"/>
                  </a:lnTo>
                  <a:lnTo>
                    <a:pt x="220237" y="20498"/>
                  </a:lnTo>
                  <a:lnTo>
                    <a:pt x="230026" y="30051"/>
                  </a:lnTo>
                  <a:lnTo>
                    <a:pt x="234023" y="43394"/>
                  </a:lnTo>
                  <a:lnTo>
                    <a:pt x="230431" y="57256"/>
                  </a:lnTo>
                  <a:lnTo>
                    <a:pt x="221072" y="67188"/>
                  </a:lnTo>
                  <a:lnTo>
                    <a:pt x="207921" y="71418"/>
                  </a:lnTo>
                  <a:lnTo>
                    <a:pt x="241825" y="71418"/>
                  </a:lnTo>
                  <a:lnTo>
                    <a:pt x="248165" y="60069"/>
                  </a:lnTo>
                  <a:lnTo>
                    <a:pt x="251085" y="48166"/>
                  </a:lnTo>
                  <a:lnTo>
                    <a:pt x="248462" y="31639"/>
                  </a:lnTo>
                  <a:lnTo>
                    <a:pt x="243807" y="19902"/>
                  </a:lnTo>
                  <a:lnTo>
                    <a:pt x="241303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95"/>
            <p:cNvSpPr/>
            <p:nvPr/>
          </p:nvSpPr>
          <p:spPr>
            <a:xfrm>
              <a:off x="4333612" y="7931006"/>
              <a:ext cx="413384" cy="269240"/>
            </a:xfrm>
            <a:custGeom>
              <a:avLst/>
              <a:gdLst/>
              <a:ahLst/>
              <a:cxnLst/>
              <a:rect l="l" t="t" r="r" b="b"/>
              <a:pathLst>
                <a:path w="413385" h="269240">
                  <a:moveTo>
                    <a:pt x="332582" y="0"/>
                  </a:moveTo>
                  <a:lnTo>
                    <a:pt x="77050" y="94"/>
                  </a:lnTo>
                  <a:lnTo>
                    <a:pt x="42530" y="20771"/>
                  </a:lnTo>
                  <a:lnTo>
                    <a:pt x="36364" y="46546"/>
                  </a:lnTo>
                  <a:lnTo>
                    <a:pt x="37418" y="59368"/>
                  </a:lnTo>
                  <a:lnTo>
                    <a:pt x="38035" y="72061"/>
                  </a:lnTo>
                  <a:lnTo>
                    <a:pt x="38375" y="84666"/>
                  </a:lnTo>
                  <a:lnTo>
                    <a:pt x="38559" y="94824"/>
                  </a:lnTo>
                  <a:lnTo>
                    <a:pt x="36779" y="98782"/>
                  </a:lnTo>
                  <a:lnTo>
                    <a:pt x="31795" y="106897"/>
                  </a:lnTo>
                  <a:lnTo>
                    <a:pt x="27868" y="111315"/>
                  </a:lnTo>
                  <a:lnTo>
                    <a:pt x="24360" y="115996"/>
                  </a:lnTo>
                  <a:lnTo>
                    <a:pt x="5149" y="148916"/>
                  </a:lnTo>
                  <a:lnTo>
                    <a:pt x="0" y="187398"/>
                  </a:lnTo>
                  <a:lnTo>
                    <a:pt x="1072" y="199517"/>
                  </a:lnTo>
                  <a:lnTo>
                    <a:pt x="14600" y="237393"/>
                  </a:lnTo>
                  <a:lnTo>
                    <a:pt x="43530" y="263640"/>
                  </a:lnTo>
                  <a:lnTo>
                    <a:pt x="335836" y="268920"/>
                  </a:lnTo>
                  <a:lnTo>
                    <a:pt x="351740" y="267859"/>
                  </a:lnTo>
                  <a:lnTo>
                    <a:pt x="365560" y="264726"/>
                  </a:lnTo>
                  <a:lnTo>
                    <a:pt x="377424" y="259525"/>
                  </a:lnTo>
                  <a:lnTo>
                    <a:pt x="387463" y="252257"/>
                  </a:lnTo>
                  <a:lnTo>
                    <a:pt x="389742" y="249709"/>
                  </a:lnTo>
                  <a:lnTo>
                    <a:pt x="161833" y="249709"/>
                  </a:lnTo>
                  <a:lnTo>
                    <a:pt x="190910" y="157408"/>
                  </a:lnTo>
                  <a:lnTo>
                    <a:pt x="193036" y="150393"/>
                  </a:lnTo>
                  <a:lnTo>
                    <a:pt x="189120" y="142969"/>
                  </a:lnTo>
                  <a:lnTo>
                    <a:pt x="157979" y="133283"/>
                  </a:lnTo>
                  <a:lnTo>
                    <a:pt x="251254" y="27978"/>
                  </a:lnTo>
                  <a:lnTo>
                    <a:pt x="374232" y="27978"/>
                  </a:lnTo>
                  <a:lnTo>
                    <a:pt x="365482" y="15115"/>
                  </a:lnTo>
                  <a:lnTo>
                    <a:pt x="355597" y="6308"/>
                  </a:lnTo>
                  <a:lnTo>
                    <a:pt x="344716" y="1485"/>
                  </a:lnTo>
                  <a:lnTo>
                    <a:pt x="332582" y="0"/>
                  </a:lnTo>
                  <a:close/>
                </a:path>
                <a:path w="413385" h="269240">
                  <a:moveTo>
                    <a:pt x="374232" y="27978"/>
                  </a:moveTo>
                  <a:lnTo>
                    <a:pt x="251254" y="27978"/>
                  </a:lnTo>
                  <a:lnTo>
                    <a:pt x="222187" y="120425"/>
                  </a:lnTo>
                  <a:lnTo>
                    <a:pt x="220051" y="127430"/>
                  </a:lnTo>
                  <a:lnTo>
                    <a:pt x="223967" y="134854"/>
                  </a:lnTo>
                  <a:lnTo>
                    <a:pt x="255107" y="144550"/>
                  </a:lnTo>
                  <a:lnTo>
                    <a:pt x="161833" y="249709"/>
                  </a:lnTo>
                  <a:lnTo>
                    <a:pt x="389742" y="249709"/>
                  </a:lnTo>
                  <a:lnTo>
                    <a:pt x="395806" y="242928"/>
                  </a:lnTo>
                  <a:lnTo>
                    <a:pt x="410423" y="206993"/>
                  </a:lnTo>
                  <a:lnTo>
                    <a:pt x="413132" y="180527"/>
                  </a:lnTo>
                  <a:lnTo>
                    <a:pt x="412395" y="168086"/>
                  </a:lnTo>
                  <a:lnTo>
                    <a:pt x="394044" y="122949"/>
                  </a:lnTo>
                  <a:lnTo>
                    <a:pt x="385796" y="112214"/>
                  </a:lnTo>
                  <a:lnTo>
                    <a:pt x="378366" y="101921"/>
                  </a:lnTo>
                  <a:lnTo>
                    <a:pt x="376412" y="99012"/>
                  </a:lnTo>
                  <a:lnTo>
                    <a:pt x="374831" y="95274"/>
                  </a:lnTo>
                  <a:lnTo>
                    <a:pt x="374985" y="79242"/>
                  </a:lnTo>
                  <a:lnTo>
                    <a:pt x="375403" y="66540"/>
                  </a:lnTo>
                  <a:lnTo>
                    <a:pt x="376262" y="53879"/>
                  </a:lnTo>
                  <a:lnTo>
                    <a:pt x="376764" y="40751"/>
                  </a:lnTo>
                  <a:lnTo>
                    <a:pt x="374626" y="28556"/>
                  </a:lnTo>
                  <a:lnTo>
                    <a:pt x="374232" y="279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Группа 129"/>
          <p:cNvGrpSpPr/>
          <p:nvPr/>
        </p:nvGrpSpPr>
        <p:grpSpPr>
          <a:xfrm>
            <a:off x="3692778" y="3572134"/>
            <a:ext cx="540000" cy="540000"/>
            <a:chOff x="11676670" y="7529833"/>
            <a:chExt cx="801370" cy="801370"/>
          </a:xfrm>
        </p:grpSpPr>
        <p:sp>
          <p:nvSpPr>
            <p:cNvPr id="131" name="object 462"/>
            <p:cNvSpPr/>
            <p:nvPr/>
          </p:nvSpPr>
          <p:spPr>
            <a:xfrm>
              <a:off x="11676670" y="7529833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413019" y="0"/>
                  </a:moveTo>
                  <a:lnTo>
                    <a:pt x="351028" y="2829"/>
                  </a:lnTo>
                  <a:lnTo>
                    <a:pt x="289424" y="15482"/>
                  </a:lnTo>
                  <a:lnTo>
                    <a:pt x="229333" y="38261"/>
                  </a:lnTo>
                  <a:lnTo>
                    <a:pt x="172411" y="71123"/>
                  </a:lnTo>
                  <a:lnTo>
                    <a:pt x="122639" y="111772"/>
                  </a:lnTo>
                  <a:lnTo>
                    <a:pt x="80880" y="158796"/>
                  </a:lnTo>
                  <a:lnTo>
                    <a:pt x="47434" y="211067"/>
                  </a:lnTo>
                  <a:lnTo>
                    <a:pt x="22604" y="267459"/>
                  </a:lnTo>
                  <a:lnTo>
                    <a:pt x="6692" y="326845"/>
                  </a:lnTo>
                  <a:lnTo>
                    <a:pt x="0" y="388097"/>
                  </a:lnTo>
                  <a:lnTo>
                    <a:pt x="205" y="419071"/>
                  </a:lnTo>
                  <a:lnTo>
                    <a:pt x="7909" y="481010"/>
                  </a:lnTo>
                  <a:lnTo>
                    <a:pt x="25587" y="541998"/>
                  </a:lnTo>
                  <a:lnTo>
                    <a:pt x="53542" y="600907"/>
                  </a:lnTo>
                  <a:lnTo>
                    <a:pt x="90583" y="654572"/>
                  </a:lnTo>
                  <a:lnTo>
                    <a:pt x="134562" y="700377"/>
                  </a:lnTo>
                  <a:lnTo>
                    <a:pt x="184351" y="738018"/>
                  </a:lnTo>
                  <a:lnTo>
                    <a:pt x="238823" y="767195"/>
                  </a:lnTo>
                  <a:lnTo>
                    <a:pt x="296852" y="787604"/>
                  </a:lnTo>
                  <a:lnTo>
                    <a:pt x="357311" y="798945"/>
                  </a:lnTo>
                  <a:lnTo>
                    <a:pt x="388100" y="801120"/>
                  </a:lnTo>
                  <a:lnTo>
                    <a:pt x="419073" y="800914"/>
                  </a:lnTo>
                  <a:lnTo>
                    <a:pt x="481011" y="793210"/>
                  </a:lnTo>
                  <a:lnTo>
                    <a:pt x="541998" y="775530"/>
                  </a:lnTo>
                  <a:lnTo>
                    <a:pt x="600907" y="747573"/>
                  </a:lnTo>
                  <a:lnTo>
                    <a:pt x="654572" y="710535"/>
                  </a:lnTo>
                  <a:lnTo>
                    <a:pt x="700376" y="666558"/>
                  </a:lnTo>
                  <a:lnTo>
                    <a:pt x="738016" y="616771"/>
                  </a:lnTo>
                  <a:lnTo>
                    <a:pt x="767191" y="562299"/>
                  </a:lnTo>
                  <a:lnTo>
                    <a:pt x="787599" y="504270"/>
                  </a:lnTo>
                  <a:lnTo>
                    <a:pt x="798938" y="443811"/>
                  </a:lnTo>
                  <a:lnTo>
                    <a:pt x="801112" y="413022"/>
                  </a:lnTo>
                  <a:lnTo>
                    <a:pt x="800906" y="382048"/>
                  </a:lnTo>
                  <a:lnTo>
                    <a:pt x="793201" y="320109"/>
                  </a:lnTo>
                  <a:lnTo>
                    <a:pt x="775520" y="259119"/>
                  </a:lnTo>
                  <a:lnTo>
                    <a:pt x="747563" y="200207"/>
                  </a:lnTo>
                  <a:lnTo>
                    <a:pt x="710524" y="146543"/>
                  </a:lnTo>
                  <a:lnTo>
                    <a:pt x="666549" y="100739"/>
                  </a:lnTo>
                  <a:lnTo>
                    <a:pt x="616763" y="63099"/>
                  </a:lnTo>
                  <a:lnTo>
                    <a:pt x="562292" y="33923"/>
                  </a:lnTo>
                  <a:lnTo>
                    <a:pt x="504265" y="13514"/>
                  </a:lnTo>
                  <a:lnTo>
                    <a:pt x="443807" y="2174"/>
                  </a:lnTo>
                  <a:lnTo>
                    <a:pt x="413019" y="0"/>
                  </a:lnTo>
                  <a:close/>
                </a:path>
              </a:pathLst>
            </a:custGeom>
            <a:solidFill>
              <a:srgbClr val="1DA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63"/>
            <p:cNvSpPr/>
            <p:nvPr/>
          </p:nvSpPr>
          <p:spPr>
            <a:xfrm>
              <a:off x="11884352" y="7708376"/>
              <a:ext cx="386080" cy="444500"/>
            </a:xfrm>
            <a:custGeom>
              <a:avLst/>
              <a:gdLst/>
              <a:ahLst/>
              <a:cxnLst/>
              <a:rect l="l" t="t" r="r" b="b"/>
              <a:pathLst>
                <a:path w="386079" h="444500">
                  <a:moveTo>
                    <a:pt x="257834" y="166487"/>
                  </a:moveTo>
                  <a:lnTo>
                    <a:pt x="246450" y="166487"/>
                  </a:lnTo>
                  <a:lnTo>
                    <a:pt x="231766" y="167534"/>
                  </a:lnTo>
                  <a:lnTo>
                    <a:pt x="190661" y="178005"/>
                  </a:lnTo>
                  <a:lnTo>
                    <a:pt x="155588" y="199993"/>
                  </a:lnTo>
                  <a:lnTo>
                    <a:pt x="128621" y="231406"/>
                  </a:lnTo>
                  <a:lnTo>
                    <a:pt x="111832" y="270148"/>
                  </a:lnTo>
                  <a:lnTo>
                    <a:pt x="107319" y="298420"/>
                  </a:lnTo>
                  <a:lnTo>
                    <a:pt x="108006" y="314126"/>
                  </a:lnTo>
                  <a:lnTo>
                    <a:pt x="118205" y="357057"/>
                  </a:lnTo>
                  <a:lnTo>
                    <a:pt x="139123" y="393705"/>
                  </a:lnTo>
                  <a:lnTo>
                    <a:pt x="168845" y="420929"/>
                  </a:lnTo>
                  <a:lnTo>
                    <a:pt x="205457" y="438730"/>
                  </a:lnTo>
                  <a:lnTo>
                    <a:pt x="232748" y="443965"/>
                  </a:lnTo>
                  <a:lnTo>
                    <a:pt x="249075" y="443965"/>
                  </a:lnTo>
                  <a:lnTo>
                    <a:pt x="293771" y="434541"/>
                  </a:lnTo>
                  <a:lnTo>
                    <a:pt x="331052" y="414647"/>
                  </a:lnTo>
                  <a:lnTo>
                    <a:pt x="332372" y="413599"/>
                  </a:lnTo>
                  <a:lnTo>
                    <a:pt x="247792" y="413599"/>
                  </a:lnTo>
                  <a:lnTo>
                    <a:pt x="232973" y="412552"/>
                  </a:lnTo>
                  <a:lnTo>
                    <a:pt x="192779" y="399987"/>
                  </a:lnTo>
                  <a:lnTo>
                    <a:pt x="161536" y="372763"/>
                  </a:lnTo>
                  <a:lnTo>
                    <a:pt x="142522" y="336115"/>
                  </a:lnTo>
                  <a:lnTo>
                    <a:pt x="138259" y="307844"/>
                  </a:lnTo>
                  <a:lnTo>
                    <a:pt x="139221" y="293184"/>
                  </a:lnTo>
                  <a:lnTo>
                    <a:pt x="152689" y="252348"/>
                  </a:lnTo>
                  <a:lnTo>
                    <a:pt x="179405" y="220935"/>
                  </a:lnTo>
                  <a:lnTo>
                    <a:pt x="215990" y="202088"/>
                  </a:lnTo>
                  <a:lnTo>
                    <a:pt x="244194" y="197899"/>
                  </a:lnTo>
                  <a:lnTo>
                    <a:pt x="333825" y="197899"/>
                  </a:lnTo>
                  <a:lnTo>
                    <a:pt x="322851" y="189523"/>
                  </a:lnTo>
                  <a:lnTo>
                    <a:pt x="311103" y="182193"/>
                  </a:lnTo>
                  <a:lnTo>
                    <a:pt x="298654" y="176957"/>
                  </a:lnTo>
                  <a:lnTo>
                    <a:pt x="285578" y="171722"/>
                  </a:lnTo>
                  <a:lnTo>
                    <a:pt x="271947" y="168581"/>
                  </a:lnTo>
                  <a:lnTo>
                    <a:pt x="257834" y="166487"/>
                  </a:lnTo>
                  <a:close/>
                </a:path>
                <a:path w="386079" h="444500">
                  <a:moveTo>
                    <a:pt x="333825" y="197899"/>
                  </a:moveTo>
                  <a:lnTo>
                    <a:pt x="246450" y="197899"/>
                  </a:lnTo>
                  <a:lnTo>
                    <a:pt x="261055" y="198946"/>
                  </a:lnTo>
                  <a:lnTo>
                    <a:pt x="275071" y="201040"/>
                  </a:lnTo>
                  <a:lnTo>
                    <a:pt x="312307" y="219888"/>
                  </a:lnTo>
                  <a:lnTo>
                    <a:pt x="339629" y="251301"/>
                  </a:lnTo>
                  <a:lnTo>
                    <a:pt x="353575" y="290043"/>
                  </a:lnTo>
                  <a:lnTo>
                    <a:pt x="354654" y="304702"/>
                  </a:lnTo>
                  <a:lnTo>
                    <a:pt x="353679" y="319362"/>
                  </a:lnTo>
                  <a:lnTo>
                    <a:pt x="340074" y="360198"/>
                  </a:lnTo>
                  <a:lnTo>
                    <a:pt x="313110" y="390564"/>
                  </a:lnTo>
                  <a:lnTo>
                    <a:pt x="276214" y="409411"/>
                  </a:lnTo>
                  <a:lnTo>
                    <a:pt x="247792" y="413599"/>
                  </a:lnTo>
                  <a:lnTo>
                    <a:pt x="332372" y="413599"/>
                  </a:lnTo>
                  <a:lnTo>
                    <a:pt x="359650" y="386375"/>
                  </a:lnTo>
                  <a:lnTo>
                    <a:pt x="378298" y="350774"/>
                  </a:lnTo>
                  <a:lnTo>
                    <a:pt x="385640" y="312032"/>
                  </a:lnTo>
                  <a:lnTo>
                    <a:pt x="385584" y="307844"/>
                  </a:lnTo>
                  <a:lnTo>
                    <a:pt x="379334" y="265960"/>
                  </a:lnTo>
                  <a:lnTo>
                    <a:pt x="361376" y="228265"/>
                  </a:lnTo>
                  <a:lnTo>
                    <a:pt x="343953" y="207323"/>
                  </a:lnTo>
                  <a:lnTo>
                    <a:pt x="333825" y="197899"/>
                  </a:lnTo>
                  <a:close/>
                </a:path>
                <a:path w="386079" h="444500">
                  <a:moveTo>
                    <a:pt x="268051" y="208370"/>
                  </a:moveTo>
                  <a:lnTo>
                    <a:pt x="209027" y="291090"/>
                  </a:lnTo>
                  <a:lnTo>
                    <a:pt x="201582" y="302608"/>
                  </a:lnTo>
                  <a:lnTo>
                    <a:pt x="245026" y="312032"/>
                  </a:lnTo>
                  <a:lnTo>
                    <a:pt x="224859" y="403129"/>
                  </a:lnTo>
                  <a:lnTo>
                    <a:pt x="283883" y="320409"/>
                  </a:lnTo>
                  <a:lnTo>
                    <a:pt x="291328" y="308891"/>
                  </a:lnTo>
                  <a:lnTo>
                    <a:pt x="247895" y="299467"/>
                  </a:lnTo>
                  <a:lnTo>
                    <a:pt x="268051" y="208370"/>
                  </a:lnTo>
                  <a:close/>
                </a:path>
                <a:path w="386079" h="444500">
                  <a:moveTo>
                    <a:pt x="150928" y="0"/>
                  </a:moveTo>
                  <a:lnTo>
                    <a:pt x="105091" y="6282"/>
                  </a:lnTo>
                  <a:lnTo>
                    <a:pt x="65755" y="23035"/>
                  </a:lnTo>
                  <a:lnTo>
                    <a:pt x="34353" y="49213"/>
                  </a:lnTo>
                  <a:lnTo>
                    <a:pt x="12320" y="83767"/>
                  </a:lnTo>
                  <a:lnTo>
                    <a:pt x="1093" y="122509"/>
                  </a:lnTo>
                  <a:lnTo>
                    <a:pt x="0" y="137168"/>
                  </a:lnTo>
                  <a:lnTo>
                    <a:pt x="656" y="151827"/>
                  </a:lnTo>
                  <a:lnTo>
                    <a:pt x="10159" y="192664"/>
                  </a:lnTo>
                  <a:lnTo>
                    <a:pt x="29650" y="227218"/>
                  </a:lnTo>
                  <a:lnTo>
                    <a:pt x="57439" y="254442"/>
                  </a:lnTo>
                  <a:lnTo>
                    <a:pt x="79740" y="268054"/>
                  </a:lnTo>
                  <a:lnTo>
                    <a:pt x="87498" y="257583"/>
                  </a:lnTo>
                  <a:lnTo>
                    <a:pt x="92440" y="246065"/>
                  </a:lnTo>
                  <a:lnTo>
                    <a:pt x="94517" y="239783"/>
                  </a:lnTo>
                  <a:lnTo>
                    <a:pt x="82842" y="233500"/>
                  </a:lnTo>
                  <a:lnTo>
                    <a:pt x="72069" y="226171"/>
                  </a:lnTo>
                  <a:lnTo>
                    <a:pt x="46262" y="196852"/>
                  </a:lnTo>
                  <a:lnTo>
                    <a:pt x="32534" y="158110"/>
                  </a:lnTo>
                  <a:lnTo>
                    <a:pt x="31156" y="144498"/>
                  </a:lnTo>
                  <a:lnTo>
                    <a:pt x="32074" y="129838"/>
                  </a:lnTo>
                  <a:lnTo>
                    <a:pt x="45103" y="87955"/>
                  </a:lnTo>
                  <a:lnTo>
                    <a:pt x="71058" y="56542"/>
                  </a:lnTo>
                  <a:lnTo>
                    <a:pt x="106744" y="36648"/>
                  </a:lnTo>
                  <a:lnTo>
                    <a:pt x="134361" y="31412"/>
                  </a:lnTo>
                  <a:lnTo>
                    <a:pt x="229672" y="31412"/>
                  </a:lnTo>
                  <a:lnTo>
                    <a:pt x="228521" y="30365"/>
                  </a:lnTo>
                  <a:lnTo>
                    <a:pt x="192588" y="9423"/>
                  </a:lnTo>
                  <a:lnTo>
                    <a:pt x="165326" y="2094"/>
                  </a:lnTo>
                  <a:lnTo>
                    <a:pt x="150928" y="0"/>
                  </a:lnTo>
                  <a:close/>
                </a:path>
                <a:path w="386079" h="444500">
                  <a:moveTo>
                    <a:pt x="159468" y="60731"/>
                  </a:moveTo>
                  <a:lnTo>
                    <a:pt x="103334" y="60731"/>
                  </a:lnTo>
                  <a:lnTo>
                    <a:pt x="103334" y="174863"/>
                  </a:lnTo>
                  <a:lnTo>
                    <a:pt x="80434" y="174863"/>
                  </a:lnTo>
                  <a:lnTo>
                    <a:pt x="80434" y="201040"/>
                  </a:lnTo>
                  <a:lnTo>
                    <a:pt x="103334" y="201040"/>
                  </a:lnTo>
                  <a:lnTo>
                    <a:pt x="103334" y="220935"/>
                  </a:lnTo>
                  <a:lnTo>
                    <a:pt x="110060" y="210464"/>
                  </a:lnTo>
                  <a:lnTo>
                    <a:pt x="117673" y="199993"/>
                  </a:lnTo>
                  <a:lnTo>
                    <a:pt x="126115" y="190570"/>
                  </a:lnTo>
                  <a:lnTo>
                    <a:pt x="135329" y="181146"/>
                  </a:lnTo>
                  <a:lnTo>
                    <a:pt x="129710" y="174863"/>
                  </a:lnTo>
                  <a:lnTo>
                    <a:pt x="129710" y="159157"/>
                  </a:lnTo>
                  <a:lnTo>
                    <a:pt x="161311" y="159157"/>
                  </a:lnTo>
                  <a:lnTo>
                    <a:pt x="168327" y="158110"/>
                  </a:lnTo>
                  <a:lnTo>
                    <a:pt x="196543" y="134027"/>
                  </a:lnTo>
                  <a:lnTo>
                    <a:pt x="129710" y="134027"/>
                  </a:lnTo>
                  <a:lnTo>
                    <a:pt x="129710" y="84814"/>
                  </a:lnTo>
                  <a:lnTo>
                    <a:pt x="196551" y="84814"/>
                  </a:lnTo>
                  <a:lnTo>
                    <a:pt x="195394" y="81672"/>
                  </a:lnTo>
                  <a:lnTo>
                    <a:pt x="192085" y="76437"/>
                  </a:lnTo>
                  <a:lnTo>
                    <a:pt x="183447" y="68060"/>
                  </a:lnTo>
                  <a:lnTo>
                    <a:pt x="178284" y="64919"/>
                  </a:lnTo>
                  <a:lnTo>
                    <a:pt x="166243" y="61778"/>
                  </a:lnTo>
                  <a:lnTo>
                    <a:pt x="159468" y="60731"/>
                  </a:lnTo>
                  <a:close/>
                </a:path>
                <a:path w="386079" h="444500">
                  <a:moveTo>
                    <a:pt x="229672" y="31412"/>
                  </a:moveTo>
                  <a:lnTo>
                    <a:pt x="134361" y="31412"/>
                  </a:lnTo>
                  <a:lnTo>
                    <a:pt x="149960" y="32459"/>
                  </a:lnTo>
                  <a:lnTo>
                    <a:pt x="164794" y="34553"/>
                  </a:lnTo>
                  <a:lnTo>
                    <a:pt x="203756" y="52354"/>
                  </a:lnTo>
                  <a:lnTo>
                    <a:pt x="232422" y="80625"/>
                  </a:lnTo>
                  <a:lnTo>
                    <a:pt x="248237" y="118321"/>
                  </a:lnTo>
                  <a:lnTo>
                    <a:pt x="250534" y="142404"/>
                  </a:lnTo>
                  <a:lnTo>
                    <a:pt x="250387" y="143451"/>
                  </a:lnTo>
                  <a:lnTo>
                    <a:pt x="250345" y="144498"/>
                  </a:lnTo>
                  <a:lnTo>
                    <a:pt x="275386" y="148686"/>
                  </a:lnTo>
                  <a:lnTo>
                    <a:pt x="281402" y="147639"/>
                  </a:lnTo>
                  <a:lnTo>
                    <a:pt x="281583" y="145545"/>
                  </a:lnTo>
                  <a:lnTo>
                    <a:pt x="281674" y="140309"/>
                  </a:lnTo>
                  <a:lnTo>
                    <a:pt x="280918" y="125650"/>
                  </a:lnTo>
                  <a:lnTo>
                    <a:pt x="270173" y="84814"/>
                  </a:lnTo>
                  <a:lnTo>
                    <a:pt x="248293" y="50260"/>
                  </a:lnTo>
                  <a:lnTo>
                    <a:pt x="238875" y="39789"/>
                  </a:lnTo>
                  <a:lnTo>
                    <a:pt x="229672" y="31412"/>
                  </a:lnTo>
                  <a:close/>
                </a:path>
                <a:path w="386079" h="444500">
                  <a:moveTo>
                    <a:pt x="196551" y="84814"/>
                  </a:moveTo>
                  <a:lnTo>
                    <a:pt x="159542" y="84814"/>
                  </a:lnTo>
                  <a:lnTo>
                    <a:pt x="165395" y="86908"/>
                  </a:lnTo>
                  <a:lnTo>
                    <a:pt x="173112" y="95285"/>
                  </a:lnTo>
                  <a:lnTo>
                    <a:pt x="175038" y="101567"/>
                  </a:lnTo>
                  <a:lnTo>
                    <a:pt x="175038" y="117273"/>
                  </a:lnTo>
                  <a:lnTo>
                    <a:pt x="173154" y="123556"/>
                  </a:lnTo>
                  <a:lnTo>
                    <a:pt x="165604" y="131933"/>
                  </a:lnTo>
                  <a:lnTo>
                    <a:pt x="159782" y="134027"/>
                  </a:lnTo>
                  <a:lnTo>
                    <a:pt x="196543" y="134027"/>
                  </a:lnTo>
                  <a:lnTo>
                    <a:pt x="200179" y="123556"/>
                  </a:lnTo>
                  <a:lnTo>
                    <a:pt x="201174" y="117273"/>
                  </a:lnTo>
                  <a:lnTo>
                    <a:pt x="201174" y="101567"/>
                  </a:lnTo>
                  <a:lnTo>
                    <a:pt x="200022" y="94237"/>
                  </a:lnTo>
                  <a:lnTo>
                    <a:pt x="196551" y="848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3692778" y="4444977"/>
            <a:ext cx="540000" cy="540000"/>
            <a:chOff x="5097016" y="908720"/>
            <a:chExt cx="754380" cy="754380"/>
          </a:xfrm>
        </p:grpSpPr>
        <p:sp>
          <p:nvSpPr>
            <p:cNvPr id="134" name="object 398"/>
            <p:cNvSpPr/>
            <p:nvPr/>
          </p:nvSpPr>
          <p:spPr>
            <a:xfrm>
              <a:off x="5097016" y="908720"/>
              <a:ext cx="754380" cy="754380"/>
            </a:xfrm>
            <a:custGeom>
              <a:avLst/>
              <a:gdLst/>
              <a:ahLst/>
              <a:cxnLst/>
              <a:rect l="l" t="t" r="r" b="b"/>
              <a:pathLst>
                <a:path w="754379" h="754379">
                  <a:moveTo>
                    <a:pt x="369658" y="0"/>
                  </a:moveTo>
                  <a:lnTo>
                    <a:pt x="310794" y="5779"/>
                  </a:lnTo>
                  <a:lnTo>
                    <a:pt x="252352" y="21179"/>
                  </a:lnTo>
                  <a:lnTo>
                    <a:pt x="195880" y="46322"/>
                  </a:lnTo>
                  <a:lnTo>
                    <a:pt x="145329" y="79451"/>
                  </a:lnTo>
                  <a:lnTo>
                    <a:pt x="101644" y="119330"/>
                  </a:lnTo>
                  <a:lnTo>
                    <a:pt x="65221" y="164934"/>
                  </a:lnTo>
                  <a:lnTo>
                    <a:pt x="36451" y="215240"/>
                  </a:lnTo>
                  <a:lnTo>
                    <a:pt x="15729" y="269222"/>
                  </a:lnTo>
                  <a:lnTo>
                    <a:pt x="3447" y="325857"/>
                  </a:lnTo>
                  <a:lnTo>
                    <a:pt x="0" y="384120"/>
                  </a:lnTo>
                  <a:lnTo>
                    <a:pt x="1711" y="413541"/>
                  </a:lnTo>
                  <a:lnTo>
                    <a:pt x="12252" y="472325"/>
                  </a:lnTo>
                  <a:lnTo>
                    <a:pt x="32609" y="530175"/>
                  </a:lnTo>
                  <a:lnTo>
                    <a:pt x="61979" y="584010"/>
                  </a:lnTo>
                  <a:lnTo>
                    <a:pt x="98610" y="631175"/>
                  </a:lnTo>
                  <a:lnTo>
                    <a:pt x="141479" y="671276"/>
                  </a:lnTo>
                  <a:lnTo>
                    <a:pt x="189561" y="703921"/>
                  </a:lnTo>
                  <a:lnTo>
                    <a:pt x="241832" y="728715"/>
                  </a:lnTo>
                  <a:lnTo>
                    <a:pt x="297268" y="745265"/>
                  </a:lnTo>
                  <a:lnTo>
                    <a:pt x="354844" y="753179"/>
                  </a:lnTo>
                  <a:lnTo>
                    <a:pt x="384115" y="753774"/>
                  </a:lnTo>
                  <a:lnTo>
                    <a:pt x="413537" y="752062"/>
                  </a:lnTo>
                  <a:lnTo>
                    <a:pt x="472322" y="741522"/>
                  </a:lnTo>
                  <a:lnTo>
                    <a:pt x="530175" y="721164"/>
                  </a:lnTo>
                  <a:lnTo>
                    <a:pt x="584010" y="691795"/>
                  </a:lnTo>
                  <a:lnTo>
                    <a:pt x="631175" y="655163"/>
                  </a:lnTo>
                  <a:lnTo>
                    <a:pt x="671276" y="612295"/>
                  </a:lnTo>
                  <a:lnTo>
                    <a:pt x="703921" y="564213"/>
                  </a:lnTo>
                  <a:lnTo>
                    <a:pt x="728715" y="511943"/>
                  </a:lnTo>
                  <a:lnTo>
                    <a:pt x="745265" y="456508"/>
                  </a:lnTo>
                  <a:lnTo>
                    <a:pt x="753179" y="398932"/>
                  </a:lnTo>
                  <a:lnTo>
                    <a:pt x="753774" y="369662"/>
                  </a:lnTo>
                  <a:lnTo>
                    <a:pt x="752062" y="340241"/>
                  </a:lnTo>
                  <a:lnTo>
                    <a:pt x="741522" y="281459"/>
                  </a:lnTo>
                  <a:lnTo>
                    <a:pt x="721164" y="223609"/>
                  </a:lnTo>
                  <a:lnTo>
                    <a:pt x="691794" y="169771"/>
                  </a:lnTo>
                  <a:lnTo>
                    <a:pt x="655162" y="122603"/>
                  </a:lnTo>
                  <a:lnTo>
                    <a:pt x="612293" y="82500"/>
                  </a:lnTo>
                  <a:lnTo>
                    <a:pt x="564210" y="49855"/>
                  </a:lnTo>
                  <a:lnTo>
                    <a:pt x="511939" y="25060"/>
                  </a:lnTo>
                  <a:lnTo>
                    <a:pt x="456503" y="8508"/>
                  </a:lnTo>
                  <a:lnTo>
                    <a:pt x="398928" y="595"/>
                  </a:lnTo>
                  <a:lnTo>
                    <a:pt x="369658" y="0"/>
                  </a:lnTo>
                  <a:close/>
                </a:path>
              </a:pathLst>
            </a:custGeom>
            <a:solidFill>
              <a:srgbClr val="D76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99"/>
            <p:cNvSpPr/>
            <p:nvPr/>
          </p:nvSpPr>
          <p:spPr>
            <a:xfrm>
              <a:off x="5351501" y="1121976"/>
              <a:ext cx="253365" cy="306705"/>
            </a:xfrm>
            <a:custGeom>
              <a:avLst/>
              <a:gdLst/>
              <a:ahLst/>
              <a:cxnLst/>
              <a:rect l="l" t="t" r="r" b="b"/>
              <a:pathLst>
                <a:path w="253364" h="306704">
                  <a:moveTo>
                    <a:pt x="122063" y="0"/>
                  </a:moveTo>
                  <a:lnTo>
                    <a:pt x="75072" y="10591"/>
                  </a:lnTo>
                  <a:lnTo>
                    <a:pt x="39621" y="33499"/>
                  </a:lnTo>
                  <a:lnTo>
                    <a:pt x="15307" y="62968"/>
                  </a:lnTo>
                  <a:lnTo>
                    <a:pt x="1767" y="99099"/>
                  </a:lnTo>
                  <a:lnTo>
                    <a:pt x="0" y="129887"/>
                  </a:lnTo>
                  <a:lnTo>
                    <a:pt x="786" y="141797"/>
                  </a:lnTo>
                  <a:lnTo>
                    <a:pt x="15145" y="186726"/>
                  </a:lnTo>
                  <a:lnTo>
                    <a:pt x="47402" y="225777"/>
                  </a:lnTo>
                  <a:lnTo>
                    <a:pt x="54191" y="236023"/>
                  </a:lnTo>
                  <a:lnTo>
                    <a:pt x="59350" y="248582"/>
                  </a:lnTo>
                  <a:lnTo>
                    <a:pt x="62709" y="261016"/>
                  </a:lnTo>
                  <a:lnTo>
                    <a:pt x="64585" y="273390"/>
                  </a:lnTo>
                  <a:lnTo>
                    <a:pt x="65293" y="285764"/>
                  </a:lnTo>
                  <a:lnTo>
                    <a:pt x="69310" y="300495"/>
                  </a:lnTo>
                  <a:lnTo>
                    <a:pt x="80317" y="306128"/>
                  </a:lnTo>
                  <a:lnTo>
                    <a:pt x="93340" y="305972"/>
                  </a:lnTo>
                  <a:lnTo>
                    <a:pt x="180670" y="305972"/>
                  </a:lnTo>
                  <a:lnTo>
                    <a:pt x="186345" y="300183"/>
                  </a:lnTo>
                  <a:lnTo>
                    <a:pt x="186418" y="290592"/>
                  </a:lnTo>
                  <a:lnTo>
                    <a:pt x="186918" y="277830"/>
                  </a:lnTo>
                  <a:lnTo>
                    <a:pt x="186967" y="277409"/>
                  </a:lnTo>
                  <a:lnTo>
                    <a:pt x="140388" y="277409"/>
                  </a:lnTo>
                  <a:lnTo>
                    <a:pt x="93793" y="277377"/>
                  </a:lnTo>
                  <a:lnTo>
                    <a:pt x="92782" y="270364"/>
                  </a:lnTo>
                  <a:lnTo>
                    <a:pt x="92044" y="263744"/>
                  </a:lnTo>
                  <a:lnTo>
                    <a:pt x="90798" y="256970"/>
                  </a:lnTo>
                  <a:lnTo>
                    <a:pt x="78364" y="220621"/>
                  </a:lnTo>
                  <a:lnTo>
                    <a:pt x="52092" y="189912"/>
                  </a:lnTo>
                  <a:lnTo>
                    <a:pt x="44104" y="178721"/>
                  </a:lnTo>
                  <a:lnTo>
                    <a:pt x="27482" y="133216"/>
                  </a:lnTo>
                  <a:lnTo>
                    <a:pt x="27224" y="121581"/>
                  </a:lnTo>
                  <a:lnTo>
                    <a:pt x="28550" y="109811"/>
                  </a:lnTo>
                  <a:lnTo>
                    <a:pt x="45351" y="70932"/>
                  </a:lnTo>
                  <a:lnTo>
                    <a:pt x="82875" y="38116"/>
                  </a:lnTo>
                  <a:lnTo>
                    <a:pt x="122046" y="29609"/>
                  </a:lnTo>
                  <a:lnTo>
                    <a:pt x="206514" y="29609"/>
                  </a:lnTo>
                  <a:lnTo>
                    <a:pt x="199834" y="24263"/>
                  </a:lnTo>
                  <a:lnTo>
                    <a:pt x="157119" y="4022"/>
                  </a:lnTo>
                  <a:lnTo>
                    <a:pt x="133889" y="236"/>
                  </a:lnTo>
                  <a:lnTo>
                    <a:pt x="122063" y="0"/>
                  </a:lnTo>
                  <a:close/>
                </a:path>
                <a:path w="253364" h="306704">
                  <a:moveTo>
                    <a:pt x="180670" y="305972"/>
                  </a:moveTo>
                  <a:lnTo>
                    <a:pt x="93340" y="305972"/>
                  </a:lnTo>
                  <a:lnTo>
                    <a:pt x="180638" y="306005"/>
                  </a:lnTo>
                  <a:close/>
                </a:path>
                <a:path w="253364" h="306704">
                  <a:moveTo>
                    <a:pt x="206514" y="29609"/>
                  </a:moveTo>
                  <a:lnTo>
                    <a:pt x="122046" y="29609"/>
                  </a:lnTo>
                  <a:lnTo>
                    <a:pt x="135118" y="29909"/>
                  </a:lnTo>
                  <a:lnTo>
                    <a:pt x="147597" y="31666"/>
                  </a:lnTo>
                  <a:lnTo>
                    <a:pt x="190398" y="52137"/>
                  </a:lnTo>
                  <a:lnTo>
                    <a:pt x="218281" y="93439"/>
                  </a:lnTo>
                  <a:lnTo>
                    <a:pt x="223864" y="129887"/>
                  </a:lnTo>
                  <a:lnTo>
                    <a:pt x="222697" y="141797"/>
                  </a:lnTo>
                  <a:lnTo>
                    <a:pt x="203729" y="185168"/>
                  </a:lnTo>
                  <a:lnTo>
                    <a:pt x="194313" y="195254"/>
                  </a:lnTo>
                  <a:lnTo>
                    <a:pt x="189748" y="199537"/>
                  </a:lnTo>
                  <a:lnTo>
                    <a:pt x="168393" y="231262"/>
                  </a:lnTo>
                  <a:lnTo>
                    <a:pt x="158839" y="270364"/>
                  </a:lnTo>
                  <a:lnTo>
                    <a:pt x="140388" y="277409"/>
                  </a:lnTo>
                  <a:lnTo>
                    <a:pt x="186967" y="277409"/>
                  </a:lnTo>
                  <a:lnTo>
                    <a:pt x="188406" y="265206"/>
                  </a:lnTo>
                  <a:lnTo>
                    <a:pt x="191157" y="252775"/>
                  </a:lnTo>
                  <a:lnTo>
                    <a:pt x="196103" y="239387"/>
                  </a:lnTo>
                  <a:lnTo>
                    <a:pt x="202087" y="228568"/>
                  </a:lnTo>
                  <a:lnTo>
                    <a:pt x="220102" y="210166"/>
                  </a:lnTo>
                  <a:lnTo>
                    <a:pt x="220438" y="209767"/>
                  </a:lnTo>
                  <a:lnTo>
                    <a:pt x="241319" y="177779"/>
                  </a:lnTo>
                  <a:lnTo>
                    <a:pt x="253149" y="133216"/>
                  </a:lnTo>
                  <a:lnTo>
                    <a:pt x="253237" y="120465"/>
                  </a:lnTo>
                  <a:lnTo>
                    <a:pt x="251994" y="108424"/>
                  </a:lnTo>
                  <a:lnTo>
                    <a:pt x="240131" y="71590"/>
                  </a:lnTo>
                  <a:lnTo>
                    <a:pt x="218140" y="40383"/>
                  </a:lnTo>
                  <a:lnTo>
                    <a:pt x="209303" y="31841"/>
                  </a:lnTo>
                  <a:lnTo>
                    <a:pt x="206514" y="29609"/>
                  </a:lnTo>
                  <a:close/>
                </a:path>
                <a:path w="253364" h="306704">
                  <a:moveTo>
                    <a:pt x="182712" y="135434"/>
                  </a:moveTo>
                  <a:lnTo>
                    <a:pt x="69218" y="135434"/>
                  </a:lnTo>
                  <a:lnTo>
                    <a:pt x="69218" y="163590"/>
                  </a:lnTo>
                  <a:lnTo>
                    <a:pt x="111436" y="163590"/>
                  </a:lnTo>
                  <a:lnTo>
                    <a:pt x="111436" y="277377"/>
                  </a:lnTo>
                  <a:lnTo>
                    <a:pt x="140388" y="277377"/>
                  </a:lnTo>
                  <a:lnTo>
                    <a:pt x="140388" y="163768"/>
                  </a:lnTo>
                  <a:lnTo>
                    <a:pt x="182712" y="163768"/>
                  </a:lnTo>
                  <a:lnTo>
                    <a:pt x="182712" y="135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00"/>
            <p:cNvSpPr/>
            <p:nvPr/>
          </p:nvSpPr>
          <p:spPr>
            <a:xfrm>
              <a:off x="5427848" y="1456475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01" y="0"/>
                  </a:lnTo>
                </a:path>
              </a:pathLst>
            </a:custGeom>
            <a:ln w="293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01"/>
            <p:cNvSpPr/>
            <p:nvPr/>
          </p:nvSpPr>
          <p:spPr>
            <a:xfrm>
              <a:off x="5441952" y="1499191"/>
              <a:ext cx="71120" cy="0"/>
            </a:xfrm>
            <a:custGeom>
              <a:avLst/>
              <a:gdLst/>
              <a:ahLst/>
              <a:cxnLst/>
              <a:rect l="l" t="t" r="r" b="b"/>
              <a:pathLst>
                <a:path w="71120">
                  <a:moveTo>
                    <a:pt x="0" y="0"/>
                  </a:moveTo>
                  <a:lnTo>
                    <a:pt x="70940" y="0"/>
                  </a:lnTo>
                </a:path>
              </a:pathLst>
            </a:custGeom>
            <a:ln w="2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02"/>
            <p:cNvSpPr/>
            <p:nvPr/>
          </p:nvSpPr>
          <p:spPr>
            <a:xfrm>
              <a:off x="5334159" y="1111592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23573" y="0"/>
                  </a:moveTo>
                  <a:lnTo>
                    <a:pt x="9422" y="1952"/>
                  </a:lnTo>
                  <a:lnTo>
                    <a:pt x="0" y="8605"/>
                  </a:lnTo>
                  <a:lnTo>
                    <a:pt x="7365" y="19096"/>
                  </a:lnTo>
                  <a:lnTo>
                    <a:pt x="15561" y="28842"/>
                  </a:lnTo>
                  <a:lnTo>
                    <a:pt x="24272" y="38079"/>
                  </a:lnTo>
                  <a:lnTo>
                    <a:pt x="38440" y="36269"/>
                  </a:lnTo>
                  <a:lnTo>
                    <a:pt x="47835" y="29671"/>
                  </a:lnTo>
                  <a:lnTo>
                    <a:pt x="50556" y="26982"/>
                  </a:lnTo>
                  <a:lnTo>
                    <a:pt x="23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03"/>
            <p:cNvSpPr/>
            <p:nvPr/>
          </p:nvSpPr>
          <p:spPr>
            <a:xfrm>
              <a:off x="5459763" y="1058037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24679"/>
                  </a:moveTo>
                  <a:lnTo>
                    <a:pt x="28145" y="24679"/>
                  </a:lnTo>
                </a:path>
              </a:pathLst>
            </a:custGeom>
            <a:ln w="506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04"/>
            <p:cNvSpPr/>
            <p:nvPr/>
          </p:nvSpPr>
          <p:spPr>
            <a:xfrm>
              <a:off x="5285475" y="1232346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29" h="28575">
                  <a:moveTo>
                    <a:pt x="0" y="14067"/>
                  </a:moveTo>
                  <a:lnTo>
                    <a:pt x="49328" y="14067"/>
                  </a:lnTo>
                </a:path>
              </a:pathLst>
            </a:custGeom>
            <a:ln w="294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05"/>
            <p:cNvSpPr/>
            <p:nvPr/>
          </p:nvSpPr>
          <p:spPr>
            <a:xfrm>
              <a:off x="5331410" y="1338398"/>
              <a:ext cx="46355" cy="50165"/>
            </a:xfrm>
            <a:custGeom>
              <a:avLst/>
              <a:gdLst/>
              <a:ahLst/>
              <a:cxnLst/>
              <a:rect l="l" t="t" r="r" b="b"/>
              <a:pathLst>
                <a:path w="46354" h="50165">
                  <a:moveTo>
                    <a:pt x="37236" y="0"/>
                  </a:moveTo>
                  <a:lnTo>
                    <a:pt x="26654" y="7299"/>
                  </a:lnTo>
                  <a:lnTo>
                    <a:pt x="16864" y="15461"/>
                  </a:lnTo>
                  <a:lnTo>
                    <a:pt x="7623" y="24152"/>
                  </a:lnTo>
                  <a:lnTo>
                    <a:pt x="0" y="31721"/>
                  </a:lnTo>
                  <a:lnTo>
                    <a:pt x="17992" y="49694"/>
                  </a:lnTo>
                  <a:lnTo>
                    <a:pt x="27468" y="41229"/>
                  </a:lnTo>
                  <a:lnTo>
                    <a:pt x="36716" y="32480"/>
                  </a:lnTo>
                  <a:lnTo>
                    <a:pt x="45788" y="23574"/>
                  </a:lnTo>
                  <a:lnTo>
                    <a:pt x="43880" y="9442"/>
                  </a:lnTo>
                  <a:lnTo>
                    <a:pt x="37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06"/>
            <p:cNvSpPr/>
            <p:nvPr/>
          </p:nvSpPr>
          <p:spPr>
            <a:xfrm>
              <a:off x="5620020" y="1232356"/>
              <a:ext cx="42545" cy="28575"/>
            </a:xfrm>
            <a:custGeom>
              <a:avLst/>
              <a:gdLst/>
              <a:ahLst/>
              <a:cxnLst/>
              <a:rect l="l" t="t" r="r" b="b"/>
              <a:pathLst>
                <a:path w="42545" h="28575">
                  <a:moveTo>
                    <a:pt x="0" y="14025"/>
                  </a:moveTo>
                  <a:lnTo>
                    <a:pt x="42312" y="14025"/>
                  </a:lnTo>
                </a:path>
              </a:pathLst>
            </a:custGeom>
            <a:ln w="293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07"/>
            <p:cNvSpPr/>
            <p:nvPr/>
          </p:nvSpPr>
          <p:spPr>
            <a:xfrm>
              <a:off x="5567940" y="1342895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5">
                  <a:moveTo>
                    <a:pt x="21269" y="0"/>
                  </a:moveTo>
                  <a:lnTo>
                    <a:pt x="10513" y="7015"/>
                  </a:lnTo>
                  <a:lnTo>
                    <a:pt x="1220" y="15646"/>
                  </a:lnTo>
                  <a:lnTo>
                    <a:pt x="0" y="16865"/>
                  </a:lnTo>
                  <a:lnTo>
                    <a:pt x="26997" y="43776"/>
                  </a:lnTo>
                  <a:lnTo>
                    <a:pt x="37888" y="36614"/>
                  </a:lnTo>
                  <a:lnTo>
                    <a:pt x="47076" y="28086"/>
                  </a:lnTo>
                  <a:lnTo>
                    <a:pt x="38847" y="18367"/>
                  </a:lnTo>
                  <a:lnTo>
                    <a:pt x="30144" y="9033"/>
                  </a:lnTo>
                  <a:lnTo>
                    <a:pt x="21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08"/>
            <p:cNvSpPr/>
            <p:nvPr/>
          </p:nvSpPr>
          <p:spPr>
            <a:xfrm>
              <a:off x="5568130" y="11052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30557" y="0"/>
                  </a:moveTo>
                  <a:lnTo>
                    <a:pt x="20811" y="8267"/>
                  </a:lnTo>
                  <a:lnTo>
                    <a:pt x="11501" y="16961"/>
                  </a:lnTo>
                  <a:lnTo>
                    <a:pt x="2495" y="25836"/>
                  </a:lnTo>
                  <a:lnTo>
                    <a:pt x="0" y="28330"/>
                  </a:lnTo>
                  <a:lnTo>
                    <a:pt x="17988" y="46268"/>
                  </a:lnTo>
                  <a:lnTo>
                    <a:pt x="27705" y="37908"/>
                  </a:lnTo>
                  <a:lnTo>
                    <a:pt x="37014" y="29157"/>
                  </a:lnTo>
                  <a:lnTo>
                    <a:pt x="45977" y="20308"/>
                  </a:lnTo>
                  <a:lnTo>
                    <a:pt x="38930" y="9267"/>
                  </a:lnTo>
                  <a:lnTo>
                    <a:pt x="30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4570287" y="1861103"/>
            <a:ext cx="540000" cy="540000"/>
            <a:chOff x="4168528" y="8579261"/>
            <a:chExt cx="753745" cy="753745"/>
          </a:xfrm>
        </p:grpSpPr>
        <p:sp>
          <p:nvSpPr>
            <p:cNvPr id="146" name="object 409"/>
            <p:cNvSpPr/>
            <p:nvPr/>
          </p:nvSpPr>
          <p:spPr>
            <a:xfrm>
              <a:off x="4168528" y="8579261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>
                  <a:moveTo>
                    <a:pt x="366271" y="0"/>
                  </a:moveTo>
                  <a:lnTo>
                    <a:pt x="308754" y="6045"/>
                  </a:lnTo>
                  <a:lnTo>
                    <a:pt x="252705" y="20816"/>
                  </a:lnTo>
                  <a:lnTo>
                    <a:pt x="199217" y="44199"/>
                  </a:lnTo>
                  <a:lnTo>
                    <a:pt x="149381" y="76078"/>
                  </a:lnTo>
                  <a:lnTo>
                    <a:pt x="104288" y="116339"/>
                  </a:lnTo>
                  <a:lnTo>
                    <a:pt x="65377" y="164389"/>
                  </a:lnTo>
                  <a:lnTo>
                    <a:pt x="35369" y="216868"/>
                  </a:lnTo>
                  <a:lnTo>
                    <a:pt x="14547" y="272243"/>
                  </a:lnTo>
                  <a:lnTo>
                    <a:pt x="2795" y="329424"/>
                  </a:lnTo>
                  <a:lnTo>
                    <a:pt x="0" y="387320"/>
                  </a:lnTo>
                  <a:lnTo>
                    <a:pt x="1924" y="416194"/>
                  </a:lnTo>
                  <a:lnTo>
                    <a:pt x="12347" y="473115"/>
                  </a:lnTo>
                  <a:lnTo>
                    <a:pt x="31438" y="528021"/>
                  </a:lnTo>
                  <a:lnTo>
                    <a:pt x="59084" y="579821"/>
                  </a:lnTo>
                  <a:lnTo>
                    <a:pt x="95168" y="627424"/>
                  </a:lnTo>
                  <a:lnTo>
                    <a:pt x="139577" y="669739"/>
                  </a:lnTo>
                  <a:lnTo>
                    <a:pt x="190201" y="704383"/>
                  </a:lnTo>
                  <a:lnTo>
                    <a:pt x="244266" y="729783"/>
                  </a:lnTo>
                  <a:lnTo>
                    <a:pt x="300683" y="746056"/>
                  </a:lnTo>
                  <a:lnTo>
                    <a:pt x="358359" y="753315"/>
                  </a:lnTo>
                  <a:lnTo>
                    <a:pt x="387328" y="753600"/>
                  </a:lnTo>
                  <a:lnTo>
                    <a:pt x="416202" y="751675"/>
                  </a:lnTo>
                  <a:lnTo>
                    <a:pt x="473122" y="741251"/>
                  </a:lnTo>
                  <a:lnTo>
                    <a:pt x="528027" y="722158"/>
                  </a:lnTo>
                  <a:lnTo>
                    <a:pt x="579826" y="694511"/>
                  </a:lnTo>
                  <a:lnTo>
                    <a:pt x="627427" y="658424"/>
                  </a:lnTo>
                  <a:lnTo>
                    <a:pt x="669739" y="614013"/>
                  </a:lnTo>
                  <a:lnTo>
                    <a:pt x="704380" y="563395"/>
                  </a:lnTo>
                  <a:lnTo>
                    <a:pt x="729779" y="509333"/>
                  </a:lnTo>
                  <a:lnTo>
                    <a:pt x="746051" y="452919"/>
                  </a:lnTo>
                  <a:lnTo>
                    <a:pt x="753310" y="395244"/>
                  </a:lnTo>
                  <a:lnTo>
                    <a:pt x="753596" y="366275"/>
                  </a:lnTo>
                  <a:lnTo>
                    <a:pt x="751671" y="337401"/>
                  </a:lnTo>
                  <a:lnTo>
                    <a:pt x="741248" y="280481"/>
                  </a:lnTo>
                  <a:lnTo>
                    <a:pt x="722156" y="225575"/>
                  </a:lnTo>
                  <a:lnTo>
                    <a:pt x="694510" y="173775"/>
                  </a:lnTo>
                  <a:lnTo>
                    <a:pt x="658424" y="126174"/>
                  </a:lnTo>
                  <a:lnTo>
                    <a:pt x="614013" y="83861"/>
                  </a:lnTo>
                  <a:lnTo>
                    <a:pt x="563392" y="49218"/>
                  </a:lnTo>
                  <a:lnTo>
                    <a:pt x="509329" y="23817"/>
                  </a:lnTo>
                  <a:lnTo>
                    <a:pt x="452914" y="7544"/>
                  </a:lnTo>
                  <a:lnTo>
                    <a:pt x="395240" y="285"/>
                  </a:lnTo>
                  <a:lnTo>
                    <a:pt x="366271" y="0"/>
                  </a:lnTo>
                  <a:close/>
                </a:path>
              </a:pathLst>
            </a:custGeom>
            <a:solidFill>
              <a:srgbClr val="009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410"/>
            <p:cNvSpPr/>
            <p:nvPr/>
          </p:nvSpPr>
          <p:spPr>
            <a:xfrm>
              <a:off x="4417990" y="8751886"/>
              <a:ext cx="255270" cy="408940"/>
            </a:xfrm>
            <a:custGeom>
              <a:avLst/>
              <a:gdLst/>
              <a:ahLst/>
              <a:cxnLst/>
              <a:rect l="l" t="t" r="r" b="b"/>
              <a:pathLst>
                <a:path w="255270" h="408940">
                  <a:moveTo>
                    <a:pt x="198825" y="0"/>
                  </a:moveTo>
                  <a:lnTo>
                    <a:pt x="75350" y="4"/>
                  </a:lnTo>
                  <a:lnTo>
                    <a:pt x="56617" y="2611"/>
                  </a:lnTo>
                  <a:lnTo>
                    <a:pt x="50868" y="11185"/>
                  </a:lnTo>
                  <a:lnTo>
                    <a:pt x="50704" y="14313"/>
                  </a:lnTo>
                  <a:lnTo>
                    <a:pt x="50704" y="24648"/>
                  </a:lnTo>
                  <a:lnTo>
                    <a:pt x="22621" y="24658"/>
                  </a:lnTo>
                  <a:lnTo>
                    <a:pt x="894" y="77880"/>
                  </a:lnTo>
                  <a:lnTo>
                    <a:pt x="357" y="147583"/>
                  </a:lnTo>
                  <a:lnTo>
                    <a:pt x="56" y="215671"/>
                  </a:lnTo>
                  <a:lnTo>
                    <a:pt x="0" y="386133"/>
                  </a:lnTo>
                  <a:lnTo>
                    <a:pt x="35" y="386846"/>
                  </a:lnTo>
                  <a:lnTo>
                    <a:pt x="611" y="389213"/>
                  </a:lnTo>
                  <a:lnTo>
                    <a:pt x="7174" y="401095"/>
                  </a:lnTo>
                  <a:lnTo>
                    <a:pt x="18789" y="407565"/>
                  </a:lnTo>
                  <a:lnTo>
                    <a:pt x="222188" y="408354"/>
                  </a:lnTo>
                  <a:lnTo>
                    <a:pt x="238885" y="405522"/>
                  </a:lnTo>
                  <a:lnTo>
                    <a:pt x="249692" y="397759"/>
                  </a:lnTo>
                  <a:lnTo>
                    <a:pt x="254502" y="386133"/>
                  </a:lnTo>
                  <a:lnTo>
                    <a:pt x="254510" y="382637"/>
                  </a:lnTo>
                  <a:lnTo>
                    <a:pt x="51044" y="382618"/>
                  </a:lnTo>
                  <a:lnTo>
                    <a:pt x="32207" y="379770"/>
                  </a:lnTo>
                  <a:lnTo>
                    <a:pt x="25594" y="372182"/>
                  </a:lnTo>
                  <a:lnTo>
                    <a:pt x="25249" y="368795"/>
                  </a:lnTo>
                  <a:lnTo>
                    <a:pt x="25228" y="59631"/>
                  </a:lnTo>
                  <a:lnTo>
                    <a:pt x="26652" y="54846"/>
                  </a:lnTo>
                  <a:lnTo>
                    <a:pt x="33699" y="51139"/>
                  </a:lnTo>
                  <a:lnTo>
                    <a:pt x="35845" y="50448"/>
                  </a:lnTo>
                  <a:lnTo>
                    <a:pt x="254432" y="50385"/>
                  </a:lnTo>
                  <a:lnTo>
                    <a:pt x="251186" y="37758"/>
                  </a:lnTo>
                  <a:lnTo>
                    <a:pt x="241501" y="28526"/>
                  </a:lnTo>
                  <a:lnTo>
                    <a:pt x="204113" y="25402"/>
                  </a:lnTo>
                  <a:lnTo>
                    <a:pt x="204039" y="5151"/>
                  </a:lnTo>
                  <a:lnTo>
                    <a:pt x="198825" y="0"/>
                  </a:lnTo>
                  <a:close/>
                </a:path>
                <a:path w="255270" h="408940">
                  <a:moveTo>
                    <a:pt x="254432" y="50385"/>
                  </a:moveTo>
                  <a:lnTo>
                    <a:pt x="223505" y="50385"/>
                  </a:lnTo>
                  <a:lnTo>
                    <a:pt x="228845" y="55506"/>
                  </a:lnTo>
                  <a:lnTo>
                    <a:pt x="229295" y="62218"/>
                  </a:lnTo>
                  <a:lnTo>
                    <a:pt x="229413" y="372182"/>
                  </a:lnTo>
                  <a:lnTo>
                    <a:pt x="228751" y="376103"/>
                  </a:lnTo>
                  <a:lnTo>
                    <a:pt x="222730" y="381443"/>
                  </a:lnTo>
                  <a:lnTo>
                    <a:pt x="219704" y="382637"/>
                  </a:lnTo>
                  <a:lnTo>
                    <a:pt x="254510" y="382637"/>
                  </a:lnTo>
                  <a:lnTo>
                    <a:pt x="254618" y="335039"/>
                  </a:lnTo>
                  <a:lnTo>
                    <a:pt x="254714" y="265954"/>
                  </a:lnTo>
                  <a:lnTo>
                    <a:pt x="254760" y="51663"/>
                  </a:lnTo>
                  <a:lnTo>
                    <a:pt x="254432" y="503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411"/>
            <p:cNvSpPr/>
            <p:nvPr/>
          </p:nvSpPr>
          <p:spPr>
            <a:xfrm>
              <a:off x="4468492" y="898079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1618" y="0"/>
                  </a:moveTo>
                  <a:lnTo>
                    <a:pt x="2460" y="0"/>
                  </a:lnTo>
                  <a:lnTo>
                    <a:pt x="0" y="2324"/>
                  </a:lnTo>
                  <a:lnTo>
                    <a:pt x="0" y="49736"/>
                  </a:lnTo>
                  <a:lnTo>
                    <a:pt x="2460" y="52050"/>
                  </a:lnTo>
                  <a:lnTo>
                    <a:pt x="151618" y="52050"/>
                  </a:lnTo>
                  <a:lnTo>
                    <a:pt x="153922" y="49820"/>
                  </a:lnTo>
                  <a:lnTo>
                    <a:pt x="153922" y="2219"/>
                  </a:lnTo>
                  <a:lnTo>
                    <a:pt x="151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412"/>
            <p:cNvSpPr/>
            <p:nvPr/>
          </p:nvSpPr>
          <p:spPr>
            <a:xfrm>
              <a:off x="4468355" y="905781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2586" y="0"/>
                  </a:moveTo>
                  <a:lnTo>
                    <a:pt x="31" y="3047"/>
                  </a:lnTo>
                  <a:lnTo>
                    <a:pt x="0" y="39339"/>
                  </a:lnTo>
                  <a:lnTo>
                    <a:pt x="251" y="49527"/>
                  </a:lnTo>
                  <a:lnTo>
                    <a:pt x="2753" y="51872"/>
                  </a:lnTo>
                  <a:lnTo>
                    <a:pt x="151356" y="51872"/>
                  </a:lnTo>
                  <a:lnTo>
                    <a:pt x="153946" y="49527"/>
                  </a:lnTo>
                  <a:lnTo>
                    <a:pt x="154005" y="2345"/>
                  </a:lnTo>
                  <a:lnTo>
                    <a:pt x="151576" y="146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413"/>
            <p:cNvSpPr/>
            <p:nvPr/>
          </p:nvSpPr>
          <p:spPr>
            <a:xfrm>
              <a:off x="4468404" y="8904389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2293" y="0"/>
                  </a:moveTo>
                  <a:lnTo>
                    <a:pt x="0" y="3235"/>
                  </a:lnTo>
                  <a:lnTo>
                    <a:pt x="115" y="44846"/>
                  </a:lnTo>
                  <a:lnTo>
                    <a:pt x="816" y="49726"/>
                  </a:lnTo>
                  <a:lnTo>
                    <a:pt x="3266" y="51883"/>
                  </a:lnTo>
                  <a:lnTo>
                    <a:pt x="151147" y="51883"/>
                  </a:lnTo>
                  <a:lnTo>
                    <a:pt x="153942" y="49370"/>
                  </a:lnTo>
                  <a:lnTo>
                    <a:pt x="153953" y="2408"/>
                  </a:lnTo>
                  <a:lnTo>
                    <a:pt x="151440" y="146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414"/>
            <p:cNvSpPr/>
            <p:nvPr/>
          </p:nvSpPr>
          <p:spPr>
            <a:xfrm>
              <a:off x="4468491" y="882782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1513" y="51742"/>
                  </a:moveTo>
                  <a:lnTo>
                    <a:pt x="33218" y="51742"/>
                  </a:lnTo>
                  <a:lnTo>
                    <a:pt x="151377" y="51904"/>
                  </a:lnTo>
                  <a:lnTo>
                    <a:pt x="151513" y="51742"/>
                  </a:lnTo>
                  <a:close/>
                </a:path>
                <a:path w="154304" h="52070">
                  <a:moveTo>
                    <a:pt x="151492" y="0"/>
                  </a:moveTo>
                  <a:lnTo>
                    <a:pt x="2711" y="0"/>
                  </a:lnTo>
                  <a:lnTo>
                    <a:pt x="73" y="2219"/>
                  </a:lnTo>
                  <a:lnTo>
                    <a:pt x="0" y="49631"/>
                  </a:lnTo>
                  <a:lnTo>
                    <a:pt x="3329" y="51862"/>
                  </a:lnTo>
                  <a:lnTo>
                    <a:pt x="151513" y="51742"/>
                  </a:lnTo>
                  <a:lnTo>
                    <a:pt x="154089" y="48679"/>
                  </a:lnTo>
                  <a:lnTo>
                    <a:pt x="154005" y="43642"/>
                  </a:lnTo>
                  <a:lnTo>
                    <a:pt x="153911" y="2397"/>
                  </a:lnTo>
                  <a:lnTo>
                    <a:pt x="151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Группа 151"/>
          <p:cNvGrpSpPr/>
          <p:nvPr/>
        </p:nvGrpSpPr>
        <p:grpSpPr>
          <a:xfrm>
            <a:off x="4579414" y="3518217"/>
            <a:ext cx="540000" cy="540000"/>
            <a:chOff x="1208903" y="4602068"/>
            <a:chExt cx="801370" cy="801370"/>
          </a:xfrm>
        </p:grpSpPr>
        <p:sp>
          <p:nvSpPr>
            <p:cNvPr id="153" name="object 436"/>
            <p:cNvSpPr/>
            <p:nvPr/>
          </p:nvSpPr>
          <p:spPr>
            <a:xfrm>
              <a:off x="1208903" y="4602068"/>
              <a:ext cx="801370" cy="801370"/>
            </a:xfrm>
            <a:custGeom>
              <a:avLst/>
              <a:gdLst/>
              <a:ahLst/>
              <a:cxnLst/>
              <a:rect l="l" t="t" r="r" b="b"/>
              <a:pathLst>
                <a:path w="801370" h="801370">
                  <a:moveTo>
                    <a:pt x="413019" y="0"/>
                  </a:moveTo>
                  <a:lnTo>
                    <a:pt x="351027" y="2829"/>
                  </a:lnTo>
                  <a:lnTo>
                    <a:pt x="289422" y="15483"/>
                  </a:lnTo>
                  <a:lnTo>
                    <a:pt x="229330" y="38264"/>
                  </a:lnTo>
                  <a:lnTo>
                    <a:pt x="172408" y="71128"/>
                  </a:lnTo>
                  <a:lnTo>
                    <a:pt x="122637" y="111776"/>
                  </a:lnTo>
                  <a:lnTo>
                    <a:pt x="80877" y="158799"/>
                  </a:lnTo>
                  <a:lnTo>
                    <a:pt x="47431" y="211069"/>
                  </a:lnTo>
                  <a:lnTo>
                    <a:pt x="22602" y="267460"/>
                  </a:lnTo>
                  <a:lnTo>
                    <a:pt x="6691" y="326844"/>
                  </a:lnTo>
                  <a:lnTo>
                    <a:pt x="0" y="388095"/>
                  </a:lnTo>
                  <a:lnTo>
                    <a:pt x="206" y="419068"/>
                  </a:lnTo>
                  <a:lnTo>
                    <a:pt x="7911" y="481005"/>
                  </a:lnTo>
                  <a:lnTo>
                    <a:pt x="25592" y="541992"/>
                  </a:lnTo>
                  <a:lnTo>
                    <a:pt x="53549" y="600901"/>
                  </a:lnTo>
                  <a:lnTo>
                    <a:pt x="90588" y="654566"/>
                  </a:lnTo>
                  <a:lnTo>
                    <a:pt x="134564" y="700370"/>
                  </a:lnTo>
                  <a:lnTo>
                    <a:pt x="184351" y="738010"/>
                  </a:lnTo>
                  <a:lnTo>
                    <a:pt x="238823" y="767186"/>
                  </a:lnTo>
                  <a:lnTo>
                    <a:pt x="296851" y="787595"/>
                  </a:lnTo>
                  <a:lnTo>
                    <a:pt x="357309" y="798935"/>
                  </a:lnTo>
                  <a:lnTo>
                    <a:pt x="388098" y="801109"/>
                  </a:lnTo>
                  <a:lnTo>
                    <a:pt x="419071" y="800904"/>
                  </a:lnTo>
                  <a:lnTo>
                    <a:pt x="481008" y="793200"/>
                  </a:lnTo>
                  <a:lnTo>
                    <a:pt x="541995" y="775522"/>
                  </a:lnTo>
                  <a:lnTo>
                    <a:pt x="600904" y="747567"/>
                  </a:lnTo>
                  <a:lnTo>
                    <a:pt x="654569" y="710529"/>
                  </a:lnTo>
                  <a:lnTo>
                    <a:pt x="700373" y="666551"/>
                  </a:lnTo>
                  <a:lnTo>
                    <a:pt x="738013" y="616763"/>
                  </a:lnTo>
                  <a:lnTo>
                    <a:pt x="767189" y="562291"/>
                  </a:lnTo>
                  <a:lnTo>
                    <a:pt x="787598" y="504262"/>
                  </a:lnTo>
                  <a:lnTo>
                    <a:pt x="798938" y="443803"/>
                  </a:lnTo>
                  <a:lnTo>
                    <a:pt x="801112" y="413014"/>
                  </a:lnTo>
                  <a:lnTo>
                    <a:pt x="800907" y="382041"/>
                  </a:lnTo>
                  <a:lnTo>
                    <a:pt x="793203" y="320104"/>
                  </a:lnTo>
                  <a:lnTo>
                    <a:pt x="775525" y="259119"/>
                  </a:lnTo>
                  <a:lnTo>
                    <a:pt x="747570" y="200212"/>
                  </a:lnTo>
                  <a:lnTo>
                    <a:pt x="710532" y="146547"/>
                  </a:lnTo>
                  <a:lnTo>
                    <a:pt x="666555" y="100743"/>
                  </a:lnTo>
                  <a:lnTo>
                    <a:pt x="616768" y="63101"/>
                  </a:lnTo>
                  <a:lnTo>
                    <a:pt x="562296" y="33925"/>
                  </a:lnTo>
                  <a:lnTo>
                    <a:pt x="504267" y="13515"/>
                  </a:lnTo>
                  <a:lnTo>
                    <a:pt x="443808" y="2174"/>
                  </a:lnTo>
                  <a:lnTo>
                    <a:pt x="413019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437"/>
            <p:cNvSpPr/>
            <p:nvPr/>
          </p:nvSpPr>
          <p:spPr>
            <a:xfrm>
              <a:off x="1543926" y="5060620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53697">
              <a:solidFill>
                <a:srgbClr val="000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438"/>
            <p:cNvSpPr/>
            <p:nvPr/>
          </p:nvSpPr>
          <p:spPr>
            <a:xfrm>
              <a:off x="1543926" y="5139246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064" y="0"/>
                  </a:lnTo>
                </a:path>
              </a:pathLst>
            </a:custGeom>
            <a:ln w="53697">
              <a:solidFill>
                <a:srgbClr val="000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439"/>
            <p:cNvSpPr/>
            <p:nvPr/>
          </p:nvSpPr>
          <p:spPr>
            <a:xfrm>
              <a:off x="1501520" y="4797377"/>
              <a:ext cx="215900" cy="410845"/>
            </a:xfrm>
            <a:custGeom>
              <a:avLst/>
              <a:gdLst/>
              <a:ahLst/>
              <a:cxnLst/>
              <a:rect l="l" t="t" r="r" b="b"/>
              <a:pathLst>
                <a:path w="215900" h="410845">
                  <a:moveTo>
                    <a:pt x="215878" y="37349"/>
                  </a:moveTo>
                  <a:lnTo>
                    <a:pt x="0" y="37349"/>
                  </a:lnTo>
                  <a:lnTo>
                    <a:pt x="0" y="410500"/>
                  </a:lnTo>
                  <a:lnTo>
                    <a:pt x="215878" y="410500"/>
                  </a:lnTo>
                  <a:lnTo>
                    <a:pt x="215878" y="388574"/>
                  </a:lnTo>
                  <a:lnTo>
                    <a:pt x="21915" y="388574"/>
                  </a:lnTo>
                  <a:lnTo>
                    <a:pt x="21915" y="59265"/>
                  </a:lnTo>
                  <a:lnTo>
                    <a:pt x="215878" y="59265"/>
                  </a:lnTo>
                  <a:lnTo>
                    <a:pt x="215878" y="37349"/>
                  </a:lnTo>
                  <a:close/>
                </a:path>
                <a:path w="215900" h="410845">
                  <a:moveTo>
                    <a:pt x="215878" y="59265"/>
                  </a:moveTo>
                  <a:lnTo>
                    <a:pt x="193952" y="59265"/>
                  </a:lnTo>
                  <a:lnTo>
                    <a:pt x="193952" y="388574"/>
                  </a:lnTo>
                  <a:lnTo>
                    <a:pt x="215878" y="388574"/>
                  </a:lnTo>
                  <a:lnTo>
                    <a:pt x="215878" y="59265"/>
                  </a:lnTo>
                  <a:close/>
                </a:path>
                <a:path w="215900" h="410845">
                  <a:moveTo>
                    <a:pt x="152853" y="0"/>
                  </a:moveTo>
                  <a:lnTo>
                    <a:pt x="79861" y="0"/>
                  </a:lnTo>
                  <a:lnTo>
                    <a:pt x="71840" y="8031"/>
                  </a:lnTo>
                  <a:lnTo>
                    <a:pt x="71840" y="37349"/>
                  </a:lnTo>
                  <a:lnTo>
                    <a:pt x="160885" y="37349"/>
                  </a:lnTo>
                  <a:lnTo>
                    <a:pt x="160885" y="8031"/>
                  </a:lnTo>
                  <a:lnTo>
                    <a:pt x="152853" y="0"/>
                  </a:lnTo>
                  <a:close/>
                </a:path>
              </a:pathLst>
            </a:custGeom>
            <a:solidFill>
              <a:srgbClr val="000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7" name="Группа 156"/>
          <p:cNvGrpSpPr/>
          <p:nvPr/>
        </p:nvGrpSpPr>
        <p:grpSpPr>
          <a:xfrm>
            <a:off x="4573462" y="2705880"/>
            <a:ext cx="540000" cy="540000"/>
            <a:chOff x="4168528" y="8579261"/>
            <a:chExt cx="753745" cy="753745"/>
          </a:xfrm>
        </p:grpSpPr>
        <p:sp>
          <p:nvSpPr>
            <p:cNvPr id="158" name="object 409"/>
            <p:cNvSpPr/>
            <p:nvPr/>
          </p:nvSpPr>
          <p:spPr>
            <a:xfrm>
              <a:off x="4168528" y="8579261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>
                  <a:moveTo>
                    <a:pt x="366271" y="0"/>
                  </a:moveTo>
                  <a:lnTo>
                    <a:pt x="308754" y="6045"/>
                  </a:lnTo>
                  <a:lnTo>
                    <a:pt x="252705" y="20816"/>
                  </a:lnTo>
                  <a:lnTo>
                    <a:pt x="199217" y="44199"/>
                  </a:lnTo>
                  <a:lnTo>
                    <a:pt x="149381" y="76078"/>
                  </a:lnTo>
                  <a:lnTo>
                    <a:pt x="104288" y="116339"/>
                  </a:lnTo>
                  <a:lnTo>
                    <a:pt x="65377" y="164389"/>
                  </a:lnTo>
                  <a:lnTo>
                    <a:pt x="35369" y="216868"/>
                  </a:lnTo>
                  <a:lnTo>
                    <a:pt x="14547" y="272243"/>
                  </a:lnTo>
                  <a:lnTo>
                    <a:pt x="2795" y="329424"/>
                  </a:lnTo>
                  <a:lnTo>
                    <a:pt x="0" y="387320"/>
                  </a:lnTo>
                  <a:lnTo>
                    <a:pt x="1924" y="416194"/>
                  </a:lnTo>
                  <a:lnTo>
                    <a:pt x="12347" y="473115"/>
                  </a:lnTo>
                  <a:lnTo>
                    <a:pt x="31438" y="528021"/>
                  </a:lnTo>
                  <a:lnTo>
                    <a:pt x="59084" y="579821"/>
                  </a:lnTo>
                  <a:lnTo>
                    <a:pt x="95168" y="627424"/>
                  </a:lnTo>
                  <a:lnTo>
                    <a:pt x="139577" y="669739"/>
                  </a:lnTo>
                  <a:lnTo>
                    <a:pt x="190201" y="704383"/>
                  </a:lnTo>
                  <a:lnTo>
                    <a:pt x="244266" y="729783"/>
                  </a:lnTo>
                  <a:lnTo>
                    <a:pt x="300683" y="746056"/>
                  </a:lnTo>
                  <a:lnTo>
                    <a:pt x="358359" y="753315"/>
                  </a:lnTo>
                  <a:lnTo>
                    <a:pt x="387328" y="753600"/>
                  </a:lnTo>
                  <a:lnTo>
                    <a:pt x="416202" y="751675"/>
                  </a:lnTo>
                  <a:lnTo>
                    <a:pt x="473122" y="741251"/>
                  </a:lnTo>
                  <a:lnTo>
                    <a:pt x="528027" y="722158"/>
                  </a:lnTo>
                  <a:lnTo>
                    <a:pt x="579826" y="694511"/>
                  </a:lnTo>
                  <a:lnTo>
                    <a:pt x="627427" y="658424"/>
                  </a:lnTo>
                  <a:lnTo>
                    <a:pt x="669739" y="614013"/>
                  </a:lnTo>
                  <a:lnTo>
                    <a:pt x="704380" y="563395"/>
                  </a:lnTo>
                  <a:lnTo>
                    <a:pt x="729779" y="509333"/>
                  </a:lnTo>
                  <a:lnTo>
                    <a:pt x="746051" y="452919"/>
                  </a:lnTo>
                  <a:lnTo>
                    <a:pt x="753310" y="395244"/>
                  </a:lnTo>
                  <a:lnTo>
                    <a:pt x="753596" y="366275"/>
                  </a:lnTo>
                  <a:lnTo>
                    <a:pt x="751671" y="337401"/>
                  </a:lnTo>
                  <a:lnTo>
                    <a:pt x="741248" y="280481"/>
                  </a:lnTo>
                  <a:lnTo>
                    <a:pt x="722156" y="225575"/>
                  </a:lnTo>
                  <a:lnTo>
                    <a:pt x="694510" y="173775"/>
                  </a:lnTo>
                  <a:lnTo>
                    <a:pt x="658424" y="126174"/>
                  </a:lnTo>
                  <a:lnTo>
                    <a:pt x="614013" y="83861"/>
                  </a:lnTo>
                  <a:lnTo>
                    <a:pt x="563392" y="49218"/>
                  </a:lnTo>
                  <a:lnTo>
                    <a:pt x="509329" y="23817"/>
                  </a:lnTo>
                  <a:lnTo>
                    <a:pt x="452914" y="7544"/>
                  </a:lnTo>
                  <a:lnTo>
                    <a:pt x="395240" y="285"/>
                  </a:lnTo>
                  <a:lnTo>
                    <a:pt x="366271" y="0"/>
                  </a:lnTo>
                  <a:close/>
                </a:path>
              </a:pathLst>
            </a:custGeom>
            <a:solidFill>
              <a:srgbClr val="D76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410"/>
            <p:cNvSpPr/>
            <p:nvPr/>
          </p:nvSpPr>
          <p:spPr>
            <a:xfrm>
              <a:off x="4417990" y="8751886"/>
              <a:ext cx="255270" cy="408940"/>
            </a:xfrm>
            <a:custGeom>
              <a:avLst/>
              <a:gdLst/>
              <a:ahLst/>
              <a:cxnLst/>
              <a:rect l="l" t="t" r="r" b="b"/>
              <a:pathLst>
                <a:path w="255270" h="408940">
                  <a:moveTo>
                    <a:pt x="198825" y="0"/>
                  </a:moveTo>
                  <a:lnTo>
                    <a:pt x="75350" y="4"/>
                  </a:lnTo>
                  <a:lnTo>
                    <a:pt x="56617" y="2611"/>
                  </a:lnTo>
                  <a:lnTo>
                    <a:pt x="50868" y="11185"/>
                  </a:lnTo>
                  <a:lnTo>
                    <a:pt x="50704" y="14313"/>
                  </a:lnTo>
                  <a:lnTo>
                    <a:pt x="50704" y="24648"/>
                  </a:lnTo>
                  <a:lnTo>
                    <a:pt x="22621" y="24658"/>
                  </a:lnTo>
                  <a:lnTo>
                    <a:pt x="894" y="77880"/>
                  </a:lnTo>
                  <a:lnTo>
                    <a:pt x="357" y="147583"/>
                  </a:lnTo>
                  <a:lnTo>
                    <a:pt x="56" y="215671"/>
                  </a:lnTo>
                  <a:lnTo>
                    <a:pt x="0" y="386133"/>
                  </a:lnTo>
                  <a:lnTo>
                    <a:pt x="35" y="386846"/>
                  </a:lnTo>
                  <a:lnTo>
                    <a:pt x="611" y="389213"/>
                  </a:lnTo>
                  <a:lnTo>
                    <a:pt x="7174" y="401095"/>
                  </a:lnTo>
                  <a:lnTo>
                    <a:pt x="18789" y="407565"/>
                  </a:lnTo>
                  <a:lnTo>
                    <a:pt x="222188" y="408354"/>
                  </a:lnTo>
                  <a:lnTo>
                    <a:pt x="238885" y="405522"/>
                  </a:lnTo>
                  <a:lnTo>
                    <a:pt x="249692" y="397759"/>
                  </a:lnTo>
                  <a:lnTo>
                    <a:pt x="254502" y="386133"/>
                  </a:lnTo>
                  <a:lnTo>
                    <a:pt x="254510" y="382637"/>
                  </a:lnTo>
                  <a:lnTo>
                    <a:pt x="51044" y="382618"/>
                  </a:lnTo>
                  <a:lnTo>
                    <a:pt x="32207" y="379770"/>
                  </a:lnTo>
                  <a:lnTo>
                    <a:pt x="25594" y="372182"/>
                  </a:lnTo>
                  <a:lnTo>
                    <a:pt x="25249" y="368795"/>
                  </a:lnTo>
                  <a:lnTo>
                    <a:pt x="25228" y="59631"/>
                  </a:lnTo>
                  <a:lnTo>
                    <a:pt x="26652" y="54846"/>
                  </a:lnTo>
                  <a:lnTo>
                    <a:pt x="33699" y="51139"/>
                  </a:lnTo>
                  <a:lnTo>
                    <a:pt x="35845" y="50448"/>
                  </a:lnTo>
                  <a:lnTo>
                    <a:pt x="254432" y="50385"/>
                  </a:lnTo>
                  <a:lnTo>
                    <a:pt x="251186" y="37758"/>
                  </a:lnTo>
                  <a:lnTo>
                    <a:pt x="241501" y="28526"/>
                  </a:lnTo>
                  <a:lnTo>
                    <a:pt x="204113" y="25402"/>
                  </a:lnTo>
                  <a:lnTo>
                    <a:pt x="204039" y="5151"/>
                  </a:lnTo>
                  <a:lnTo>
                    <a:pt x="198825" y="0"/>
                  </a:lnTo>
                  <a:close/>
                </a:path>
                <a:path w="255270" h="408940">
                  <a:moveTo>
                    <a:pt x="254432" y="50385"/>
                  </a:moveTo>
                  <a:lnTo>
                    <a:pt x="223505" y="50385"/>
                  </a:lnTo>
                  <a:lnTo>
                    <a:pt x="228845" y="55506"/>
                  </a:lnTo>
                  <a:lnTo>
                    <a:pt x="229295" y="62218"/>
                  </a:lnTo>
                  <a:lnTo>
                    <a:pt x="229413" y="372182"/>
                  </a:lnTo>
                  <a:lnTo>
                    <a:pt x="228751" y="376103"/>
                  </a:lnTo>
                  <a:lnTo>
                    <a:pt x="222730" y="381443"/>
                  </a:lnTo>
                  <a:lnTo>
                    <a:pt x="219704" y="382637"/>
                  </a:lnTo>
                  <a:lnTo>
                    <a:pt x="254510" y="382637"/>
                  </a:lnTo>
                  <a:lnTo>
                    <a:pt x="254618" y="335039"/>
                  </a:lnTo>
                  <a:lnTo>
                    <a:pt x="254714" y="265954"/>
                  </a:lnTo>
                  <a:lnTo>
                    <a:pt x="254760" y="51663"/>
                  </a:lnTo>
                  <a:lnTo>
                    <a:pt x="254432" y="503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411"/>
            <p:cNvSpPr/>
            <p:nvPr/>
          </p:nvSpPr>
          <p:spPr>
            <a:xfrm>
              <a:off x="4468492" y="898079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1618" y="0"/>
                  </a:moveTo>
                  <a:lnTo>
                    <a:pt x="2460" y="0"/>
                  </a:lnTo>
                  <a:lnTo>
                    <a:pt x="0" y="2324"/>
                  </a:lnTo>
                  <a:lnTo>
                    <a:pt x="0" y="49736"/>
                  </a:lnTo>
                  <a:lnTo>
                    <a:pt x="2460" y="52050"/>
                  </a:lnTo>
                  <a:lnTo>
                    <a:pt x="151618" y="52050"/>
                  </a:lnTo>
                  <a:lnTo>
                    <a:pt x="153922" y="49820"/>
                  </a:lnTo>
                  <a:lnTo>
                    <a:pt x="153922" y="2219"/>
                  </a:lnTo>
                  <a:lnTo>
                    <a:pt x="151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412"/>
            <p:cNvSpPr/>
            <p:nvPr/>
          </p:nvSpPr>
          <p:spPr>
            <a:xfrm>
              <a:off x="4468355" y="905781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2586" y="0"/>
                  </a:moveTo>
                  <a:lnTo>
                    <a:pt x="31" y="3047"/>
                  </a:lnTo>
                  <a:lnTo>
                    <a:pt x="0" y="39339"/>
                  </a:lnTo>
                  <a:lnTo>
                    <a:pt x="251" y="49527"/>
                  </a:lnTo>
                  <a:lnTo>
                    <a:pt x="2753" y="51872"/>
                  </a:lnTo>
                  <a:lnTo>
                    <a:pt x="151356" y="51872"/>
                  </a:lnTo>
                  <a:lnTo>
                    <a:pt x="153946" y="49527"/>
                  </a:lnTo>
                  <a:lnTo>
                    <a:pt x="154005" y="2345"/>
                  </a:lnTo>
                  <a:lnTo>
                    <a:pt x="151576" y="146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Группа 163"/>
          <p:cNvGrpSpPr/>
          <p:nvPr/>
        </p:nvGrpSpPr>
        <p:grpSpPr>
          <a:xfrm>
            <a:off x="4579414" y="4400239"/>
            <a:ext cx="540000" cy="540000"/>
            <a:chOff x="4337997" y="6533939"/>
            <a:chExt cx="648335" cy="648335"/>
          </a:xfrm>
        </p:grpSpPr>
        <p:sp>
          <p:nvSpPr>
            <p:cNvPr id="165" name="object 22"/>
            <p:cNvSpPr/>
            <p:nvPr/>
          </p:nvSpPr>
          <p:spPr>
            <a:xfrm>
              <a:off x="4337997" y="6533939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4">
                  <a:moveTo>
                    <a:pt x="324002" y="0"/>
                  </a:moveTo>
                  <a:lnTo>
                    <a:pt x="271447" y="4240"/>
                  </a:lnTo>
                  <a:lnTo>
                    <a:pt x="221592" y="16517"/>
                  </a:lnTo>
                  <a:lnTo>
                    <a:pt x="175104" y="36164"/>
                  </a:lnTo>
                  <a:lnTo>
                    <a:pt x="132650" y="62513"/>
                  </a:lnTo>
                  <a:lnTo>
                    <a:pt x="94897" y="94897"/>
                  </a:lnTo>
                  <a:lnTo>
                    <a:pt x="62513" y="132650"/>
                  </a:lnTo>
                  <a:lnTo>
                    <a:pt x="36164" y="175104"/>
                  </a:lnTo>
                  <a:lnTo>
                    <a:pt x="16517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4" y="350575"/>
                  </a:lnTo>
                  <a:lnTo>
                    <a:pt x="9416" y="401864"/>
                  </a:lnTo>
                  <a:lnTo>
                    <a:pt x="25461" y="450119"/>
                  </a:lnTo>
                  <a:lnTo>
                    <a:pt x="48542" y="494673"/>
                  </a:lnTo>
                  <a:lnTo>
                    <a:pt x="77992" y="534860"/>
                  </a:lnTo>
                  <a:lnTo>
                    <a:pt x="113144" y="570012"/>
                  </a:lnTo>
                  <a:lnTo>
                    <a:pt x="153331" y="599462"/>
                  </a:lnTo>
                  <a:lnTo>
                    <a:pt x="197885" y="622543"/>
                  </a:lnTo>
                  <a:lnTo>
                    <a:pt x="246140" y="638588"/>
                  </a:lnTo>
                  <a:lnTo>
                    <a:pt x="297428" y="646930"/>
                  </a:lnTo>
                  <a:lnTo>
                    <a:pt x="324002" y="648004"/>
                  </a:lnTo>
                  <a:lnTo>
                    <a:pt x="350575" y="646930"/>
                  </a:lnTo>
                  <a:lnTo>
                    <a:pt x="401864" y="638588"/>
                  </a:lnTo>
                  <a:lnTo>
                    <a:pt x="450119" y="622543"/>
                  </a:lnTo>
                  <a:lnTo>
                    <a:pt x="494673" y="599462"/>
                  </a:lnTo>
                  <a:lnTo>
                    <a:pt x="534860" y="570012"/>
                  </a:lnTo>
                  <a:lnTo>
                    <a:pt x="570012" y="534860"/>
                  </a:lnTo>
                  <a:lnTo>
                    <a:pt x="599462" y="494673"/>
                  </a:lnTo>
                  <a:lnTo>
                    <a:pt x="622543" y="450119"/>
                  </a:lnTo>
                  <a:lnTo>
                    <a:pt x="638588" y="401864"/>
                  </a:lnTo>
                  <a:lnTo>
                    <a:pt x="646930" y="350575"/>
                  </a:lnTo>
                  <a:lnTo>
                    <a:pt x="648004" y="324002"/>
                  </a:lnTo>
                  <a:lnTo>
                    <a:pt x="646930" y="297428"/>
                  </a:lnTo>
                  <a:lnTo>
                    <a:pt x="638588" y="246140"/>
                  </a:lnTo>
                  <a:lnTo>
                    <a:pt x="622543" y="197885"/>
                  </a:lnTo>
                  <a:lnTo>
                    <a:pt x="599462" y="153331"/>
                  </a:lnTo>
                  <a:lnTo>
                    <a:pt x="570012" y="113144"/>
                  </a:lnTo>
                  <a:lnTo>
                    <a:pt x="534860" y="77992"/>
                  </a:lnTo>
                  <a:lnTo>
                    <a:pt x="494673" y="48542"/>
                  </a:lnTo>
                  <a:lnTo>
                    <a:pt x="450119" y="25461"/>
                  </a:lnTo>
                  <a:lnTo>
                    <a:pt x="401864" y="9416"/>
                  </a:lnTo>
                  <a:lnTo>
                    <a:pt x="350575" y="1074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23"/>
            <p:cNvSpPr/>
            <p:nvPr/>
          </p:nvSpPr>
          <p:spPr>
            <a:xfrm>
              <a:off x="4471451" y="6743462"/>
              <a:ext cx="381635" cy="276860"/>
            </a:xfrm>
            <a:custGeom>
              <a:avLst/>
              <a:gdLst/>
              <a:ahLst/>
              <a:cxnLst/>
              <a:rect l="l" t="t" r="r" b="b"/>
              <a:pathLst>
                <a:path w="381635" h="276859">
                  <a:moveTo>
                    <a:pt x="381101" y="0"/>
                  </a:moveTo>
                  <a:lnTo>
                    <a:pt x="0" y="0"/>
                  </a:lnTo>
                  <a:lnTo>
                    <a:pt x="0" y="276428"/>
                  </a:lnTo>
                  <a:lnTo>
                    <a:pt x="381101" y="276428"/>
                  </a:lnTo>
                  <a:lnTo>
                    <a:pt x="381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24"/>
            <p:cNvSpPr/>
            <p:nvPr/>
          </p:nvSpPr>
          <p:spPr>
            <a:xfrm>
              <a:off x="4533846" y="6719675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227" y="0"/>
                  </a:lnTo>
                </a:path>
              </a:pathLst>
            </a:custGeom>
            <a:ln w="488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25"/>
            <p:cNvSpPr/>
            <p:nvPr/>
          </p:nvSpPr>
          <p:spPr>
            <a:xfrm>
              <a:off x="4692965" y="6719675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227" y="0"/>
                  </a:lnTo>
                </a:path>
              </a:pathLst>
            </a:custGeom>
            <a:ln w="488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26"/>
            <p:cNvSpPr/>
            <p:nvPr/>
          </p:nvSpPr>
          <p:spPr>
            <a:xfrm>
              <a:off x="4592863" y="6767445"/>
              <a:ext cx="138430" cy="230504"/>
            </a:xfrm>
            <a:custGeom>
              <a:avLst/>
              <a:gdLst/>
              <a:ahLst/>
              <a:cxnLst/>
              <a:rect l="l" t="t" r="r" b="b"/>
              <a:pathLst>
                <a:path w="138429" h="230504">
                  <a:moveTo>
                    <a:pt x="92189" y="0"/>
                  </a:moveTo>
                  <a:lnTo>
                    <a:pt x="0" y="138277"/>
                  </a:lnTo>
                  <a:lnTo>
                    <a:pt x="61455" y="138277"/>
                  </a:lnTo>
                  <a:lnTo>
                    <a:pt x="46088" y="230466"/>
                  </a:lnTo>
                  <a:lnTo>
                    <a:pt x="138277" y="92189"/>
                  </a:lnTo>
                  <a:lnTo>
                    <a:pt x="76822" y="92189"/>
                  </a:lnTo>
                  <a:lnTo>
                    <a:pt x="92189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0" name="Рисунок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0625" y="5240922"/>
            <a:ext cx="407995" cy="502916"/>
          </a:xfrm>
          <a:prstGeom prst="rect">
            <a:avLst/>
          </a:prstGeom>
        </p:spPr>
      </p:pic>
      <p:pic>
        <p:nvPicPr>
          <p:cNvPr id="171" name="Рисунок 17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0692" y="5249989"/>
            <a:ext cx="404474" cy="4044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614468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97267"/>
            <a:ext cx="66501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400" dirty="0"/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4852" y="1234891"/>
            <a:ext cx="935713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Проектирование распределительных сетей является важной задачей, от решения которой зависит стоимость электроэнергии и надежность электроснабжения потребителей.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 современных условиях, когда потребители электроэнергии сильно различаются по мощности, требованиям к надежности, графикам нагрузки, типовые схемы электроснабжения не всегда подходят и в большинстве случаев не являются оптимальными. Современные подходы к проектированию и эксплуатации распределительных сетей основываются на гибком выборе схем электроснабжения, позволяющем соответствовать наибольшему количеству разнообразных требований как со стороны потребителей, так и со стороны сетевой компании.  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На основе задания, выполненного на втором этапе олимпиады,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необходимо сформулировать область применения различных схем распределительных электрических сетей, их достоинства и недостатки; описать принципы поэтапного развития сети.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Вы можете не повторять решение, выполненное на втором этапе, а представить на суд жюри доработанный вариант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Также необходимо обобщить свое решение и предложить принципы решения задачи проектирования развития распределительной электрической сети. Предлагаемые принципы необходимо проиллюстрировать на примере задания из второго этапа олимпиады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319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Box 37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12</a:t>
            </a:r>
          </a:p>
        </p:txBody>
      </p:sp>
      <p:sp>
        <p:nvSpPr>
          <p:cNvPr id="532" name="Прямоугольник 1"/>
          <p:cNvSpPr txBox="1"/>
          <p:nvPr/>
        </p:nvSpPr>
        <p:spPr>
          <a:xfrm>
            <a:off x="946986" y="1403655"/>
            <a:ext cx="68223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Иконки</a:t>
            </a:r>
          </a:p>
        </p:txBody>
      </p:sp>
      <p:sp>
        <p:nvSpPr>
          <p:cNvPr id="26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40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44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5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6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7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8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grpSp>
        <p:nvGrpSpPr>
          <p:cNvPr id="163" name="Группа 162"/>
          <p:cNvGrpSpPr/>
          <p:nvPr/>
        </p:nvGrpSpPr>
        <p:grpSpPr>
          <a:xfrm>
            <a:off x="980392" y="1960323"/>
            <a:ext cx="540000" cy="540000"/>
            <a:chOff x="3411009" y="8801985"/>
            <a:chExt cx="655342" cy="648335"/>
          </a:xfrm>
        </p:grpSpPr>
        <p:sp>
          <p:nvSpPr>
            <p:cNvPr id="170" name="object 7"/>
            <p:cNvSpPr/>
            <p:nvPr/>
          </p:nvSpPr>
          <p:spPr>
            <a:xfrm>
              <a:off x="3411009" y="8801985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4">
                  <a:moveTo>
                    <a:pt x="323989" y="0"/>
                  </a:moveTo>
                  <a:lnTo>
                    <a:pt x="271434" y="4240"/>
                  </a:lnTo>
                  <a:lnTo>
                    <a:pt x="221580" y="16517"/>
                  </a:lnTo>
                  <a:lnTo>
                    <a:pt x="175094" y="36164"/>
                  </a:lnTo>
                  <a:lnTo>
                    <a:pt x="132641" y="62513"/>
                  </a:lnTo>
                  <a:lnTo>
                    <a:pt x="94891" y="94897"/>
                  </a:lnTo>
                  <a:lnTo>
                    <a:pt x="62508" y="132650"/>
                  </a:lnTo>
                  <a:lnTo>
                    <a:pt x="36161" y="175104"/>
                  </a:lnTo>
                  <a:lnTo>
                    <a:pt x="16516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3" y="350575"/>
                  </a:lnTo>
                  <a:lnTo>
                    <a:pt x="9415" y="401864"/>
                  </a:lnTo>
                  <a:lnTo>
                    <a:pt x="25459" y="450119"/>
                  </a:lnTo>
                  <a:lnTo>
                    <a:pt x="48539" y="494673"/>
                  </a:lnTo>
                  <a:lnTo>
                    <a:pt x="77987" y="534860"/>
                  </a:lnTo>
                  <a:lnTo>
                    <a:pt x="113137" y="570012"/>
                  </a:lnTo>
                  <a:lnTo>
                    <a:pt x="153322" y="599462"/>
                  </a:lnTo>
                  <a:lnTo>
                    <a:pt x="197874" y="622543"/>
                  </a:lnTo>
                  <a:lnTo>
                    <a:pt x="246128" y="638588"/>
                  </a:lnTo>
                  <a:lnTo>
                    <a:pt x="297416" y="646930"/>
                  </a:lnTo>
                  <a:lnTo>
                    <a:pt x="323989" y="648004"/>
                  </a:lnTo>
                  <a:lnTo>
                    <a:pt x="350563" y="646930"/>
                  </a:lnTo>
                  <a:lnTo>
                    <a:pt x="401851" y="638588"/>
                  </a:lnTo>
                  <a:lnTo>
                    <a:pt x="450106" y="622543"/>
                  </a:lnTo>
                  <a:lnTo>
                    <a:pt x="494660" y="599462"/>
                  </a:lnTo>
                  <a:lnTo>
                    <a:pt x="534847" y="570012"/>
                  </a:lnTo>
                  <a:lnTo>
                    <a:pt x="569999" y="534860"/>
                  </a:lnTo>
                  <a:lnTo>
                    <a:pt x="599449" y="494673"/>
                  </a:lnTo>
                  <a:lnTo>
                    <a:pt x="622530" y="450119"/>
                  </a:lnTo>
                  <a:lnTo>
                    <a:pt x="638575" y="401864"/>
                  </a:lnTo>
                  <a:lnTo>
                    <a:pt x="646918" y="350575"/>
                  </a:lnTo>
                  <a:lnTo>
                    <a:pt x="647992" y="324002"/>
                  </a:lnTo>
                  <a:lnTo>
                    <a:pt x="646918" y="297428"/>
                  </a:lnTo>
                  <a:lnTo>
                    <a:pt x="638575" y="246140"/>
                  </a:lnTo>
                  <a:lnTo>
                    <a:pt x="622530" y="197885"/>
                  </a:lnTo>
                  <a:lnTo>
                    <a:pt x="599449" y="153331"/>
                  </a:lnTo>
                  <a:lnTo>
                    <a:pt x="569999" y="113144"/>
                  </a:lnTo>
                  <a:lnTo>
                    <a:pt x="534847" y="77992"/>
                  </a:lnTo>
                  <a:lnTo>
                    <a:pt x="494660" y="48542"/>
                  </a:lnTo>
                  <a:lnTo>
                    <a:pt x="450106" y="25461"/>
                  </a:lnTo>
                  <a:lnTo>
                    <a:pt x="401851" y="9416"/>
                  </a:lnTo>
                  <a:lnTo>
                    <a:pt x="350563" y="1074"/>
                  </a:lnTo>
                  <a:lnTo>
                    <a:pt x="323989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8"/>
            <p:cNvSpPr/>
            <p:nvPr/>
          </p:nvSpPr>
          <p:spPr>
            <a:xfrm>
              <a:off x="3573005" y="8963939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4">
                  <a:moveTo>
                    <a:pt x="324002" y="324002"/>
                  </a:moveTo>
                  <a:lnTo>
                    <a:pt x="0" y="324002"/>
                  </a:lnTo>
                  <a:lnTo>
                    <a:pt x="0" y="0"/>
                  </a:lnTo>
                  <a:lnTo>
                    <a:pt x="324002" y="0"/>
                  </a:lnTo>
                  <a:lnTo>
                    <a:pt x="324002" y="3240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9"/>
            <p:cNvSpPr/>
            <p:nvPr/>
          </p:nvSpPr>
          <p:spPr>
            <a:xfrm>
              <a:off x="3653969" y="8990893"/>
              <a:ext cx="162560" cy="270510"/>
            </a:xfrm>
            <a:custGeom>
              <a:avLst/>
              <a:gdLst/>
              <a:ahLst/>
              <a:cxnLst/>
              <a:rect l="l" t="t" r="r" b="b"/>
              <a:pathLst>
                <a:path w="162560" h="270509">
                  <a:moveTo>
                    <a:pt x="108051" y="0"/>
                  </a:moveTo>
                  <a:lnTo>
                    <a:pt x="0" y="162051"/>
                  </a:lnTo>
                  <a:lnTo>
                    <a:pt x="72034" y="162051"/>
                  </a:lnTo>
                  <a:lnTo>
                    <a:pt x="54025" y="270090"/>
                  </a:lnTo>
                  <a:lnTo>
                    <a:pt x="162064" y="108038"/>
                  </a:lnTo>
                  <a:lnTo>
                    <a:pt x="90043" y="108038"/>
                  </a:lnTo>
                  <a:lnTo>
                    <a:pt x="108051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0"/>
            <p:cNvSpPr/>
            <p:nvPr/>
          </p:nvSpPr>
          <p:spPr>
            <a:xfrm>
              <a:off x="3418016" y="8801985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4">
                  <a:moveTo>
                    <a:pt x="324002" y="0"/>
                  </a:moveTo>
                  <a:lnTo>
                    <a:pt x="271447" y="4240"/>
                  </a:lnTo>
                  <a:lnTo>
                    <a:pt x="221592" y="16517"/>
                  </a:lnTo>
                  <a:lnTo>
                    <a:pt x="175104" y="36164"/>
                  </a:lnTo>
                  <a:lnTo>
                    <a:pt x="132650" y="62513"/>
                  </a:lnTo>
                  <a:lnTo>
                    <a:pt x="94897" y="94897"/>
                  </a:lnTo>
                  <a:lnTo>
                    <a:pt x="62513" y="132650"/>
                  </a:lnTo>
                  <a:lnTo>
                    <a:pt x="36164" y="175104"/>
                  </a:lnTo>
                  <a:lnTo>
                    <a:pt x="16517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4" y="350575"/>
                  </a:lnTo>
                  <a:lnTo>
                    <a:pt x="9416" y="401864"/>
                  </a:lnTo>
                  <a:lnTo>
                    <a:pt x="25461" y="450119"/>
                  </a:lnTo>
                  <a:lnTo>
                    <a:pt x="48542" y="494673"/>
                  </a:lnTo>
                  <a:lnTo>
                    <a:pt x="77992" y="534860"/>
                  </a:lnTo>
                  <a:lnTo>
                    <a:pt x="113144" y="570012"/>
                  </a:lnTo>
                  <a:lnTo>
                    <a:pt x="153331" y="599462"/>
                  </a:lnTo>
                  <a:lnTo>
                    <a:pt x="197885" y="622543"/>
                  </a:lnTo>
                  <a:lnTo>
                    <a:pt x="246140" y="638588"/>
                  </a:lnTo>
                  <a:lnTo>
                    <a:pt x="297428" y="646930"/>
                  </a:lnTo>
                  <a:lnTo>
                    <a:pt x="324002" y="648004"/>
                  </a:lnTo>
                  <a:lnTo>
                    <a:pt x="350575" y="646930"/>
                  </a:lnTo>
                  <a:lnTo>
                    <a:pt x="401864" y="638588"/>
                  </a:lnTo>
                  <a:lnTo>
                    <a:pt x="450119" y="622543"/>
                  </a:lnTo>
                  <a:lnTo>
                    <a:pt x="494673" y="599462"/>
                  </a:lnTo>
                  <a:lnTo>
                    <a:pt x="534860" y="570012"/>
                  </a:lnTo>
                  <a:lnTo>
                    <a:pt x="570012" y="534860"/>
                  </a:lnTo>
                  <a:lnTo>
                    <a:pt x="599462" y="494673"/>
                  </a:lnTo>
                  <a:lnTo>
                    <a:pt x="622543" y="450119"/>
                  </a:lnTo>
                  <a:lnTo>
                    <a:pt x="638588" y="401864"/>
                  </a:lnTo>
                  <a:lnTo>
                    <a:pt x="646930" y="350575"/>
                  </a:lnTo>
                  <a:lnTo>
                    <a:pt x="648004" y="324002"/>
                  </a:lnTo>
                  <a:lnTo>
                    <a:pt x="646930" y="297428"/>
                  </a:lnTo>
                  <a:lnTo>
                    <a:pt x="638588" y="246140"/>
                  </a:lnTo>
                  <a:lnTo>
                    <a:pt x="622543" y="197885"/>
                  </a:lnTo>
                  <a:lnTo>
                    <a:pt x="599462" y="153331"/>
                  </a:lnTo>
                  <a:lnTo>
                    <a:pt x="570012" y="113144"/>
                  </a:lnTo>
                  <a:lnTo>
                    <a:pt x="534860" y="77992"/>
                  </a:lnTo>
                  <a:lnTo>
                    <a:pt x="494673" y="48542"/>
                  </a:lnTo>
                  <a:lnTo>
                    <a:pt x="450119" y="25461"/>
                  </a:lnTo>
                  <a:lnTo>
                    <a:pt x="401864" y="9416"/>
                  </a:lnTo>
                  <a:lnTo>
                    <a:pt x="350575" y="1074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1"/>
            <p:cNvSpPr/>
            <p:nvPr/>
          </p:nvSpPr>
          <p:spPr>
            <a:xfrm>
              <a:off x="3581056" y="8989314"/>
              <a:ext cx="138430" cy="276225"/>
            </a:xfrm>
            <a:custGeom>
              <a:avLst/>
              <a:gdLst/>
              <a:ahLst/>
              <a:cxnLst/>
              <a:rect l="l" t="t" r="r" b="b"/>
              <a:pathLst>
                <a:path w="138429" h="276225">
                  <a:moveTo>
                    <a:pt x="137972" y="275945"/>
                  </a:moveTo>
                  <a:lnTo>
                    <a:pt x="0" y="275945"/>
                  </a:lnTo>
                  <a:lnTo>
                    <a:pt x="0" y="0"/>
                  </a:lnTo>
                  <a:lnTo>
                    <a:pt x="137972" y="0"/>
                  </a:lnTo>
                  <a:lnTo>
                    <a:pt x="137972" y="275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2"/>
            <p:cNvSpPr/>
            <p:nvPr/>
          </p:nvSpPr>
          <p:spPr>
            <a:xfrm>
              <a:off x="3765016" y="8989314"/>
              <a:ext cx="138430" cy="276225"/>
            </a:xfrm>
            <a:custGeom>
              <a:avLst/>
              <a:gdLst/>
              <a:ahLst/>
              <a:cxnLst/>
              <a:rect l="l" t="t" r="r" b="b"/>
              <a:pathLst>
                <a:path w="138429" h="276225">
                  <a:moveTo>
                    <a:pt x="137972" y="275945"/>
                  </a:moveTo>
                  <a:lnTo>
                    <a:pt x="0" y="275945"/>
                  </a:lnTo>
                  <a:lnTo>
                    <a:pt x="0" y="0"/>
                  </a:lnTo>
                  <a:lnTo>
                    <a:pt x="137972" y="0"/>
                  </a:lnTo>
                  <a:lnTo>
                    <a:pt x="137972" y="275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3"/>
            <p:cNvSpPr/>
            <p:nvPr/>
          </p:nvSpPr>
          <p:spPr>
            <a:xfrm>
              <a:off x="3607955" y="904962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62" y="0"/>
                  </a:lnTo>
                </a:path>
              </a:pathLst>
            </a:custGeom>
            <a:ln w="29883">
              <a:solidFill>
                <a:srgbClr val="4F9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4"/>
            <p:cNvSpPr/>
            <p:nvPr/>
          </p:nvSpPr>
          <p:spPr>
            <a:xfrm>
              <a:off x="3607955" y="908924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62" y="0"/>
                  </a:lnTo>
                </a:path>
              </a:pathLst>
            </a:custGeom>
            <a:ln w="29883">
              <a:solidFill>
                <a:srgbClr val="4F9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5"/>
            <p:cNvSpPr/>
            <p:nvPr/>
          </p:nvSpPr>
          <p:spPr>
            <a:xfrm>
              <a:off x="3607955" y="912885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62" y="0"/>
                  </a:lnTo>
                </a:path>
              </a:pathLst>
            </a:custGeom>
            <a:ln w="29883">
              <a:solidFill>
                <a:srgbClr val="4F90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6"/>
            <p:cNvSpPr/>
            <p:nvPr/>
          </p:nvSpPr>
          <p:spPr>
            <a:xfrm>
              <a:off x="3797312" y="903532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59">
                  <a:moveTo>
                    <a:pt x="73380" y="73380"/>
                  </a:moveTo>
                  <a:lnTo>
                    <a:pt x="0" y="73380"/>
                  </a:lnTo>
                  <a:lnTo>
                    <a:pt x="0" y="0"/>
                  </a:lnTo>
                  <a:lnTo>
                    <a:pt x="73380" y="0"/>
                  </a:lnTo>
                  <a:lnTo>
                    <a:pt x="73380" y="7338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"/>
            <p:cNvSpPr/>
            <p:nvPr/>
          </p:nvSpPr>
          <p:spPr>
            <a:xfrm>
              <a:off x="3797310" y="9158249"/>
              <a:ext cx="73660" cy="58419"/>
            </a:xfrm>
            <a:custGeom>
              <a:avLst/>
              <a:gdLst/>
              <a:ahLst/>
              <a:cxnLst/>
              <a:rect l="l" t="t" r="r" b="b"/>
              <a:pathLst>
                <a:path w="73660" h="58420">
                  <a:moveTo>
                    <a:pt x="36690" y="0"/>
                  </a:moveTo>
                  <a:lnTo>
                    <a:pt x="0" y="58305"/>
                  </a:lnTo>
                  <a:lnTo>
                    <a:pt x="73380" y="58305"/>
                  </a:lnTo>
                  <a:lnTo>
                    <a:pt x="36690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"/>
            <p:cNvSpPr/>
            <p:nvPr/>
          </p:nvSpPr>
          <p:spPr>
            <a:xfrm>
              <a:off x="3554933" y="8958262"/>
              <a:ext cx="374650" cy="0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167" y="0"/>
                  </a:lnTo>
                </a:path>
              </a:pathLst>
            </a:custGeom>
            <a:ln w="31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9"/>
            <p:cNvSpPr/>
            <p:nvPr/>
          </p:nvSpPr>
          <p:spPr>
            <a:xfrm>
              <a:off x="3533298" y="9294653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>
                  <a:moveTo>
                    <a:pt x="0" y="0"/>
                  </a:moveTo>
                  <a:lnTo>
                    <a:pt x="417436" y="0"/>
                  </a:lnTo>
                </a:path>
              </a:pathLst>
            </a:custGeom>
            <a:ln w="292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987398" y="2727617"/>
            <a:ext cx="540000" cy="540000"/>
            <a:chOff x="6426006" y="8801985"/>
            <a:chExt cx="648335" cy="648335"/>
          </a:xfrm>
        </p:grpSpPr>
        <p:sp>
          <p:nvSpPr>
            <p:cNvPr id="184" name="object 4"/>
            <p:cNvSpPr/>
            <p:nvPr/>
          </p:nvSpPr>
          <p:spPr>
            <a:xfrm>
              <a:off x="6426006" y="8801985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4" h="648334">
                  <a:moveTo>
                    <a:pt x="323989" y="0"/>
                  </a:moveTo>
                  <a:lnTo>
                    <a:pt x="271434" y="4240"/>
                  </a:lnTo>
                  <a:lnTo>
                    <a:pt x="221580" y="16517"/>
                  </a:lnTo>
                  <a:lnTo>
                    <a:pt x="175094" y="36164"/>
                  </a:lnTo>
                  <a:lnTo>
                    <a:pt x="132641" y="62513"/>
                  </a:lnTo>
                  <a:lnTo>
                    <a:pt x="94891" y="94897"/>
                  </a:lnTo>
                  <a:lnTo>
                    <a:pt x="62508" y="132650"/>
                  </a:lnTo>
                  <a:lnTo>
                    <a:pt x="36161" y="175104"/>
                  </a:lnTo>
                  <a:lnTo>
                    <a:pt x="16516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3" y="350575"/>
                  </a:lnTo>
                  <a:lnTo>
                    <a:pt x="9415" y="401864"/>
                  </a:lnTo>
                  <a:lnTo>
                    <a:pt x="25459" y="450119"/>
                  </a:lnTo>
                  <a:lnTo>
                    <a:pt x="48539" y="494673"/>
                  </a:lnTo>
                  <a:lnTo>
                    <a:pt x="77987" y="534860"/>
                  </a:lnTo>
                  <a:lnTo>
                    <a:pt x="113137" y="570012"/>
                  </a:lnTo>
                  <a:lnTo>
                    <a:pt x="153322" y="599462"/>
                  </a:lnTo>
                  <a:lnTo>
                    <a:pt x="197874" y="622543"/>
                  </a:lnTo>
                  <a:lnTo>
                    <a:pt x="246128" y="638588"/>
                  </a:lnTo>
                  <a:lnTo>
                    <a:pt x="297416" y="646930"/>
                  </a:lnTo>
                  <a:lnTo>
                    <a:pt x="323989" y="648004"/>
                  </a:lnTo>
                  <a:lnTo>
                    <a:pt x="350563" y="646930"/>
                  </a:lnTo>
                  <a:lnTo>
                    <a:pt x="401851" y="638588"/>
                  </a:lnTo>
                  <a:lnTo>
                    <a:pt x="450106" y="622543"/>
                  </a:lnTo>
                  <a:lnTo>
                    <a:pt x="494660" y="599462"/>
                  </a:lnTo>
                  <a:lnTo>
                    <a:pt x="534847" y="570012"/>
                  </a:lnTo>
                  <a:lnTo>
                    <a:pt x="569999" y="534860"/>
                  </a:lnTo>
                  <a:lnTo>
                    <a:pt x="599449" y="494673"/>
                  </a:lnTo>
                  <a:lnTo>
                    <a:pt x="622530" y="450119"/>
                  </a:lnTo>
                  <a:lnTo>
                    <a:pt x="638575" y="401864"/>
                  </a:lnTo>
                  <a:lnTo>
                    <a:pt x="646918" y="350575"/>
                  </a:lnTo>
                  <a:lnTo>
                    <a:pt x="647992" y="324002"/>
                  </a:lnTo>
                  <a:lnTo>
                    <a:pt x="646918" y="297428"/>
                  </a:lnTo>
                  <a:lnTo>
                    <a:pt x="638575" y="246140"/>
                  </a:lnTo>
                  <a:lnTo>
                    <a:pt x="622530" y="197885"/>
                  </a:lnTo>
                  <a:lnTo>
                    <a:pt x="599449" y="153331"/>
                  </a:lnTo>
                  <a:lnTo>
                    <a:pt x="569999" y="113144"/>
                  </a:lnTo>
                  <a:lnTo>
                    <a:pt x="534847" y="77992"/>
                  </a:lnTo>
                  <a:lnTo>
                    <a:pt x="494660" y="48542"/>
                  </a:lnTo>
                  <a:lnTo>
                    <a:pt x="450106" y="25461"/>
                  </a:lnTo>
                  <a:lnTo>
                    <a:pt x="401851" y="9416"/>
                  </a:lnTo>
                  <a:lnTo>
                    <a:pt x="350563" y="1074"/>
                  </a:lnTo>
                  <a:lnTo>
                    <a:pt x="323989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5"/>
            <p:cNvSpPr/>
            <p:nvPr/>
          </p:nvSpPr>
          <p:spPr>
            <a:xfrm>
              <a:off x="6587997" y="8963939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4" h="324484">
                  <a:moveTo>
                    <a:pt x="324002" y="324002"/>
                  </a:moveTo>
                  <a:lnTo>
                    <a:pt x="0" y="324002"/>
                  </a:lnTo>
                  <a:lnTo>
                    <a:pt x="0" y="0"/>
                  </a:lnTo>
                  <a:lnTo>
                    <a:pt x="324002" y="0"/>
                  </a:lnTo>
                  <a:lnTo>
                    <a:pt x="324002" y="3240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6"/>
            <p:cNvSpPr/>
            <p:nvPr/>
          </p:nvSpPr>
          <p:spPr>
            <a:xfrm>
              <a:off x="6668966" y="8990893"/>
              <a:ext cx="162560" cy="270510"/>
            </a:xfrm>
            <a:custGeom>
              <a:avLst/>
              <a:gdLst/>
              <a:ahLst/>
              <a:cxnLst/>
              <a:rect l="l" t="t" r="r" b="b"/>
              <a:pathLst>
                <a:path w="162559" h="270509">
                  <a:moveTo>
                    <a:pt x="108051" y="0"/>
                  </a:moveTo>
                  <a:lnTo>
                    <a:pt x="0" y="162051"/>
                  </a:lnTo>
                  <a:lnTo>
                    <a:pt x="72034" y="162051"/>
                  </a:lnTo>
                  <a:lnTo>
                    <a:pt x="54025" y="270090"/>
                  </a:lnTo>
                  <a:lnTo>
                    <a:pt x="162064" y="108038"/>
                  </a:lnTo>
                  <a:lnTo>
                    <a:pt x="90042" y="108038"/>
                  </a:lnTo>
                  <a:lnTo>
                    <a:pt x="108051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Группа 186"/>
          <p:cNvGrpSpPr/>
          <p:nvPr/>
        </p:nvGrpSpPr>
        <p:grpSpPr>
          <a:xfrm>
            <a:off x="1010081" y="3414049"/>
            <a:ext cx="540000" cy="540000"/>
            <a:chOff x="14246575" y="5016318"/>
            <a:chExt cx="534670" cy="534670"/>
          </a:xfrm>
        </p:grpSpPr>
        <p:sp>
          <p:nvSpPr>
            <p:cNvPr id="188" name="bk object 130"/>
            <p:cNvSpPr/>
            <p:nvPr/>
          </p:nvSpPr>
          <p:spPr>
            <a:xfrm>
              <a:off x="14246575" y="5016318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9"/>
            <p:cNvSpPr/>
            <p:nvPr/>
          </p:nvSpPr>
          <p:spPr>
            <a:xfrm>
              <a:off x="14396721" y="5083994"/>
              <a:ext cx="227329" cy="378460"/>
            </a:xfrm>
            <a:custGeom>
              <a:avLst/>
              <a:gdLst/>
              <a:ahLst/>
              <a:cxnLst/>
              <a:rect l="l" t="t" r="r" b="b"/>
              <a:pathLst>
                <a:path w="227330" h="378460">
                  <a:moveTo>
                    <a:pt x="151377" y="0"/>
                  </a:moveTo>
                  <a:lnTo>
                    <a:pt x="0" y="227061"/>
                  </a:lnTo>
                  <a:lnTo>
                    <a:pt x="100918" y="227061"/>
                  </a:lnTo>
                  <a:lnTo>
                    <a:pt x="75683" y="378438"/>
                  </a:lnTo>
                  <a:lnTo>
                    <a:pt x="227061" y="151377"/>
                  </a:lnTo>
                  <a:lnTo>
                    <a:pt x="126142" y="151377"/>
                  </a:lnTo>
                  <a:lnTo>
                    <a:pt x="151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1961435" y="1960323"/>
            <a:ext cx="540000" cy="540000"/>
            <a:chOff x="14246575" y="4348490"/>
            <a:chExt cx="534670" cy="534670"/>
          </a:xfrm>
        </p:grpSpPr>
        <p:sp>
          <p:nvSpPr>
            <p:cNvPr id="191" name="bk object 131"/>
            <p:cNvSpPr/>
            <p:nvPr/>
          </p:nvSpPr>
          <p:spPr>
            <a:xfrm>
              <a:off x="14246575" y="4348490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bk object 132"/>
            <p:cNvSpPr/>
            <p:nvPr/>
          </p:nvSpPr>
          <p:spPr>
            <a:xfrm>
              <a:off x="14343715" y="4437535"/>
              <a:ext cx="340360" cy="311785"/>
            </a:xfrm>
            <a:custGeom>
              <a:avLst/>
              <a:gdLst/>
              <a:ahLst/>
              <a:cxnLst/>
              <a:rect l="l" t="t" r="r" b="b"/>
              <a:pathLst>
                <a:path w="340359" h="311785">
                  <a:moveTo>
                    <a:pt x="169994" y="0"/>
                  </a:moveTo>
                  <a:lnTo>
                    <a:pt x="0" y="141660"/>
                  </a:lnTo>
                  <a:lnTo>
                    <a:pt x="56668" y="141660"/>
                  </a:lnTo>
                  <a:lnTo>
                    <a:pt x="56668" y="311655"/>
                  </a:lnTo>
                  <a:lnTo>
                    <a:pt x="160110" y="311655"/>
                  </a:lnTo>
                  <a:lnTo>
                    <a:pt x="160110" y="267049"/>
                  </a:lnTo>
                  <a:lnTo>
                    <a:pt x="130446" y="228799"/>
                  </a:lnTo>
                  <a:lnTo>
                    <a:pt x="130446" y="209019"/>
                  </a:lnTo>
                  <a:lnTo>
                    <a:pt x="110677" y="209019"/>
                  </a:lnTo>
                  <a:lnTo>
                    <a:pt x="110677" y="189250"/>
                  </a:lnTo>
                  <a:lnTo>
                    <a:pt x="130446" y="189250"/>
                  </a:lnTo>
                  <a:lnTo>
                    <a:pt x="130446" y="129933"/>
                  </a:lnTo>
                  <a:lnTo>
                    <a:pt x="325916" y="129933"/>
                  </a:lnTo>
                  <a:lnTo>
                    <a:pt x="169994" y="0"/>
                  </a:lnTo>
                  <a:close/>
                </a:path>
                <a:path w="340359" h="311785">
                  <a:moveTo>
                    <a:pt x="325916" y="129933"/>
                  </a:moveTo>
                  <a:lnTo>
                    <a:pt x="209543" y="129933"/>
                  </a:lnTo>
                  <a:lnTo>
                    <a:pt x="209543" y="189250"/>
                  </a:lnTo>
                  <a:lnTo>
                    <a:pt x="229312" y="189250"/>
                  </a:lnTo>
                  <a:lnTo>
                    <a:pt x="229312" y="209019"/>
                  </a:lnTo>
                  <a:lnTo>
                    <a:pt x="209543" y="209019"/>
                  </a:lnTo>
                  <a:lnTo>
                    <a:pt x="209543" y="228799"/>
                  </a:lnTo>
                  <a:lnTo>
                    <a:pt x="179879" y="267049"/>
                  </a:lnTo>
                  <a:lnTo>
                    <a:pt x="179879" y="311655"/>
                  </a:lnTo>
                  <a:lnTo>
                    <a:pt x="283321" y="311655"/>
                  </a:lnTo>
                  <a:lnTo>
                    <a:pt x="283321" y="141660"/>
                  </a:lnTo>
                  <a:lnTo>
                    <a:pt x="339989" y="141660"/>
                  </a:lnTo>
                  <a:lnTo>
                    <a:pt x="325916" y="129933"/>
                  </a:lnTo>
                  <a:close/>
                </a:path>
                <a:path w="340359" h="311785">
                  <a:moveTo>
                    <a:pt x="189763" y="129933"/>
                  </a:moveTo>
                  <a:lnTo>
                    <a:pt x="150225" y="129933"/>
                  </a:lnTo>
                  <a:lnTo>
                    <a:pt x="150225" y="189250"/>
                  </a:lnTo>
                  <a:lnTo>
                    <a:pt x="189763" y="189250"/>
                  </a:lnTo>
                  <a:lnTo>
                    <a:pt x="189763" y="129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1961435" y="2727617"/>
            <a:ext cx="540000" cy="540000"/>
            <a:chOff x="14914403" y="4348490"/>
            <a:chExt cx="534670" cy="534670"/>
          </a:xfrm>
        </p:grpSpPr>
        <p:sp>
          <p:nvSpPr>
            <p:cNvPr id="194" name="bk object 141"/>
            <p:cNvSpPr/>
            <p:nvPr/>
          </p:nvSpPr>
          <p:spPr>
            <a:xfrm>
              <a:off x="14914403" y="4348490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bk object 142"/>
            <p:cNvSpPr/>
            <p:nvPr/>
          </p:nvSpPr>
          <p:spPr>
            <a:xfrm>
              <a:off x="15047997" y="4437535"/>
              <a:ext cx="267335" cy="311785"/>
            </a:xfrm>
            <a:custGeom>
              <a:avLst/>
              <a:gdLst/>
              <a:ahLst/>
              <a:cxnLst/>
              <a:rect l="l" t="t" r="r" b="b"/>
              <a:pathLst>
                <a:path w="267335" h="311785">
                  <a:moveTo>
                    <a:pt x="145681" y="0"/>
                  </a:moveTo>
                  <a:lnTo>
                    <a:pt x="121399" y="0"/>
                  </a:lnTo>
                  <a:lnTo>
                    <a:pt x="0" y="74196"/>
                  </a:lnTo>
                  <a:lnTo>
                    <a:pt x="0" y="311655"/>
                  </a:lnTo>
                  <a:lnTo>
                    <a:pt x="133545" y="311655"/>
                  </a:lnTo>
                  <a:lnTo>
                    <a:pt x="133545" y="192926"/>
                  </a:lnTo>
                  <a:lnTo>
                    <a:pt x="267091" y="192926"/>
                  </a:lnTo>
                  <a:lnTo>
                    <a:pt x="267091" y="74196"/>
                  </a:lnTo>
                  <a:lnTo>
                    <a:pt x="145681" y="0"/>
                  </a:lnTo>
                  <a:close/>
                </a:path>
                <a:path w="267335" h="311785">
                  <a:moveTo>
                    <a:pt x="267091" y="192926"/>
                  </a:moveTo>
                  <a:lnTo>
                    <a:pt x="206381" y="192926"/>
                  </a:lnTo>
                  <a:lnTo>
                    <a:pt x="206381" y="311655"/>
                  </a:lnTo>
                  <a:lnTo>
                    <a:pt x="267091" y="311655"/>
                  </a:lnTo>
                  <a:lnTo>
                    <a:pt x="267091" y="192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Группа 195"/>
          <p:cNvGrpSpPr/>
          <p:nvPr/>
        </p:nvGrpSpPr>
        <p:grpSpPr>
          <a:xfrm>
            <a:off x="1961435" y="3414049"/>
            <a:ext cx="540000" cy="540000"/>
            <a:chOff x="1780858" y="3250094"/>
            <a:chExt cx="534670" cy="534670"/>
          </a:xfrm>
        </p:grpSpPr>
        <p:sp>
          <p:nvSpPr>
            <p:cNvPr id="197" name="object 27"/>
            <p:cNvSpPr/>
            <p:nvPr/>
          </p:nvSpPr>
          <p:spPr>
            <a:xfrm>
              <a:off x="1780858" y="325009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8"/>
            <p:cNvSpPr/>
            <p:nvPr/>
          </p:nvSpPr>
          <p:spPr>
            <a:xfrm>
              <a:off x="2096525" y="3428182"/>
              <a:ext cx="97155" cy="224154"/>
            </a:xfrm>
            <a:custGeom>
              <a:avLst/>
              <a:gdLst/>
              <a:ahLst/>
              <a:cxnLst/>
              <a:rect l="l" t="t" r="r" b="b"/>
              <a:pathLst>
                <a:path w="97155" h="224154">
                  <a:moveTo>
                    <a:pt x="97065" y="0"/>
                  </a:moveTo>
                  <a:lnTo>
                    <a:pt x="0" y="73306"/>
                  </a:lnTo>
                  <a:lnTo>
                    <a:pt x="0" y="224139"/>
                  </a:lnTo>
                  <a:lnTo>
                    <a:pt x="97065" y="224139"/>
                  </a:lnTo>
                  <a:lnTo>
                    <a:pt x="97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9"/>
            <p:cNvSpPr/>
            <p:nvPr/>
          </p:nvSpPr>
          <p:spPr>
            <a:xfrm>
              <a:off x="1999462" y="3428182"/>
              <a:ext cx="97155" cy="224154"/>
            </a:xfrm>
            <a:custGeom>
              <a:avLst/>
              <a:gdLst/>
              <a:ahLst/>
              <a:cxnLst/>
              <a:rect l="l" t="t" r="r" b="b"/>
              <a:pathLst>
                <a:path w="97155" h="224154">
                  <a:moveTo>
                    <a:pt x="97065" y="0"/>
                  </a:moveTo>
                  <a:lnTo>
                    <a:pt x="0" y="73306"/>
                  </a:lnTo>
                  <a:lnTo>
                    <a:pt x="0" y="224139"/>
                  </a:lnTo>
                  <a:lnTo>
                    <a:pt x="97065" y="224139"/>
                  </a:lnTo>
                  <a:lnTo>
                    <a:pt x="97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30"/>
            <p:cNvSpPr/>
            <p:nvPr/>
          </p:nvSpPr>
          <p:spPr>
            <a:xfrm>
              <a:off x="1902402" y="3501485"/>
              <a:ext cx="97155" cy="151130"/>
            </a:xfrm>
            <a:custGeom>
              <a:avLst/>
              <a:gdLst/>
              <a:ahLst/>
              <a:cxnLst/>
              <a:rect l="l" t="t" r="r" b="b"/>
              <a:pathLst>
                <a:path w="97155" h="151129">
                  <a:moveTo>
                    <a:pt x="0" y="150833"/>
                  </a:moveTo>
                  <a:lnTo>
                    <a:pt x="97065" y="150833"/>
                  </a:lnTo>
                  <a:lnTo>
                    <a:pt x="97065" y="0"/>
                  </a:lnTo>
                  <a:lnTo>
                    <a:pt x="0" y="0"/>
                  </a:lnTo>
                  <a:lnTo>
                    <a:pt x="0" y="150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31"/>
            <p:cNvSpPr/>
            <p:nvPr/>
          </p:nvSpPr>
          <p:spPr>
            <a:xfrm>
              <a:off x="1922390" y="3363221"/>
              <a:ext cx="57150" cy="153035"/>
            </a:xfrm>
            <a:custGeom>
              <a:avLst/>
              <a:gdLst/>
              <a:ahLst/>
              <a:cxnLst/>
              <a:rect l="l" t="t" r="r" b="b"/>
              <a:pathLst>
                <a:path w="57150" h="153035">
                  <a:moveTo>
                    <a:pt x="37276" y="0"/>
                  </a:moveTo>
                  <a:lnTo>
                    <a:pt x="19800" y="0"/>
                  </a:lnTo>
                  <a:lnTo>
                    <a:pt x="0" y="152979"/>
                  </a:lnTo>
                  <a:lnTo>
                    <a:pt x="57076" y="152979"/>
                  </a:lnTo>
                  <a:lnTo>
                    <a:pt x="37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2"/>
            <p:cNvSpPr/>
            <p:nvPr/>
          </p:nvSpPr>
          <p:spPr>
            <a:xfrm>
              <a:off x="2047989" y="356174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261"/>
                  </a:moveTo>
                  <a:lnTo>
                    <a:pt x="44522" y="22261"/>
                  </a:lnTo>
                </a:path>
              </a:pathLst>
            </a:custGeom>
            <a:ln w="45792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33"/>
            <p:cNvSpPr/>
            <p:nvPr/>
          </p:nvSpPr>
          <p:spPr>
            <a:xfrm>
              <a:off x="1958945" y="3561744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22261"/>
                  </a:moveTo>
                  <a:lnTo>
                    <a:pt x="44522" y="22261"/>
                  </a:lnTo>
                </a:path>
              </a:pathLst>
            </a:custGeom>
            <a:ln w="45792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2917151" y="1960323"/>
            <a:ext cx="540000" cy="540000"/>
            <a:chOff x="18158007" y="8092261"/>
            <a:chExt cx="979805" cy="979805"/>
          </a:xfrm>
        </p:grpSpPr>
        <p:sp>
          <p:nvSpPr>
            <p:cNvPr id="205" name="object 502"/>
            <p:cNvSpPr/>
            <p:nvPr/>
          </p:nvSpPr>
          <p:spPr>
            <a:xfrm>
              <a:off x="18158007" y="8092261"/>
              <a:ext cx="979805" cy="979805"/>
            </a:xfrm>
            <a:custGeom>
              <a:avLst/>
              <a:gdLst/>
              <a:ahLst/>
              <a:cxnLst/>
              <a:rect l="l" t="t" r="r" b="b"/>
              <a:pathLst>
                <a:path w="979805" h="979804">
                  <a:moveTo>
                    <a:pt x="489733" y="0"/>
                  </a:moveTo>
                  <a:lnTo>
                    <a:pt x="449567" y="1623"/>
                  </a:lnTo>
                  <a:lnTo>
                    <a:pt x="410296" y="6409"/>
                  </a:lnTo>
                  <a:lnTo>
                    <a:pt x="372044" y="14232"/>
                  </a:lnTo>
                  <a:lnTo>
                    <a:pt x="334939" y="24966"/>
                  </a:lnTo>
                  <a:lnTo>
                    <a:pt x="299106" y="38485"/>
                  </a:lnTo>
                  <a:lnTo>
                    <a:pt x="231762" y="73373"/>
                  </a:lnTo>
                  <a:lnTo>
                    <a:pt x="171019" y="117887"/>
                  </a:lnTo>
                  <a:lnTo>
                    <a:pt x="117887" y="171019"/>
                  </a:lnTo>
                  <a:lnTo>
                    <a:pt x="73373" y="231762"/>
                  </a:lnTo>
                  <a:lnTo>
                    <a:pt x="38485" y="299106"/>
                  </a:lnTo>
                  <a:lnTo>
                    <a:pt x="24966" y="334939"/>
                  </a:lnTo>
                  <a:lnTo>
                    <a:pt x="14232" y="372044"/>
                  </a:lnTo>
                  <a:lnTo>
                    <a:pt x="6409" y="410296"/>
                  </a:lnTo>
                  <a:lnTo>
                    <a:pt x="1623" y="449567"/>
                  </a:lnTo>
                  <a:lnTo>
                    <a:pt x="0" y="489733"/>
                  </a:lnTo>
                  <a:lnTo>
                    <a:pt x="1623" y="529899"/>
                  </a:lnTo>
                  <a:lnTo>
                    <a:pt x="6409" y="569171"/>
                  </a:lnTo>
                  <a:lnTo>
                    <a:pt x="14232" y="607422"/>
                  </a:lnTo>
                  <a:lnTo>
                    <a:pt x="24966" y="644527"/>
                  </a:lnTo>
                  <a:lnTo>
                    <a:pt x="38485" y="680360"/>
                  </a:lnTo>
                  <a:lnTo>
                    <a:pt x="73373" y="747705"/>
                  </a:lnTo>
                  <a:lnTo>
                    <a:pt x="117887" y="808447"/>
                  </a:lnTo>
                  <a:lnTo>
                    <a:pt x="171019" y="861580"/>
                  </a:lnTo>
                  <a:lnTo>
                    <a:pt x="231762" y="906094"/>
                  </a:lnTo>
                  <a:lnTo>
                    <a:pt x="299106" y="940981"/>
                  </a:lnTo>
                  <a:lnTo>
                    <a:pt x="334939" y="954500"/>
                  </a:lnTo>
                  <a:lnTo>
                    <a:pt x="372044" y="965234"/>
                  </a:lnTo>
                  <a:lnTo>
                    <a:pt x="410296" y="973057"/>
                  </a:lnTo>
                  <a:lnTo>
                    <a:pt x="449567" y="977844"/>
                  </a:lnTo>
                  <a:lnTo>
                    <a:pt x="489733" y="979467"/>
                  </a:lnTo>
                  <a:lnTo>
                    <a:pt x="529902" y="977844"/>
                  </a:lnTo>
                  <a:lnTo>
                    <a:pt x="569177" y="973057"/>
                  </a:lnTo>
                  <a:lnTo>
                    <a:pt x="607430" y="965234"/>
                  </a:lnTo>
                  <a:lnTo>
                    <a:pt x="644538" y="954500"/>
                  </a:lnTo>
                  <a:lnTo>
                    <a:pt x="680372" y="940981"/>
                  </a:lnTo>
                  <a:lnTo>
                    <a:pt x="747720" y="906094"/>
                  </a:lnTo>
                  <a:lnTo>
                    <a:pt x="808465" y="861580"/>
                  </a:lnTo>
                  <a:lnTo>
                    <a:pt x="861599" y="808447"/>
                  </a:lnTo>
                  <a:lnTo>
                    <a:pt x="906114" y="747705"/>
                  </a:lnTo>
                  <a:lnTo>
                    <a:pt x="941002" y="680360"/>
                  </a:lnTo>
                  <a:lnTo>
                    <a:pt x="954521" y="644527"/>
                  </a:lnTo>
                  <a:lnTo>
                    <a:pt x="965255" y="607422"/>
                  </a:lnTo>
                  <a:lnTo>
                    <a:pt x="973078" y="569171"/>
                  </a:lnTo>
                  <a:lnTo>
                    <a:pt x="977865" y="529899"/>
                  </a:lnTo>
                  <a:lnTo>
                    <a:pt x="979488" y="489733"/>
                  </a:lnTo>
                  <a:lnTo>
                    <a:pt x="977865" y="449567"/>
                  </a:lnTo>
                  <a:lnTo>
                    <a:pt x="973078" y="410296"/>
                  </a:lnTo>
                  <a:lnTo>
                    <a:pt x="965255" y="372044"/>
                  </a:lnTo>
                  <a:lnTo>
                    <a:pt x="954521" y="334939"/>
                  </a:lnTo>
                  <a:lnTo>
                    <a:pt x="941002" y="299106"/>
                  </a:lnTo>
                  <a:lnTo>
                    <a:pt x="906114" y="231762"/>
                  </a:lnTo>
                  <a:lnTo>
                    <a:pt x="861599" y="171019"/>
                  </a:lnTo>
                  <a:lnTo>
                    <a:pt x="808465" y="117887"/>
                  </a:lnTo>
                  <a:lnTo>
                    <a:pt x="747720" y="73373"/>
                  </a:lnTo>
                  <a:lnTo>
                    <a:pt x="680372" y="38485"/>
                  </a:lnTo>
                  <a:lnTo>
                    <a:pt x="644538" y="24966"/>
                  </a:lnTo>
                  <a:lnTo>
                    <a:pt x="607430" y="14232"/>
                  </a:lnTo>
                  <a:lnTo>
                    <a:pt x="569177" y="6409"/>
                  </a:lnTo>
                  <a:lnTo>
                    <a:pt x="529902" y="1623"/>
                  </a:lnTo>
                  <a:lnTo>
                    <a:pt x="4897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503"/>
            <p:cNvSpPr/>
            <p:nvPr/>
          </p:nvSpPr>
          <p:spPr>
            <a:xfrm>
              <a:off x="18421711" y="8725375"/>
              <a:ext cx="205740" cy="82550"/>
            </a:xfrm>
            <a:custGeom>
              <a:avLst/>
              <a:gdLst/>
              <a:ahLst/>
              <a:cxnLst/>
              <a:rect l="l" t="t" r="r" b="b"/>
              <a:pathLst>
                <a:path w="205740" h="82550">
                  <a:moveTo>
                    <a:pt x="0" y="82550"/>
                  </a:moveTo>
                  <a:lnTo>
                    <a:pt x="205491" y="82550"/>
                  </a:lnTo>
                  <a:lnTo>
                    <a:pt x="205491" y="0"/>
                  </a:lnTo>
                  <a:lnTo>
                    <a:pt x="0" y="0"/>
                  </a:lnTo>
                  <a:lnTo>
                    <a:pt x="0" y="82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504"/>
            <p:cNvSpPr/>
            <p:nvPr/>
          </p:nvSpPr>
          <p:spPr>
            <a:xfrm>
              <a:off x="18421711" y="8684736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40">
                  <a:moveTo>
                    <a:pt x="0" y="20319"/>
                  </a:moveTo>
                  <a:lnTo>
                    <a:pt x="41098" y="20319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505"/>
            <p:cNvSpPr/>
            <p:nvPr/>
          </p:nvSpPr>
          <p:spPr>
            <a:xfrm>
              <a:off x="18421711" y="8664416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506"/>
            <p:cNvSpPr/>
            <p:nvPr/>
          </p:nvSpPr>
          <p:spPr>
            <a:xfrm>
              <a:off x="18421711" y="8602186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09">
                  <a:moveTo>
                    <a:pt x="0" y="20955"/>
                  </a:moveTo>
                  <a:lnTo>
                    <a:pt x="41098" y="20955"/>
                  </a:lnTo>
                </a:path>
              </a:pathLst>
            </a:custGeom>
            <a:ln w="43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507"/>
            <p:cNvSpPr/>
            <p:nvPr/>
          </p:nvSpPr>
          <p:spPr>
            <a:xfrm>
              <a:off x="18421711" y="8581866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19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508"/>
            <p:cNvSpPr/>
            <p:nvPr/>
          </p:nvSpPr>
          <p:spPr>
            <a:xfrm>
              <a:off x="18421711" y="8520906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40">
                  <a:moveTo>
                    <a:pt x="0" y="20319"/>
                  </a:moveTo>
                  <a:lnTo>
                    <a:pt x="41098" y="20319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509"/>
            <p:cNvSpPr/>
            <p:nvPr/>
          </p:nvSpPr>
          <p:spPr>
            <a:xfrm>
              <a:off x="18421711" y="8499950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3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510"/>
            <p:cNvSpPr/>
            <p:nvPr/>
          </p:nvSpPr>
          <p:spPr>
            <a:xfrm>
              <a:off x="18503918" y="868474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9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511"/>
            <p:cNvSpPr/>
            <p:nvPr/>
          </p:nvSpPr>
          <p:spPr>
            <a:xfrm>
              <a:off x="18586115" y="868474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512"/>
            <p:cNvSpPr/>
            <p:nvPr/>
          </p:nvSpPr>
          <p:spPr>
            <a:xfrm>
              <a:off x="18503918" y="860253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9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513"/>
            <p:cNvSpPr/>
            <p:nvPr/>
          </p:nvSpPr>
          <p:spPr>
            <a:xfrm>
              <a:off x="18586115" y="8602533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514"/>
            <p:cNvSpPr/>
            <p:nvPr/>
          </p:nvSpPr>
          <p:spPr>
            <a:xfrm>
              <a:off x="18503918" y="852034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9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515"/>
            <p:cNvSpPr/>
            <p:nvPr/>
          </p:nvSpPr>
          <p:spPr>
            <a:xfrm>
              <a:off x="18586115" y="852034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516"/>
            <p:cNvSpPr/>
            <p:nvPr/>
          </p:nvSpPr>
          <p:spPr>
            <a:xfrm>
              <a:off x="18668300" y="8767286"/>
              <a:ext cx="205740" cy="81280"/>
            </a:xfrm>
            <a:custGeom>
              <a:avLst/>
              <a:gdLst/>
              <a:ahLst/>
              <a:cxnLst/>
              <a:rect l="l" t="t" r="r" b="b"/>
              <a:pathLst>
                <a:path w="205740" h="81279">
                  <a:moveTo>
                    <a:pt x="0" y="81280"/>
                  </a:moveTo>
                  <a:lnTo>
                    <a:pt x="205491" y="81280"/>
                  </a:lnTo>
                  <a:lnTo>
                    <a:pt x="205491" y="0"/>
                  </a:lnTo>
                  <a:lnTo>
                    <a:pt x="0" y="0"/>
                  </a:lnTo>
                  <a:lnTo>
                    <a:pt x="0" y="812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517"/>
            <p:cNvSpPr/>
            <p:nvPr/>
          </p:nvSpPr>
          <p:spPr>
            <a:xfrm>
              <a:off x="18668300" y="8725375"/>
              <a:ext cx="41275" cy="41910"/>
            </a:xfrm>
            <a:custGeom>
              <a:avLst/>
              <a:gdLst/>
              <a:ahLst/>
              <a:cxnLst/>
              <a:rect l="l" t="t" r="r" b="b"/>
              <a:pathLst>
                <a:path w="41275" h="41909">
                  <a:moveTo>
                    <a:pt x="0" y="20955"/>
                  </a:moveTo>
                  <a:lnTo>
                    <a:pt x="41098" y="20955"/>
                  </a:lnTo>
                </a:path>
              </a:pathLst>
            </a:custGeom>
            <a:ln w="431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518"/>
            <p:cNvSpPr/>
            <p:nvPr/>
          </p:nvSpPr>
          <p:spPr>
            <a:xfrm>
              <a:off x="18668300" y="8705056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519"/>
            <p:cNvSpPr/>
            <p:nvPr/>
          </p:nvSpPr>
          <p:spPr>
            <a:xfrm>
              <a:off x="18668300" y="8644096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40">
                  <a:moveTo>
                    <a:pt x="0" y="20319"/>
                  </a:moveTo>
                  <a:lnTo>
                    <a:pt x="41098" y="20319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520"/>
            <p:cNvSpPr/>
            <p:nvPr/>
          </p:nvSpPr>
          <p:spPr>
            <a:xfrm>
              <a:off x="18668300" y="8623141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3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521"/>
            <p:cNvSpPr/>
            <p:nvPr/>
          </p:nvSpPr>
          <p:spPr>
            <a:xfrm>
              <a:off x="18668300" y="8561546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40">
                  <a:moveTo>
                    <a:pt x="0" y="20320"/>
                  </a:moveTo>
                  <a:lnTo>
                    <a:pt x="41098" y="20320"/>
                  </a:lnTo>
                </a:path>
              </a:pathLst>
            </a:custGeom>
            <a:ln w="419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522"/>
            <p:cNvSpPr/>
            <p:nvPr/>
          </p:nvSpPr>
          <p:spPr>
            <a:xfrm>
              <a:off x="18668300" y="8541225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91" y="0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523"/>
            <p:cNvSpPr/>
            <p:nvPr/>
          </p:nvSpPr>
          <p:spPr>
            <a:xfrm>
              <a:off x="18750497" y="872583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524"/>
            <p:cNvSpPr/>
            <p:nvPr/>
          </p:nvSpPr>
          <p:spPr>
            <a:xfrm>
              <a:off x="18832683" y="872583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10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525"/>
            <p:cNvSpPr/>
            <p:nvPr/>
          </p:nvSpPr>
          <p:spPr>
            <a:xfrm>
              <a:off x="18750497" y="864364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526"/>
            <p:cNvSpPr/>
            <p:nvPr/>
          </p:nvSpPr>
          <p:spPr>
            <a:xfrm>
              <a:off x="18832683" y="8643642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10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527"/>
            <p:cNvSpPr/>
            <p:nvPr/>
          </p:nvSpPr>
          <p:spPr>
            <a:xfrm>
              <a:off x="18750497" y="856143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87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528"/>
            <p:cNvSpPr/>
            <p:nvPr/>
          </p:nvSpPr>
          <p:spPr>
            <a:xfrm>
              <a:off x="18832683" y="856143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10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529"/>
            <p:cNvSpPr/>
            <p:nvPr/>
          </p:nvSpPr>
          <p:spPr>
            <a:xfrm>
              <a:off x="18668300" y="845867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196" y="0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530"/>
            <p:cNvSpPr/>
            <p:nvPr/>
          </p:nvSpPr>
          <p:spPr>
            <a:xfrm>
              <a:off x="18545016" y="8417400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80" y="0"/>
                  </a:lnTo>
                </a:path>
              </a:pathLst>
            </a:custGeom>
            <a:ln w="431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531"/>
            <p:cNvSpPr/>
            <p:nvPr/>
          </p:nvSpPr>
          <p:spPr>
            <a:xfrm>
              <a:off x="18545016" y="8355806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40">
                  <a:moveTo>
                    <a:pt x="0" y="20319"/>
                  </a:moveTo>
                  <a:lnTo>
                    <a:pt x="41087" y="20319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532"/>
            <p:cNvSpPr/>
            <p:nvPr/>
          </p:nvSpPr>
          <p:spPr>
            <a:xfrm>
              <a:off x="18545016" y="8335486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40">
                  <a:moveTo>
                    <a:pt x="0" y="0"/>
                  </a:moveTo>
                  <a:lnTo>
                    <a:pt x="205480" y="0"/>
                  </a:lnTo>
                </a:path>
              </a:pathLst>
            </a:custGeom>
            <a:ln w="419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533"/>
            <p:cNvSpPr/>
            <p:nvPr/>
          </p:nvSpPr>
          <p:spPr>
            <a:xfrm>
              <a:off x="18627202" y="835595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9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534"/>
            <p:cNvSpPr/>
            <p:nvPr/>
          </p:nvSpPr>
          <p:spPr>
            <a:xfrm>
              <a:off x="18709399" y="8355955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549"/>
                  </a:moveTo>
                  <a:lnTo>
                    <a:pt x="41098" y="20549"/>
                  </a:lnTo>
                </a:path>
              </a:pathLst>
            </a:custGeom>
            <a:ln w="423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Группа 237"/>
          <p:cNvGrpSpPr/>
          <p:nvPr/>
        </p:nvGrpSpPr>
        <p:grpSpPr>
          <a:xfrm>
            <a:off x="1961435" y="4126572"/>
            <a:ext cx="540000" cy="540000"/>
            <a:chOff x="5149798" y="1819582"/>
            <a:chExt cx="753745" cy="753745"/>
          </a:xfrm>
        </p:grpSpPr>
        <p:sp>
          <p:nvSpPr>
            <p:cNvPr id="239" name="object 415"/>
            <p:cNvSpPr/>
            <p:nvPr/>
          </p:nvSpPr>
          <p:spPr>
            <a:xfrm>
              <a:off x="5149798" y="1819582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>
                  <a:moveTo>
                    <a:pt x="389263" y="0"/>
                  </a:moveTo>
                  <a:lnTo>
                    <a:pt x="328891" y="2912"/>
                  </a:lnTo>
                  <a:lnTo>
                    <a:pt x="268423" y="15765"/>
                  </a:lnTo>
                  <a:lnTo>
                    <a:pt x="212089" y="37660"/>
                  </a:lnTo>
                  <a:lnTo>
                    <a:pt x="161068" y="67587"/>
                  </a:lnTo>
                  <a:lnTo>
                    <a:pt x="115958" y="104623"/>
                  </a:lnTo>
                  <a:lnTo>
                    <a:pt x="77358" y="147849"/>
                  </a:lnTo>
                  <a:lnTo>
                    <a:pt x="45864" y="196345"/>
                  </a:lnTo>
                  <a:lnTo>
                    <a:pt x="22075" y="249190"/>
                  </a:lnTo>
                  <a:lnTo>
                    <a:pt x="6587" y="305463"/>
                  </a:lnTo>
                  <a:lnTo>
                    <a:pt x="0" y="364245"/>
                  </a:lnTo>
                  <a:lnTo>
                    <a:pt x="230" y="394289"/>
                  </a:lnTo>
                  <a:lnTo>
                    <a:pt x="8112" y="455108"/>
                  </a:lnTo>
                  <a:lnTo>
                    <a:pt x="25647" y="513878"/>
                  </a:lnTo>
                  <a:lnTo>
                    <a:pt x="51673" y="567633"/>
                  </a:lnTo>
                  <a:lnTo>
                    <a:pt x="85270" y="615774"/>
                  </a:lnTo>
                  <a:lnTo>
                    <a:pt x="125517" y="657705"/>
                  </a:lnTo>
                  <a:lnTo>
                    <a:pt x="171493" y="692827"/>
                  </a:lnTo>
                  <a:lnTo>
                    <a:pt x="222280" y="720543"/>
                  </a:lnTo>
                  <a:lnTo>
                    <a:pt x="276955" y="740255"/>
                  </a:lnTo>
                  <a:lnTo>
                    <a:pt x="334600" y="751366"/>
                  </a:lnTo>
                  <a:lnTo>
                    <a:pt x="364248" y="753509"/>
                  </a:lnTo>
                  <a:lnTo>
                    <a:pt x="394293" y="753277"/>
                  </a:lnTo>
                  <a:lnTo>
                    <a:pt x="455114" y="745392"/>
                  </a:lnTo>
                  <a:lnTo>
                    <a:pt x="513884" y="727857"/>
                  </a:lnTo>
                  <a:lnTo>
                    <a:pt x="567638" y="701832"/>
                  </a:lnTo>
                  <a:lnTo>
                    <a:pt x="615778" y="668237"/>
                  </a:lnTo>
                  <a:lnTo>
                    <a:pt x="657708" y="627991"/>
                  </a:lnTo>
                  <a:lnTo>
                    <a:pt x="692828" y="582016"/>
                  </a:lnTo>
                  <a:lnTo>
                    <a:pt x="720543" y="531232"/>
                  </a:lnTo>
                  <a:lnTo>
                    <a:pt x="740253" y="476557"/>
                  </a:lnTo>
                  <a:lnTo>
                    <a:pt x="751363" y="418914"/>
                  </a:lnTo>
                  <a:lnTo>
                    <a:pt x="753506" y="389266"/>
                  </a:lnTo>
                  <a:lnTo>
                    <a:pt x="753274" y="359222"/>
                  </a:lnTo>
                  <a:lnTo>
                    <a:pt x="745388" y="298401"/>
                  </a:lnTo>
                  <a:lnTo>
                    <a:pt x="727856" y="239630"/>
                  </a:lnTo>
                  <a:lnTo>
                    <a:pt x="701832" y="185876"/>
                  </a:lnTo>
                  <a:lnTo>
                    <a:pt x="668237" y="137734"/>
                  </a:lnTo>
                  <a:lnTo>
                    <a:pt x="627992" y="95804"/>
                  </a:lnTo>
                  <a:lnTo>
                    <a:pt x="582016" y="60681"/>
                  </a:lnTo>
                  <a:lnTo>
                    <a:pt x="531231" y="32965"/>
                  </a:lnTo>
                  <a:lnTo>
                    <a:pt x="476555" y="13253"/>
                  </a:lnTo>
                  <a:lnTo>
                    <a:pt x="418911" y="2143"/>
                  </a:lnTo>
                  <a:lnTo>
                    <a:pt x="389263" y="0"/>
                  </a:lnTo>
                  <a:close/>
                </a:path>
              </a:pathLst>
            </a:custGeom>
            <a:solidFill>
              <a:srgbClr val="009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416"/>
            <p:cNvSpPr/>
            <p:nvPr/>
          </p:nvSpPr>
          <p:spPr>
            <a:xfrm>
              <a:off x="5338319" y="2008793"/>
              <a:ext cx="376555" cy="375920"/>
            </a:xfrm>
            <a:custGeom>
              <a:avLst/>
              <a:gdLst/>
              <a:ahLst/>
              <a:cxnLst/>
              <a:rect l="l" t="t" r="r" b="b"/>
              <a:pathLst>
                <a:path w="376554" h="375920">
                  <a:moveTo>
                    <a:pt x="159482" y="46675"/>
                  </a:moveTo>
                  <a:lnTo>
                    <a:pt x="120683" y="69753"/>
                  </a:lnTo>
                  <a:lnTo>
                    <a:pt x="91499" y="99655"/>
                  </a:lnTo>
                  <a:lnTo>
                    <a:pt x="67184" y="142408"/>
                  </a:lnTo>
                  <a:lnTo>
                    <a:pt x="60198" y="190194"/>
                  </a:lnTo>
                  <a:lnTo>
                    <a:pt x="61277" y="202361"/>
                  </a:lnTo>
                  <a:lnTo>
                    <a:pt x="77174" y="249154"/>
                  </a:lnTo>
                  <a:lnTo>
                    <a:pt x="83508" y="260633"/>
                  </a:lnTo>
                  <a:lnTo>
                    <a:pt x="83048" y="260947"/>
                  </a:lnTo>
                  <a:lnTo>
                    <a:pt x="81875" y="261449"/>
                  </a:lnTo>
                  <a:lnTo>
                    <a:pt x="7008" y="336295"/>
                  </a:lnTo>
                  <a:lnTo>
                    <a:pt x="5919" y="337363"/>
                  </a:lnTo>
                  <a:lnTo>
                    <a:pt x="0" y="349155"/>
                  </a:lnTo>
                  <a:lnTo>
                    <a:pt x="1069" y="360787"/>
                  </a:lnTo>
                  <a:lnTo>
                    <a:pt x="8312" y="371414"/>
                  </a:lnTo>
                  <a:lnTo>
                    <a:pt x="18420" y="375534"/>
                  </a:lnTo>
                  <a:lnTo>
                    <a:pt x="30095" y="373971"/>
                  </a:lnTo>
                  <a:lnTo>
                    <a:pt x="41686" y="366222"/>
                  </a:lnTo>
                  <a:lnTo>
                    <a:pt x="114261" y="293585"/>
                  </a:lnTo>
                  <a:lnTo>
                    <a:pt x="114628" y="292422"/>
                  </a:lnTo>
                  <a:lnTo>
                    <a:pt x="115172" y="291449"/>
                  </a:lnTo>
                  <a:lnTo>
                    <a:pt x="267232" y="291449"/>
                  </a:lnTo>
                  <a:lnTo>
                    <a:pt x="268331" y="290712"/>
                  </a:lnTo>
                  <a:lnTo>
                    <a:pt x="278523" y="282315"/>
                  </a:lnTo>
                  <a:lnTo>
                    <a:pt x="287809" y="273658"/>
                  </a:lnTo>
                  <a:lnTo>
                    <a:pt x="291480" y="270092"/>
                  </a:lnTo>
                  <a:lnTo>
                    <a:pt x="188241" y="270092"/>
                  </a:lnTo>
                  <a:lnTo>
                    <a:pt x="175533" y="268739"/>
                  </a:lnTo>
                  <a:lnTo>
                    <a:pt x="139991" y="253122"/>
                  </a:lnTo>
                  <a:lnTo>
                    <a:pt x="110264" y="211963"/>
                  </a:lnTo>
                  <a:lnTo>
                    <a:pt x="105663" y="185692"/>
                  </a:lnTo>
                  <a:lnTo>
                    <a:pt x="106239" y="173344"/>
                  </a:lnTo>
                  <a:lnTo>
                    <a:pt x="127362" y="128173"/>
                  </a:lnTo>
                  <a:lnTo>
                    <a:pt x="158088" y="105587"/>
                  </a:lnTo>
                  <a:lnTo>
                    <a:pt x="224191" y="105587"/>
                  </a:lnTo>
                  <a:lnTo>
                    <a:pt x="221200" y="102596"/>
                  </a:lnTo>
                  <a:lnTo>
                    <a:pt x="221452" y="102323"/>
                  </a:lnTo>
                  <a:lnTo>
                    <a:pt x="221892" y="101789"/>
                  </a:lnTo>
                  <a:lnTo>
                    <a:pt x="253653" y="70009"/>
                  </a:lnTo>
                  <a:lnTo>
                    <a:pt x="187674" y="70009"/>
                  </a:lnTo>
                  <a:lnTo>
                    <a:pt x="169736" y="52015"/>
                  </a:lnTo>
                  <a:lnTo>
                    <a:pt x="159482" y="46675"/>
                  </a:lnTo>
                  <a:close/>
                </a:path>
                <a:path w="376554" h="375920">
                  <a:moveTo>
                    <a:pt x="267232" y="291449"/>
                  </a:moveTo>
                  <a:lnTo>
                    <a:pt x="115172" y="291449"/>
                  </a:lnTo>
                  <a:lnTo>
                    <a:pt x="116345" y="292422"/>
                  </a:lnTo>
                  <a:lnTo>
                    <a:pt x="116628" y="292527"/>
                  </a:lnTo>
                  <a:lnTo>
                    <a:pt x="123927" y="297194"/>
                  </a:lnTo>
                  <a:lnTo>
                    <a:pt x="170257" y="313970"/>
                  </a:lnTo>
                  <a:lnTo>
                    <a:pt x="195886" y="315459"/>
                  </a:lnTo>
                  <a:lnTo>
                    <a:pt x="209430" y="314483"/>
                  </a:lnTo>
                  <a:lnTo>
                    <a:pt x="222275" y="312172"/>
                  </a:lnTo>
                  <a:lnTo>
                    <a:pt x="234586" y="308635"/>
                  </a:lnTo>
                  <a:lnTo>
                    <a:pt x="246364" y="303876"/>
                  </a:lnTo>
                  <a:lnTo>
                    <a:pt x="257611" y="297901"/>
                  </a:lnTo>
                  <a:lnTo>
                    <a:pt x="267232" y="291449"/>
                  </a:lnTo>
                  <a:close/>
                </a:path>
                <a:path w="376554" h="375920">
                  <a:moveTo>
                    <a:pt x="224191" y="105587"/>
                  </a:moveTo>
                  <a:lnTo>
                    <a:pt x="158088" y="105587"/>
                  </a:lnTo>
                  <a:lnTo>
                    <a:pt x="274822" y="222341"/>
                  </a:lnTo>
                  <a:lnTo>
                    <a:pt x="258518" y="238386"/>
                  </a:lnTo>
                  <a:lnTo>
                    <a:pt x="226177" y="263002"/>
                  </a:lnTo>
                  <a:lnTo>
                    <a:pt x="188241" y="270092"/>
                  </a:lnTo>
                  <a:lnTo>
                    <a:pt x="291480" y="270092"/>
                  </a:lnTo>
                  <a:lnTo>
                    <a:pt x="296920" y="264809"/>
                  </a:lnTo>
                  <a:lnTo>
                    <a:pt x="305912" y="255834"/>
                  </a:lnTo>
                  <a:lnTo>
                    <a:pt x="328988" y="232508"/>
                  </a:lnTo>
                  <a:lnTo>
                    <a:pt x="330977" y="225911"/>
                  </a:lnTo>
                  <a:lnTo>
                    <a:pt x="328906" y="211963"/>
                  </a:lnTo>
                  <a:lnTo>
                    <a:pt x="325407" y="207336"/>
                  </a:lnTo>
                  <a:lnTo>
                    <a:pt x="315732" y="197985"/>
                  </a:lnTo>
                  <a:lnTo>
                    <a:pt x="310747" y="192687"/>
                  </a:lnTo>
                  <a:lnTo>
                    <a:pt x="305177" y="187012"/>
                  </a:lnTo>
                  <a:lnTo>
                    <a:pt x="306015" y="186363"/>
                  </a:lnTo>
                  <a:lnTo>
                    <a:pt x="307104" y="185692"/>
                  </a:lnTo>
                  <a:lnTo>
                    <a:pt x="338061" y="154741"/>
                  </a:lnTo>
                  <a:lnTo>
                    <a:pt x="273335" y="154741"/>
                  </a:lnTo>
                  <a:lnTo>
                    <a:pt x="224191" y="105587"/>
                  </a:lnTo>
                  <a:close/>
                </a:path>
                <a:path w="376554" h="375920">
                  <a:moveTo>
                    <a:pt x="353812" y="84561"/>
                  </a:moveTo>
                  <a:lnTo>
                    <a:pt x="342245" y="88712"/>
                  </a:lnTo>
                  <a:lnTo>
                    <a:pt x="329186" y="99012"/>
                  </a:lnTo>
                  <a:lnTo>
                    <a:pt x="274550" y="153641"/>
                  </a:lnTo>
                  <a:lnTo>
                    <a:pt x="273335" y="154741"/>
                  </a:lnTo>
                  <a:lnTo>
                    <a:pt x="338061" y="154741"/>
                  </a:lnTo>
                  <a:lnTo>
                    <a:pt x="368421" y="124386"/>
                  </a:lnTo>
                  <a:lnTo>
                    <a:pt x="370295" y="122532"/>
                  </a:lnTo>
                  <a:lnTo>
                    <a:pt x="373757" y="117894"/>
                  </a:lnTo>
                  <a:lnTo>
                    <a:pt x="376427" y="107798"/>
                  </a:lnTo>
                  <a:lnTo>
                    <a:pt x="373282" y="96719"/>
                  </a:lnTo>
                  <a:lnTo>
                    <a:pt x="363525" y="85633"/>
                  </a:lnTo>
                  <a:lnTo>
                    <a:pt x="353812" y="84561"/>
                  </a:lnTo>
                  <a:close/>
                </a:path>
                <a:path w="376554" h="375920">
                  <a:moveTo>
                    <a:pt x="269118" y="0"/>
                  </a:moveTo>
                  <a:lnTo>
                    <a:pt x="257548" y="4226"/>
                  </a:lnTo>
                  <a:lnTo>
                    <a:pt x="244523" y="14541"/>
                  </a:lnTo>
                  <a:lnTo>
                    <a:pt x="189955" y="69110"/>
                  </a:lnTo>
                  <a:lnTo>
                    <a:pt x="189201" y="69738"/>
                  </a:lnTo>
                  <a:lnTo>
                    <a:pt x="187674" y="70009"/>
                  </a:lnTo>
                  <a:lnTo>
                    <a:pt x="253653" y="70009"/>
                  </a:lnTo>
                  <a:lnTo>
                    <a:pt x="289047" y="33503"/>
                  </a:lnTo>
                  <a:lnTo>
                    <a:pt x="291745" y="23481"/>
                  </a:lnTo>
                  <a:lnTo>
                    <a:pt x="288620" y="12375"/>
                  </a:lnTo>
                  <a:lnTo>
                    <a:pt x="278863" y="1009"/>
                  </a:lnTo>
                  <a:lnTo>
                    <a:pt x="269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1" name="Группа 240"/>
          <p:cNvGrpSpPr/>
          <p:nvPr/>
        </p:nvGrpSpPr>
        <p:grpSpPr>
          <a:xfrm>
            <a:off x="2917151" y="2727617"/>
            <a:ext cx="540000" cy="540000"/>
            <a:chOff x="16419852" y="6694930"/>
            <a:chExt cx="979805" cy="979805"/>
          </a:xfrm>
        </p:grpSpPr>
        <p:sp>
          <p:nvSpPr>
            <p:cNvPr id="242" name="object 535"/>
            <p:cNvSpPr/>
            <p:nvPr/>
          </p:nvSpPr>
          <p:spPr>
            <a:xfrm>
              <a:off x="16419852" y="6694930"/>
              <a:ext cx="979805" cy="979805"/>
            </a:xfrm>
            <a:custGeom>
              <a:avLst/>
              <a:gdLst/>
              <a:ahLst/>
              <a:cxnLst/>
              <a:rect l="l" t="t" r="r" b="b"/>
              <a:pathLst>
                <a:path w="979805" h="979804">
                  <a:moveTo>
                    <a:pt x="489733" y="0"/>
                  </a:moveTo>
                  <a:lnTo>
                    <a:pt x="449567" y="1623"/>
                  </a:lnTo>
                  <a:lnTo>
                    <a:pt x="410296" y="6409"/>
                  </a:lnTo>
                  <a:lnTo>
                    <a:pt x="372044" y="14232"/>
                  </a:lnTo>
                  <a:lnTo>
                    <a:pt x="334939" y="24966"/>
                  </a:lnTo>
                  <a:lnTo>
                    <a:pt x="299106" y="38485"/>
                  </a:lnTo>
                  <a:lnTo>
                    <a:pt x="231762" y="73373"/>
                  </a:lnTo>
                  <a:lnTo>
                    <a:pt x="171019" y="117887"/>
                  </a:lnTo>
                  <a:lnTo>
                    <a:pt x="117887" y="171019"/>
                  </a:lnTo>
                  <a:lnTo>
                    <a:pt x="73373" y="231762"/>
                  </a:lnTo>
                  <a:lnTo>
                    <a:pt x="38485" y="299106"/>
                  </a:lnTo>
                  <a:lnTo>
                    <a:pt x="24966" y="334939"/>
                  </a:lnTo>
                  <a:lnTo>
                    <a:pt x="14232" y="372044"/>
                  </a:lnTo>
                  <a:lnTo>
                    <a:pt x="6409" y="410296"/>
                  </a:lnTo>
                  <a:lnTo>
                    <a:pt x="1623" y="449567"/>
                  </a:lnTo>
                  <a:lnTo>
                    <a:pt x="0" y="489733"/>
                  </a:lnTo>
                  <a:lnTo>
                    <a:pt x="1623" y="529899"/>
                  </a:lnTo>
                  <a:lnTo>
                    <a:pt x="6409" y="569171"/>
                  </a:lnTo>
                  <a:lnTo>
                    <a:pt x="14232" y="607422"/>
                  </a:lnTo>
                  <a:lnTo>
                    <a:pt x="24966" y="644527"/>
                  </a:lnTo>
                  <a:lnTo>
                    <a:pt x="38485" y="680360"/>
                  </a:lnTo>
                  <a:lnTo>
                    <a:pt x="73373" y="747705"/>
                  </a:lnTo>
                  <a:lnTo>
                    <a:pt x="117887" y="808447"/>
                  </a:lnTo>
                  <a:lnTo>
                    <a:pt x="171019" y="861580"/>
                  </a:lnTo>
                  <a:lnTo>
                    <a:pt x="231762" y="906094"/>
                  </a:lnTo>
                  <a:lnTo>
                    <a:pt x="299106" y="940981"/>
                  </a:lnTo>
                  <a:lnTo>
                    <a:pt x="334939" y="954500"/>
                  </a:lnTo>
                  <a:lnTo>
                    <a:pt x="372044" y="965234"/>
                  </a:lnTo>
                  <a:lnTo>
                    <a:pt x="410296" y="973057"/>
                  </a:lnTo>
                  <a:lnTo>
                    <a:pt x="449567" y="977844"/>
                  </a:lnTo>
                  <a:lnTo>
                    <a:pt x="489733" y="979467"/>
                  </a:lnTo>
                  <a:lnTo>
                    <a:pt x="529901" y="977844"/>
                  </a:lnTo>
                  <a:lnTo>
                    <a:pt x="569174" y="973057"/>
                  </a:lnTo>
                  <a:lnTo>
                    <a:pt x="607426" y="965234"/>
                  </a:lnTo>
                  <a:lnTo>
                    <a:pt x="644533" y="954500"/>
                  </a:lnTo>
                  <a:lnTo>
                    <a:pt x="680366" y="940981"/>
                  </a:lnTo>
                  <a:lnTo>
                    <a:pt x="747712" y="906094"/>
                  </a:lnTo>
                  <a:lnTo>
                    <a:pt x="808456" y="861580"/>
                  </a:lnTo>
                  <a:lnTo>
                    <a:pt x="861589" y="808447"/>
                  </a:lnTo>
                  <a:lnTo>
                    <a:pt x="906104" y="747705"/>
                  </a:lnTo>
                  <a:lnTo>
                    <a:pt x="940992" y="680360"/>
                  </a:lnTo>
                  <a:lnTo>
                    <a:pt x="954511" y="644527"/>
                  </a:lnTo>
                  <a:lnTo>
                    <a:pt x="965245" y="607422"/>
                  </a:lnTo>
                  <a:lnTo>
                    <a:pt x="973068" y="569171"/>
                  </a:lnTo>
                  <a:lnTo>
                    <a:pt x="977854" y="529899"/>
                  </a:lnTo>
                  <a:lnTo>
                    <a:pt x="979478" y="489733"/>
                  </a:lnTo>
                  <a:lnTo>
                    <a:pt x="977854" y="449567"/>
                  </a:lnTo>
                  <a:lnTo>
                    <a:pt x="973068" y="410296"/>
                  </a:lnTo>
                  <a:lnTo>
                    <a:pt x="965245" y="372044"/>
                  </a:lnTo>
                  <a:lnTo>
                    <a:pt x="954511" y="334939"/>
                  </a:lnTo>
                  <a:lnTo>
                    <a:pt x="940992" y="299106"/>
                  </a:lnTo>
                  <a:lnTo>
                    <a:pt x="906104" y="231762"/>
                  </a:lnTo>
                  <a:lnTo>
                    <a:pt x="861589" y="171019"/>
                  </a:lnTo>
                  <a:lnTo>
                    <a:pt x="808456" y="117887"/>
                  </a:lnTo>
                  <a:lnTo>
                    <a:pt x="747712" y="73373"/>
                  </a:lnTo>
                  <a:lnTo>
                    <a:pt x="680366" y="38485"/>
                  </a:lnTo>
                  <a:lnTo>
                    <a:pt x="644533" y="24966"/>
                  </a:lnTo>
                  <a:lnTo>
                    <a:pt x="607426" y="14232"/>
                  </a:lnTo>
                  <a:lnTo>
                    <a:pt x="569174" y="6409"/>
                  </a:lnTo>
                  <a:lnTo>
                    <a:pt x="529901" y="1623"/>
                  </a:lnTo>
                  <a:lnTo>
                    <a:pt x="4897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536"/>
            <p:cNvSpPr/>
            <p:nvPr/>
          </p:nvSpPr>
          <p:spPr>
            <a:xfrm>
              <a:off x="16869068" y="6893088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30" h="274320">
                  <a:moveTo>
                    <a:pt x="109525" y="109535"/>
                  </a:moveTo>
                  <a:lnTo>
                    <a:pt x="54752" y="109535"/>
                  </a:lnTo>
                  <a:lnTo>
                    <a:pt x="54752" y="273834"/>
                  </a:lnTo>
                  <a:lnTo>
                    <a:pt x="273824" y="273834"/>
                  </a:lnTo>
                  <a:lnTo>
                    <a:pt x="273824" y="219071"/>
                  </a:lnTo>
                  <a:lnTo>
                    <a:pt x="109525" y="219071"/>
                  </a:lnTo>
                  <a:lnTo>
                    <a:pt x="109525" y="175261"/>
                  </a:lnTo>
                  <a:lnTo>
                    <a:pt x="273824" y="175261"/>
                  </a:lnTo>
                  <a:lnTo>
                    <a:pt x="273824" y="153356"/>
                  </a:lnTo>
                  <a:lnTo>
                    <a:pt x="109525" y="153356"/>
                  </a:lnTo>
                  <a:lnTo>
                    <a:pt x="109525" y="109535"/>
                  </a:lnTo>
                  <a:close/>
                </a:path>
                <a:path w="328930" h="274320">
                  <a:moveTo>
                    <a:pt x="175251" y="175261"/>
                  </a:moveTo>
                  <a:lnTo>
                    <a:pt x="153346" y="175261"/>
                  </a:lnTo>
                  <a:lnTo>
                    <a:pt x="153346" y="219071"/>
                  </a:lnTo>
                  <a:lnTo>
                    <a:pt x="175251" y="219071"/>
                  </a:lnTo>
                  <a:lnTo>
                    <a:pt x="175251" y="175261"/>
                  </a:lnTo>
                  <a:close/>
                </a:path>
                <a:path w="328930" h="274320">
                  <a:moveTo>
                    <a:pt x="273824" y="175261"/>
                  </a:moveTo>
                  <a:lnTo>
                    <a:pt x="219061" y="175261"/>
                  </a:lnTo>
                  <a:lnTo>
                    <a:pt x="219061" y="219071"/>
                  </a:lnTo>
                  <a:lnTo>
                    <a:pt x="273824" y="219071"/>
                  </a:lnTo>
                  <a:lnTo>
                    <a:pt x="273824" y="175261"/>
                  </a:lnTo>
                  <a:close/>
                </a:path>
                <a:path w="328930" h="274320">
                  <a:moveTo>
                    <a:pt x="175251" y="109535"/>
                  </a:moveTo>
                  <a:lnTo>
                    <a:pt x="153346" y="109535"/>
                  </a:lnTo>
                  <a:lnTo>
                    <a:pt x="153346" y="153356"/>
                  </a:lnTo>
                  <a:lnTo>
                    <a:pt x="175251" y="153356"/>
                  </a:lnTo>
                  <a:lnTo>
                    <a:pt x="175251" y="109535"/>
                  </a:lnTo>
                  <a:close/>
                </a:path>
                <a:path w="328930" h="274320">
                  <a:moveTo>
                    <a:pt x="273824" y="109535"/>
                  </a:moveTo>
                  <a:lnTo>
                    <a:pt x="219061" y="109535"/>
                  </a:lnTo>
                  <a:lnTo>
                    <a:pt x="219061" y="153356"/>
                  </a:lnTo>
                  <a:lnTo>
                    <a:pt x="273824" y="153356"/>
                  </a:lnTo>
                  <a:lnTo>
                    <a:pt x="273824" y="109535"/>
                  </a:lnTo>
                  <a:close/>
                </a:path>
                <a:path w="328930" h="274320">
                  <a:moveTo>
                    <a:pt x="164288" y="0"/>
                  </a:moveTo>
                  <a:lnTo>
                    <a:pt x="0" y="109535"/>
                  </a:lnTo>
                  <a:lnTo>
                    <a:pt x="328597" y="109535"/>
                  </a:lnTo>
                  <a:lnTo>
                    <a:pt x="16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537"/>
            <p:cNvSpPr/>
            <p:nvPr/>
          </p:nvSpPr>
          <p:spPr>
            <a:xfrm>
              <a:off x="16569149" y="6986813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30" h="274320">
                  <a:moveTo>
                    <a:pt x="109535" y="109525"/>
                  </a:moveTo>
                  <a:lnTo>
                    <a:pt x="54773" y="109525"/>
                  </a:lnTo>
                  <a:lnTo>
                    <a:pt x="54773" y="273824"/>
                  </a:lnTo>
                  <a:lnTo>
                    <a:pt x="273845" y="273824"/>
                  </a:lnTo>
                  <a:lnTo>
                    <a:pt x="273845" y="219061"/>
                  </a:lnTo>
                  <a:lnTo>
                    <a:pt x="109535" y="219061"/>
                  </a:lnTo>
                  <a:lnTo>
                    <a:pt x="109535" y="175251"/>
                  </a:lnTo>
                  <a:lnTo>
                    <a:pt x="273845" y="175251"/>
                  </a:lnTo>
                  <a:lnTo>
                    <a:pt x="273845" y="153346"/>
                  </a:lnTo>
                  <a:lnTo>
                    <a:pt x="109535" y="153346"/>
                  </a:lnTo>
                  <a:lnTo>
                    <a:pt x="109535" y="109525"/>
                  </a:lnTo>
                  <a:close/>
                </a:path>
                <a:path w="328930" h="274320">
                  <a:moveTo>
                    <a:pt x="175261" y="175251"/>
                  </a:moveTo>
                  <a:lnTo>
                    <a:pt x="153356" y="175251"/>
                  </a:lnTo>
                  <a:lnTo>
                    <a:pt x="153356" y="219061"/>
                  </a:lnTo>
                  <a:lnTo>
                    <a:pt x="175261" y="219061"/>
                  </a:lnTo>
                  <a:lnTo>
                    <a:pt x="175261" y="175251"/>
                  </a:lnTo>
                  <a:close/>
                </a:path>
                <a:path w="328930" h="274320">
                  <a:moveTo>
                    <a:pt x="273845" y="175251"/>
                  </a:moveTo>
                  <a:lnTo>
                    <a:pt x="219082" y="175251"/>
                  </a:lnTo>
                  <a:lnTo>
                    <a:pt x="219082" y="219061"/>
                  </a:lnTo>
                  <a:lnTo>
                    <a:pt x="273845" y="219061"/>
                  </a:lnTo>
                  <a:lnTo>
                    <a:pt x="273845" y="175251"/>
                  </a:lnTo>
                  <a:close/>
                </a:path>
                <a:path w="328930" h="274320">
                  <a:moveTo>
                    <a:pt x="175261" y="109525"/>
                  </a:moveTo>
                  <a:lnTo>
                    <a:pt x="153356" y="109525"/>
                  </a:lnTo>
                  <a:lnTo>
                    <a:pt x="153356" y="153346"/>
                  </a:lnTo>
                  <a:lnTo>
                    <a:pt x="175261" y="153346"/>
                  </a:lnTo>
                  <a:lnTo>
                    <a:pt x="175261" y="109525"/>
                  </a:lnTo>
                  <a:close/>
                </a:path>
                <a:path w="328930" h="274320">
                  <a:moveTo>
                    <a:pt x="273845" y="109525"/>
                  </a:moveTo>
                  <a:lnTo>
                    <a:pt x="219082" y="109525"/>
                  </a:lnTo>
                  <a:lnTo>
                    <a:pt x="219082" y="153346"/>
                  </a:lnTo>
                  <a:lnTo>
                    <a:pt x="273845" y="153346"/>
                  </a:lnTo>
                  <a:lnTo>
                    <a:pt x="273845" y="109525"/>
                  </a:lnTo>
                  <a:close/>
                </a:path>
                <a:path w="328930" h="274320">
                  <a:moveTo>
                    <a:pt x="164309" y="0"/>
                  </a:moveTo>
                  <a:lnTo>
                    <a:pt x="0" y="109525"/>
                  </a:lnTo>
                  <a:lnTo>
                    <a:pt x="328607" y="109525"/>
                  </a:lnTo>
                  <a:lnTo>
                    <a:pt x="1643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538"/>
            <p:cNvSpPr/>
            <p:nvPr/>
          </p:nvSpPr>
          <p:spPr>
            <a:xfrm>
              <a:off x="16817237" y="7212890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30" h="274320">
                  <a:moveTo>
                    <a:pt x="164288" y="0"/>
                  </a:moveTo>
                  <a:lnTo>
                    <a:pt x="0" y="109525"/>
                  </a:lnTo>
                  <a:lnTo>
                    <a:pt x="54762" y="109525"/>
                  </a:lnTo>
                  <a:lnTo>
                    <a:pt x="54762" y="273824"/>
                  </a:lnTo>
                  <a:lnTo>
                    <a:pt x="273824" y="273824"/>
                  </a:lnTo>
                  <a:lnTo>
                    <a:pt x="273824" y="219061"/>
                  </a:lnTo>
                  <a:lnTo>
                    <a:pt x="175251" y="219061"/>
                  </a:lnTo>
                  <a:lnTo>
                    <a:pt x="109514" y="219050"/>
                  </a:lnTo>
                  <a:lnTo>
                    <a:pt x="109514" y="175240"/>
                  </a:lnTo>
                  <a:lnTo>
                    <a:pt x="273824" y="175240"/>
                  </a:lnTo>
                  <a:lnTo>
                    <a:pt x="273824" y="153346"/>
                  </a:lnTo>
                  <a:lnTo>
                    <a:pt x="175251" y="153346"/>
                  </a:lnTo>
                  <a:lnTo>
                    <a:pt x="109514" y="153335"/>
                  </a:lnTo>
                  <a:lnTo>
                    <a:pt x="109514" y="109514"/>
                  </a:lnTo>
                  <a:lnTo>
                    <a:pt x="328581" y="109514"/>
                  </a:lnTo>
                  <a:lnTo>
                    <a:pt x="164288" y="0"/>
                  </a:lnTo>
                  <a:close/>
                </a:path>
                <a:path w="328930" h="274320">
                  <a:moveTo>
                    <a:pt x="273824" y="175251"/>
                  </a:moveTo>
                  <a:lnTo>
                    <a:pt x="219061" y="175251"/>
                  </a:lnTo>
                  <a:lnTo>
                    <a:pt x="219061" y="219061"/>
                  </a:lnTo>
                  <a:lnTo>
                    <a:pt x="273824" y="219061"/>
                  </a:lnTo>
                  <a:lnTo>
                    <a:pt x="273824" y="175251"/>
                  </a:lnTo>
                  <a:close/>
                </a:path>
                <a:path w="328930" h="274320">
                  <a:moveTo>
                    <a:pt x="273824" y="175240"/>
                  </a:moveTo>
                  <a:lnTo>
                    <a:pt x="153335" y="175240"/>
                  </a:lnTo>
                  <a:lnTo>
                    <a:pt x="153335" y="219050"/>
                  </a:lnTo>
                  <a:lnTo>
                    <a:pt x="175251" y="219050"/>
                  </a:lnTo>
                  <a:lnTo>
                    <a:pt x="175251" y="175251"/>
                  </a:lnTo>
                  <a:lnTo>
                    <a:pt x="273824" y="175251"/>
                  </a:lnTo>
                  <a:close/>
                </a:path>
                <a:path w="328930" h="274320">
                  <a:moveTo>
                    <a:pt x="273824" y="109525"/>
                  </a:moveTo>
                  <a:lnTo>
                    <a:pt x="219061" y="109525"/>
                  </a:lnTo>
                  <a:lnTo>
                    <a:pt x="219061" y="153346"/>
                  </a:lnTo>
                  <a:lnTo>
                    <a:pt x="273824" y="153346"/>
                  </a:lnTo>
                  <a:lnTo>
                    <a:pt x="273824" y="109525"/>
                  </a:lnTo>
                  <a:close/>
                </a:path>
                <a:path w="328930" h="274320">
                  <a:moveTo>
                    <a:pt x="328581" y="109514"/>
                  </a:moveTo>
                  <a:lnTo>
                    <a:pt x="153335" y="109514"/>
                  </a:lnTo>
                  <a:lnTo>
                    <a:pt x="153335" y="153335"/>
                  </a:lnTo>
                  <a:lnTo>
                    <a:pt x="175251" y="153335"/>
                  </a:lnTo>
                  <a:lnTo>
                    <a:pt x="175251" y="109525"/>
                  </a:lnTo>
                  <a:lnTo>
                    <a:pt x="328597" y="10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6" name="Группа 245"/>
          <p:cNvGrpSpPr/>
          <p:nvPr/>
        </p:nvGrpSpPr>
        <p:grpSpPr>
          <a:xfrm>
            <a:off x="3913742" y="1960323"/>
            <a:ext cx="540000" cy="540000"/>
            <a:chOff x="17953147" y="6548049"/>
            <a:chExt cx="1247140" cy="1247140"/>
          </a:xfrm>
        </p:grpSpPr>
        <p:sp>
          <p:nvSpPr>
            <p:cNvPr id="247" name="object 464"/>
            <p:cNvSpPr/>
            <p:nvPr/>
          </p:nvSpPr>
          <p:spPr>
            <a:xfrm>
              <a:off x="17953147" y="6548049"/>
              <a:ext cx="1247140" cy="1247140"/>
            </a:xfrm>
            <a:custGeom>
              <a:avLst/>
              <a:gdLst/>
              <a:ahLst/>
              <a:cxnLst/>
              <a:rect l="l" t="t" r="r" b="b"/>
              <a:pathLst>
                <a:path w="1247140" h="1247140">
                  <a:moveTo>
                    <a:pt x="623310" y="0"/>
                  </a:moveTo>
                  <a:lnTo>
                    <a:pt x="572190" y="2066"/>
                  </a:lnTo>
                  <a:lnTo>
                    <a:pt x="522207" y="8157"/>
                  </a:lnTo>
                  <a:lnTo>
                    <a:pt x="473523" y="18114"/>
                  </a:lnTo>
                  <a:lnTo>
                    <a:pt x="426298" y="31776"/>
                  </a:lnTo>
                  <a:lnTo>
                    <a:pt x="380691" y="48981"/>
                  </a:lnTo>
                  <a:lnTo>
                    <a:pt x="336865" y="69571"/>
                  </a:lnTo>
                  <a:lnTo>
                    <a:pt x="294979" y="93384"/>
                  </a:lnTo>
                  <a:lnTo>
                    <a:pt x="255193" y="120260"/>
                  </a:lnTo>
                  <a:lnTo>
                    <a:pt x="217668" y="150039"/>
                  </a:lnTo>
                  <a:lnTo>
                    <a:pt x="182565" y="182559"/>
                  </a:lnTo>
                  <a:lnTo>
                    <a:pt x="150043" y="217662"/>
                  </a:lnTo>
                  <a:lnTo>
                    <a:pt x="120264" y="255186"/>
                  </a:lnTo>
                  <a:lnTo>
                    <a:pt x="93387" y="294971"/>
                  </a:lnTo>
                  <a:lnTo>
                    <a:pt x="69573" y="336857"/>
                  </a:lnTo>
                  <a:lnTo>
                    <a:pt x="48983" y="380683"/>
                  </a:lnTo>
                  <a:lnTo>
                    <a:pt x="31777" y="426288"/>
                  </a:lnTo>
                  <a:lnTo>
                    <a:pt x="18115" y="473513"/>
                  </a:lnTo>
                  <a:lnTo>
                    <a:pt x="8158" y="522197"/>
                  </a:lnTo>
                  <a:lnTo>
                    <a:pt x="2066" y="572179"/>
                  </a:lnTo>
                  <a:lnTo>
                    <a:pt x="0" y="623300"/>
                  </a:lnTo>
                  <a:lnTo>
                    <a:pt x="2066" y="674420"/>
                  </a:lnTo>
                  <a:lnTo>
                    <a:pt x="8158" y="724403"/>
                  </a:lnTo>
                  <a:lnTo>
                    <a:pt x="18115" y="773087"/>
                  </a:lnTo>
                  <a:lnTo>
                    <a:pt x="31777" y="820312"/>
                  </a:lnTo>
                  <a:lnTo>
                    <a:pt x="48983" y="865917"/>
                  </a:lnTo>
                  <a:lnTo>
                    <a:pt x="69573" y="909743"/>
                  </a:lnTo>
                  <a:lnTo>
                    <a:pt x="93387" y="951629"/>
                  </a:lnTo>
                  <a:lnTo>
                    <a:pt x="120264" y="991414"/>
                  </a:lnTo>
                  <a:lnTo>
                    <a:pt x="150043" y="1028938"/>
                  </a:lnTo>
                  <a:lnTo>
                    <a:pt x="182565" y="1064040"/>
                  </a:lnTo>
                  <a:lnTo>
                    <a:pt x="217668" y="1096561"/>
                  </a:lnTo>
                  <a:lnTo>
                    <a:pt x="255193" y="1126340"/>
                  </a:lnTo>
                  <a:lnTo>
                    <a:pt x="294979" y="1153216"/>
                  </a:lnTo>
                  <a:lnTo>
                    <a:pt x="336865" y="1177029"/>
                  </a:lnTo>
                  <a:lnTo>
                    <a:pt x="380691" y="1197618"/>
                  </a:lnTo>
                  <a:lnTo>
                    <a:pt x="426298" y="1214824"/>
                  </a:lnTo>
                  <a:lnTo>
                    <a:pt x="473523" y="1228486"/>
                  </a:lnTo>
                  <a:lnTo>
                    <a:pt x="522207" y="1238442"/>
                  </a:lnTo>
                  <a:lnTo>
                    <a:pt x="572190" y="1244534"/>
                  </a:lnTo>
                  <a:lnTo>
                    <a:pt x="623310" y="1246600"/>
                  </a:lnTo>
                  <a:lnTo>
                    <a:pt x="674432" y="1244534"/>
                  </a:lnTo>
                  <a:lnTo>
                    <a:pt x="724416" y="1238442"/>
                  </a:lnTo>
                  <a:lnTo>
                    <a:pt x="773101" y="1228486"/>
                  </a:lnTo>
                  <a:lnTo>
                    <a:pt x="820327" y="1214824"/>
                  </a:lnTo>
                  <a:lnTo>
                    <a:pt x="865934" y="1197618"/>
                  </a:lnTo>
                  <a:lnTo>
                    <a:pt x="909760" y="1177029"/>
                  </a:lnTo>
                  <a:lnTo>
                    <a:pt x="951647" y="1153216"/>
                  </a:lnTo>
                  <a:lnTo>
                    <a:pt x="991432" y="1126340"/>
                  </a:lnTo>
                  <a:lnTo>
                    <a:pt x="1028957" y="1096561"/>
                  </a:lnTo>
                  <a:lnTo>
                    <a:pt x="1064060" y="1064040"/>
                  </a:lnTo>
                  <a:lnTo>
                    <a:pt x="1096581" y="1028938"/>
                  </a:lnTo>
                  <a:lnTo>
                    <a:pt x="1126360" y="991414"/>
                  </a:lnTo>
                  <a:lnTo>
                    <a:pt x="1153236" y="951629"/>
                  </a:lnTo>
                  <a:lnTo>
                    <a:pt x="1177050" y="909743"/>
                  </a:lnTo>
                  <a:lnTo>
                    <a:pt x="1197639" y="865917"/>
                  </a:lnTo>
                  <a:lnTo>
                    <a:pt x="1214845" y="820312"/>
                  </a:lnTo>
                  <a:lnTo>
                    <a:pt x="1228507" y="773087"/>
                  </a:lnTo>
                  <a:lnTo>
                    <a:pt x="1238463" y="724403"/>
                  </a:lnTo>
                  <a:lnTo>
                    <a:pt x="1244555" y="674420"/>
                  </a:lnTo>
                  <a:lnTo>
                    <a:pt x="1246621" y="623300"/>
                  </a:lnTo>
                  <a:lnTo>
                    <a:pt x="1244555" y="572179"/>
                  </a:lnTo>
                  <a:lnTo>
                    <a:pt x="1238463" y="522197"/>
                  </a:lnTo>
                  <a:lnTo>
                    <a:pt x="1228507" y="473513"/>
                  </a:lnTo>
                  <a:lnTo>
                    <a:pt x="1214845" y="426288"/>
                  </a:lnTo>
                  <a:lnTo>
                    <a:pt x="1197639" y="380683"/>
                  </a:lnTo>
                  <a:lnTo>
                    <a:pt x="1177050" y="336857"/>
                  </a:lnTo>
                  <a:lnTo>
                    <a:pt x="1153236" y="294971"/>
                  </a:lnTo>
                  <a:lnTo>
                    <a:pt x="1126360" y="255186"/>
                  </a:lnTo>
                  <a:lnTo>
                    <a:pt x="1096581" y="217662"/>
                  </a:lnTo>
                  <a:lnTo>
                    <a:pt x="1064060" y="182559"/>
                  </a:lnTo>
                  <a:lnTo>
                    <a:pt x="1028957" y="150039"/>
                  </a:lnTo>
                  <a:lnTo>
                    <a:pt x="991432" y="120260"/>
                  </a:lnTo>
                  <a:lnTo>
                    <a:pt x="951647" y="93384"/>
                  </a:lnTo>
                  <a:lnTo>
                    <a:pt x="909760" y="69571"/>
                  </a:lnTo>
                  <a:lnTo>
                    <a:pt x="865934" y="48981"/>
                  </a:lnTo>
                  <a:lnTo>
                    <a:pt x="820327" y="31776"/>
                  </a:lnTo>
                  <a:lnTo>
                    <a:pt x="773101" y="18114"/>
                  </a:lnTo>
                  <a:lnTo>
                    <a:pt x="724416" y="8157"/>
                  </a:lnTo>
                  <a:lnTo>
                    <a:pt x="674432" y="2066"/>
                  </a:lnTo>
                  <a:lnTo>
                    <a:pt x="623310" y="0"/>
                  </a:lnTo>
                  <a:close/>
                </a:path>
              </a:pathLst>
            </a:custGeom>
            <a:solidFill>
              <a:srgbClr val="5C9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65"/>
            <p:cNvSpPr/>
            <p:nvPr/>
          </p:nvSpPr>
          <p:spPr>
            <a:xfrm>
              <a:off x="18183173" y="7427436"/>
              <a:ext cx="786765" cy="0"/>
            </a:xfrm>
            <a:custGeom>
              <a:avLst/>
              <a:gdLst/>
              <a:ahLst/>
              <a:cxnLst/>
              <a:rect l="l" t="t" r="r" b="b"/>
              <a:pathLst>
                <a:path w="786765">
                  <a:moveTo>
                    <a:pt x="0" y="0"/>
                  </a:moveTo>
                  <a:lnTo>
                    <a:pt x="786572" y="0"/>
                  </a:lnTo>
                </a:path>
              </a:pathLst>
            </a:custGeom>
            <a:ln w="46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466"/>
            <p:cNvSpPr/>
            <p:nvPr/>
          </p:nvSpPr>
          <p:spPr>
            <a:xfrm>
              <a:off x="18183173" y="7357586"/>
              <a:ext cx="46355" cy="46990"/>
            </a:xfrm>
            <a:custGeom>
              <a:avLst/>
              <a:gdLst/>
              <a:ahLst/>
              <a:cxnLst/>
              <a:rect l="l" t="t" r="r" b="b"/>
              <a:pathLst>
                <a:path w="46355" h="46990">
                  <a:moveTo>
                    <a:pt x="0" y="23495"/>
                  </a:moveTo>
                  <a:lnTo>
                    <a:pt x="46270" y="23495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467"/>
            <p:cNvSpPr/>
            <p:nvPr/>
          </p:nvSpPr>
          <p:spPr>
            <a:xfrm>
              <a:off x="18183173" y="7334725"/>
              <a:ext cx="786765" cy="0"/>
            </a:xfrm>
            <a:custGeom>
              <a:avLst/>
              <a:gdLst/>
              <a:ahLst/>
              <a:cxnLst/>
              <a:rect l="l" t="t" r="r" b="b"/>
              <a:pathLst>
                <a:path w="786765">
                  <a:moveTo>
                    <a:pt x="0" y="0"/>
                  </a:moveTo>
                  <a:lnTo>
                    <a:pt x="786572" y="0"/>
                  </a:lnTo>
                </a:path>
              </a:pathLst>
            </a:custGeom>
            <a:ln w="469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468"/>
            <p:cNvSpPr/>
            <p:nvPr/>
          </p:nvSpPr>
          <p:spPr>
            <a:xfrm>
              <a:off x="18183173" y="7266146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20">
                  <a:moveTo>
                    <a:pt x="0" y="22859"/>
                  </a:moveTo>
                  <a:lnTo>
                    <a:pt x="46270" y="22859"/>
                  </a:lnTo>
                </a:path>
              </a:pathLst>
            </a:custGeom>
            <a:ln w="46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469"/>
            <p:cNvSpPr/>
            <p:nvPr/>
          </p:nvSpPr>
          <p:spPr>
            <a:xfrm>
              <a:off x="18183173" y="7242650"/>
              <a:ext cx="786765" cy="0"/>
            </a:xfrm>
            <a:custGeom>
              <a:avLst/>
              <a:gdLst/>
              <a:ahLst/>
              <a:cxnLst/>
              <a:rect l="l" t="t" r="r" b="b"/>
              <a:pathLst>
                <a:path w="786765">
                  <a:moveTo>
                    <a:pt x="0" y="0"/>
                  </a:moveTo>
                  <a:lnTo>
                    <a:pt x="786572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470"/>
            <p:cNvSpPr/>
            <p:nvPr/>
          </p:nvSpPr>
          <p:spPr>
            <a:xfrm>
              <a:off x="18183173" y="7196296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5">
                  <a:moveTo>
                    <a:pt x="0" y="0"/>
                  </a:moveTo>
                  <a:lnTo>
                    <a:pt x="138802" y="0"/>
                  </a:lnTo>
                </a:path>
              </a:pathLst>
            </a:custGeom>
            <a:ln w="46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471"/>
            <p:cNvSpPr/>
            <p:nvPr/>
          </p:nvSpPr>
          <p:spPr>
            <a:xfrm>
              <a:off x="18275715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6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472"/>
            <p:cNvSpPr/>
            <p:nvPr/>
          </p:nvSpPr>
          <p:spPr>
            <a:xfrm>
              <a:off x="18368246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473"/>
            <p:cNvSpPr/>
            <p:nvPr/>
          </p:nvSpPr>
          <p:spPr>
            <a:xfrm>
              <a:off x="18460789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6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474"/>
            <p:cNvSpPr/>
            <p:nvPr/>
          </p:nvSpPr>
          <p:spPr>
            <a:xfrm>
              <a:off x="18553320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475"/>
            <p:cNvSpPr/>
            <p:nvPr/>
          </p:nvSpPr>
          <p:spPr>
            <a:xfrm>
              <a:off x="18645861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476"/>
            <p:cNvSpPr/>
            <p:nvPr/>
          </p:nvSpPr>
          <p:spPr>
            <a:xfrm>
              <a:off x="18738392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477"/>
            <p:cNvSpPr/>
            <p:nvPr/>
          </p:nvSpPr>
          <p:spPr>
            <a:xfrm>
              <a:off x="18830934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478"/>
            <p:cNvSpPr/>
            <p:nvPr/>
          </p:nvSpPr>
          <p:spPr>
            <a:xfrm>
              <a:off x="18923475" y="7358174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479"/>
            <p:cNvSpPr/>
            <p:nvPr/>
          </p:nvSpPr>
          <p:spPr>
            <a:xfrm>
              <a:off x="18275715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6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480"/>
            <p:cNvSpPr/>
            <p:nvPr/>
          </p:nvSpPr>
          <p:spPr>
            <a:xfrm>
              <a:off x="18368246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481"/>
            <p:cNvSpPr/>
            <p:nvPr/>
          </p:nvSpPr>
          <p:spPr>
            <a:xfrm>
              <a:off x="18460789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6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482"/>
            <p:cNvSpPr/>
            <p:nvPr/>
          </p:nvSpPr>
          <p:spPr>
            <a:xfrm>
              <a:off x="18553320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483"/>
            <p:cNvSpPr/>
            <p:nvPr/>
          </p:nvSpPr>
          <p:spPr>
            <a:xfrm>
              <a:off x="18645861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484"/>
            <p:cNvSpPr/>
            <p:nvPr/>
          </p:nvSpPr>
          <p:spPr>
            <a:xfrm>
              <a:off x="18738392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485"/>
            <p:cNvSpPr/>
            <p:nvPr/>
          </p:nvSpPr>
          <p:spPr>
            <a:xfrm>
              <a:off x="18830934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486"/>
            <p:cNvSpPr/>
            <p:nvPr/>
          </p:nvSpPr>
          <p:spPr>
            <a:xfrm>
              <a:off x="18923475" y="7265642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0"/>
                  </a:moveTo>
                  <a:lnTo>
                    <a:pt x="46270" y="23130"/>
                  </a:lnTo>
                </a:path>
              </a:pathLst>
            </a:custGeom>
            <a:ln w="475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487"/>
            <p:cNvSpPr/>
            <p:nvPr/>
          </p:nvSpPr>
          <p:spPr>
            <a:xfrm>
              <a:off x="18368246" y="7173436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20">
                  <a:moveTo>
                    <a:pt x="0" y="22860"/>
                  </a:moveTo>
                  <a:lnTo>
                    <a:pt x="46270" y="22860"/>
                  </a:lnTo>
                </a:path>
              </a:pathLst>
            </a:custGeom>
            <a:ln w="46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488"/>
            <p:cNvSpPr/>
            <p:nvPr/>
          </p:nvSpPr>
          <p:spPr>
            <a:xfrm>
              <a:off x="18368246" y="7149941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59">
                  <a:moveTo>
                    <a:pt x="0" y="0"/>
                  </a:moveTo>
                  <a:lnTo>
                    <a:pt x="416416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489"/>
            <p:cNvSpPr/>
            <p:nvPr/>
          </p:nvSpPr>
          <p:spPr>
            <a:xfrm>
              <a:off x="18368246" y="7080725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5" h="45720">
                  <a:moveTo>
                    <a:pt x="0" y="22860"/>
                  </a:moveTo>
                  <a:lnTo>
                    <a:pt x="46270" y="22860"/>
                  </a:lnTo>
                </a:path>
              </a:pathLst>
            </a:custGeom>
            <a:ln w="46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490"/>
            <p:cNvSpPr/>
            <p:nvPr/>
          </p:nvSpPr>
          <p:spPr>
            <a:xfrm>
              <a:off x="18368246" y="7057231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59">
                  <a:moveTo>
                    <a:pt x="0" y="0"/>
                  </a:moveTo>
                  <a:lnTo>
                    <a:pt x="416416" y="0"/>
                  </a:lnTo>
                </a:path>
              </a:pathLst>
            </a:custGeom>
            <a:ln w="482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491"/>
            <p:cNvSpPr/>
            <p:nvPr/>
          </p:nvSpPr>
          <p:spPr>
            <a:xfrm>
              <a:off x="18460789" y="71731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6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492"/>
            <p:cNvSpPr/>
            <p:nvPr/>
          </p:nvSpPr>
          <p:spPr>
            <a:xfrm>
              <a:off x="18553320" y="71731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493"/>
            <p:cNvSpPr/>
            <p:nvPr/>
          </p:nvSpPr>
          <p:spPr>
            <a:xfrm>
              <a:off x="18645861" y="71731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494"/>
            <p:cNvSpPr/>
            <p:nvPr/>
          </p:nvSpPr>
          <p:spPr>
            <a:xfrm>
              <a:off x="18738392" y="717310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495"/>
            <p:cNvSpPr/>
            <p:nvPr/>
          </p:nvSpPr>
          <p:spPr>
            <a:xfrm>
              <a:off x="18830934" y="7196236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5">
                  <a:moveTo>
                    <a:pt x="0" y="0"/>
                  </a:moveTo>
                  <a:lnTo>
                    <a:pt x="138812" y="0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496"/>
            <p:cNvSpPr/>
            <p:nvPr/>
          </p:nvSpPr>
          <p:spPr>
            <a:xfrm>
              <a:off x="18460789" y="708055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6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497"/>
            <p:cNvSpPr/>
            <p:nvPr/>
          </p:nvSpPr>
          <p:spPr>
            <a:xfrm>
              <a:off x="18553320" y="708055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498"/>
            <p:cNvSpPr/>
            <p:nvPr/>
          </p:nvSpPr>
          <p:spPr>
            <a:xfrm>
              <a:off x="18645861" y="708055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499"/>
            <p:cNvSpPr/>
            <p:nvPr/>
          </p:nvSpPr>
          <p:spPr>
            <a:xfrm>
              <a:off x="18738392" y="708055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0" y="23135"/>
                  </a:moveTo>
                  <a:lnTo>
                    <a:pt x="46270" y="23135"/>
                  </a:lnTo>
                </a:path>
              </a:pathLst>
            </a:custGeom>
            <a:ln w="475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500"/>
            <p:cNvSpPr/>
            <p:nvPr/>
          </p:nvSpPr>
          <p:spPr>
            <a:xfrm>
              <a:off x="18507059" y="6941746"/>
              <a:ext cx="139065" cy="92710"/>
            </a:xfrm>
            <a:custGeom>
              <a:avLst/>
              <a:gdLst/>
              <a:ahLst/>
              <a:cxnLst/>
              <a:rect l="l" t="t" r="r" b="b"/>
              <a:pathLst>
                <a:path w="139065" h="92709">
                  <a:moveTo>
                    <a:pt x="138802" y="0"/>
                  </a:moveTo>
                  <a:lnTo>
                    <a:pt x="0" y="0"/>
                  </a:lnTo>
                  <a:lnTo>
                    <a:pt x="0" y="92541"/>
                  </a:lnTo>
                  <a:lnTo>
                    <a:pt x="138802" y="92541"/>
                  </a:lnTo>
                  <a:lnTo>
                    <a:pt x="138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501"/>
            <p:cNvSpPr/>
            <p:nvPr/>
          </p:nvSpPr>
          <p:spPr>
            <a:xfrm>
              <a:off x="18553324" y="6802945"/>
              <a:ext cx="139065" cy="92710"/>
            </a:xfrm>
            <a:custGeom>
              <a:avLst/>
              <a:gdLst/>
              <a:ahLst/>
              <a:cxnLst/>
              <a:rect l="l" t="t" r="r" b="b"/>
              <a:pathLst>
                <a:path w="139065" h="92709">
                  <a:moveTo>
                    <a:pt x="138812" y="0"/>
                  </a:moveTo>
                  <a:lnTo>
                    <a:pt x="0" y="0"/>
                  </a:lnTo>
                  <a:lnTo>
                    <a:pt x="0" y="92541"/>
                  </a:lnTo>
                  <a:lnTo>
                    <a:pt x="138812" y="92541"/>
                  </a:lnTo>
                  <a:lnTo>
                    <a:pt x="92541" y="46270"/>
                  </a:lnTo>
                  <a:lnTo>
                    <a:pt x="138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3" name="Группа 292"/>
          <p:cNvGrpSpPr/>
          <p:nvPr/>
        </p:nvGrpSpPr>
        <p:grpSpPr>
          <a:xfrm>
            <a:off x="3963758" y="2727617"/>
            <a:ext cx="540000" cy="540000"/>
            <a:chOff x="11380972" y="3414640"/>
            <a:chExt cx="512445" cy="512445"/>
          </a:xfrm>
        </p:grpSpPr>
        <p:sp>
          <p:nvSpPr>
            <p:cNvPr id="294" name="object 574"/>
            <p:cNvSpPr/>
            <p:nvPr/>
          </p:nvSpPr>
          <p:spPr>
            <a:xfrm>
              <a:off x="11380972" y="3414640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5" h="512445">
                  <a:moveTo>
                    <a:pt x="256034" y="0"/>
                  </a:moveTo>
                  <a:lnTo>
                    <a:pt x="214502" y="3351"/>
                  </a:lnTo>
                  <a:lnTo>
                    <a:pt x="175105" y="13053"/>
                  </a:lnTo>
                  <a:lnTo>
                    <a:pt x="138369" y="28578"/>
                  </a:lnTo>
                  <a:lnTo>
                    <a:pt x="104821" y="49401"/>
                  </a:lnTo>
                  <a:lnTo>
                    <a:pt x="74988" y="74992"/>
                  </a:lnTo>
                  <a:lnTo>
                    <a:pt x="49398" y="104825"/>
                  </a:lnTo>
                  <a:lnTo>
                    <a:pt x="28577" y="138373"/>
                  </a:lnTo>
                  <a:lnTo>
                    <a:pt x="13052" y="175109"/>
                  </a:lnTo>
                  <a:lnTo>
                    <a:pt x="3350" y="214505"/>
                  </a:lnTo>
                  <a:lnTo>
                    <a:pt x="0" y="256034"/>
                  </a:lnTo>
                  <a:lnTo>
                    <a:pt x="848" y="277032"/>
                  </a:lnTo>
                  <a:lnTo>
                    <a:pt x="7440" y="317560"/>
                  </a:lnTo>
                  <a:lnTo>
                    <a:pt x="20119" y="355692"/>
                  </a:lnTo>
                  <a:lnTo>
                    <a:pt x="38358" y="390899"/>
                  </a:lnTo>
                  <a:lnTo>
                    <a:pt x="61630" y="422656"/>
                  </a:lnTo>
                  <a:lnTo>
                    <a:pt x="89407" y="450434"/>
                  </a:lnTo>
                  <a:lnTo>
                    <a:pt x="121163" y="473707"/>
                  </a:lnTo>
                  <a:lnTo>
                    <a:pt x="156371" y="491947"/>
                  </a:lnTo>
                  <a:lnTo>
                    <a:pt x="194504" y="504626"/>
                  </a:lnTo>
                  <a:lnTo>
                    <a:pt x="235034" y="511219"/>
                  </a:lnTo>
                  <a:lnTo>
                    <a:pt x="256034" y="512068"/>
                  </a:lnTo>
                  <a:lnTo>
                    <a:pt x="277032" y="511219"/>
                  </a:lnTo>
                  <a:lnTo>
                    <a:pt x="317560" y="504626"/>
                  </a:lnTo>
                  <a:lnTo>
                    <a:pt x="355692" y="491947"/>
                  </a:lnTo>
                  <a:lnTo>
                    <a:pt x="390899" y="473707"/>
                  </a:lnTo>
                  <a:lnTo>
                    <a:pt x="422656" y="450434"/>
                  </a:lnTo>
                  <a:lnTo>
                    <a:pt x="450434" y="422656"/>
                  </a:lnTo>
                  <a:lnTo>
                    <a:pt x="473707" y="390899"/>
                  </a:lnTo>
                  <a:lnTo>
                    <a:pt x="491947" y="355692"/>
                  </a:lnTo>
                  <a:lnTo>
                    <a:pt x="504626" y="317560"/>
                  </a:lnTo>
                  <a:lnTo>
                    <a:pt x="511219" y="277032"/>
                  </a:lnTo>
                  <a:lnTo>
                    <a:pt x="512068" y="256034"/>
                  </a:lnTo>
                  <a:lnTo>
                    <a:pt x="511219" y="235035"/>
                  </a:lnTo>
                  <a:lnTo>
                    <a:pt x="504626" y="194507"/>
                  </a:lnTo>
                  <a:lnTo>
                    <a:pt x="491947" y="156376"/>
                  </a:lnTo>
                  <a:lnTo>
                    <a:pt x="473707" y="121168"/>
                  </a:lnTo>
                  <a:lnTo>
                    <a:pt x="450434" y="89411"/>
                  </a:lnTo>
                  <a:lnTo>
                    <a:pt x="422656" y="61633"/>
                  </a:lnTo>
                  <a:lnTo>
                    <a:pt x="390899" y="38360"/>
                  </a:lnTo>
                  <a:lnTo>
                    <a:pt x="355692" y="20121"/>
                  </a:lnTo>
                  <a:lnTo>
                    <a:pt x="317560" y="7441"/>
                  </a:lnTo>
                  <a:lnTo>
                    <a:pt x="277032" y="848"/>
                  </a:lnTo>
                  <a:lnTo>
                    <a:pt x="256034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575"/>
            <p:cNvSpPr/>
            <p:nvPr/>
          </p:nvSpPr>
          <p:spPr>
            <a:xfrm>
              <a:off x="11519650" y="3702671"/>
              <a:ext cx="234950" cy="68580"/>
            </a:xfrm>
            <a:custGeom>
              <a:avLst/>
              <a:gdLst/>
              <a:ahLst/>
              <a:cxnLst/>
              <a:rect l="l" t="t" r="r" b="b"/>
              <a:pathLst>
                <a:path w="234950" h="68579">
                  <a:moveTo>
                    <a:pt x="0" y="68579"/>
                  </a:moveTo>
                  <a:lnTo>
                    <a:pt x="234704" y="68579"/>
                  </a:lnTo>
                  <a:lnTo>
                    <a:pt x="234704" y="0"/>
                  </a:lnTo>
                  <a:lnTo>
                    <a:pt x="0" y="0"/>
                  </a:lnTo>
                  <a:lnTo>
                    <a:pt x="0" y="68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576"/>
            <p:cNvSpPr/>
            <p:nvPr/>
          </p:nvSpPr>
          <p:spPr>
            <a:xfrm>
              <a:off x="11519650" y="3688701"/>
              <a:ext cx="41910" cy="13970"/>
            </a:xfrm>
            <a:custGeom>
              <a:avLst/>
              <a:gdLst/>
              <a:ahLst/>
              <a:cxnLst/>
              <a:rect l="l" t="t" r="r" b="b"/>
              <a:pathLst>
                <a:path w="41909" h="13970">
                  <a:moveTo>
                    <a:pt x="0" y="6984"/>
                  </a:moveTo>
                  <a:lnTo>
                    <a:pt x="41422" y="6984"/>
                  </a:lnTo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577"/>
            <p:cNvSpPr/>
            <p:nvPr/>
          </p:nvSpPr>
          <p:spPr>
            <a:xfrm>
              <a:off x="11586926" y="3674890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>
                  <a:moveTo>
                    <a:pt x="0" y="0"/>
                  </a:moveTo>
                  <a:lnTo>
                    <a:pt x="112206" y="0"/>
                  </a:lnTo>
                </a:path>
              </a:pathLst>
            </a:custGeom>
            <a:ln w="564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578"/>
            <p:cNvSpPr/>
            <p:nvPr/>
          </p:nvSpPr>
          <p:spPr>
            <a:xfrm>
              <a:off x="11712932" y="3688701"/>
              <a:ext cx="41910" cy="13970"/>
            </a:xfrm>
            <a:custGeom>
              <a:avLst/>
              <a:gdLst/>
              <a:ahLst/>
              <a:cxnLst/>
              <a:rect l="l" t="t" r="r" b="b"/>
              <a:pathLst>
                <a:path w="41909" h="13970">
                  <a:moveTo>
                    <a:pt x="0" y="6900"/>
                  </a:moveTo>
                  <a:lnTo>
                    <a:pt x="41422" y="6900"/>
                  </a:lnTo>
                </a:path>
              </a:pathLst>
            </a:custGeom>
            <a:ln w="150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579"/>
            <p:cNvSpPr/>
            <p:nvPr/>
          </p:nvSpPr>
          <p:spPr>
            <a:xfrm>
              <a:off x="11633974" y="3543807"/>
              <a:ext cx="96520" cy="76200"/>
            </a:xfrm>
            <a:custGeom>
              <a:avLst/>
              <a:gdLst/>
              <a:ahLst/>
              <a:cxnLst/>
              <a:rect l="l" t="t" r="r" b="b"/>
              <a:pathLst>
                <a:path w="96520" h="76200">
                  <a:moveTo>
                    <a:pt x="56459" y="0"/>
                  </a:moveTo>
                  <a:lnTo>
                    <a:pt x="0" y="0"/>
                  </a:lnTo>
                  <a:lnTo>
                    <a:pt x="0" y="75861"/>
                  </a:lnTo>
                  <a:lnTo>
                    <a:pt x="56459" y="75861"/>
                  </a:lnTo>
                  <a:lnTo>
                    <a:pt x="96290" y="37936"/>
                  </a:lnTo>
                  <a:lnTo>
                    <a:pt x="56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580"/>
            <p:cNvSpPr/>
            <p:nvPr/>
          </p:nvSpPr>
          <p:spPr>
            <a:xfrm>
              <a:off x="11603458" y="3543808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20">
                  <a:moveTo>
                    <a:pt x="0" y="0"/>
                  </a:moveTo>
                  <a:lnTo>
                    <a:pt x="0" y="172287"/>
                  </a:lnTo>
                </a:path>
              </a:pathLst>
            </a:custGeom>
            <a:ln w="365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1" name="Группа 300"/>
          <p:cNvGrpSpPr/>
          <p:nvPr/>
        </p:nvGrpSpPr>
        <p:grpSpPr>
          <a:xfrm>
            <a:off x="1961435" y="4915912"/>
            <a:ext cx="540000" cy="540000"/>
            <a:chOff x="6237238" y="2794865"/>
            <a:chExt cx="764540" cy="764540"/>
          </a:xfrm>
        </p:grpSpPr>
        <p:sp>
          <p:nvSpPr>
            <p:cNvPr id="302" name="object 422"/>
            <p:cNvSpPr/>
            <p:nvPr/>
          </p:nvSpPr>
          <p:spPr>
            <a:xfrm>
              <a:off x="6237238" y="279486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40">
                  <a:moveTo>
                    <a:pt x="382187" y="0"/>
                  </a:moveTo>
                  <a:lnTo>
                    <a:pt x="320276" y="5011"/>
                  </a:lnTo>
                  <a:lnTo>
                    <a:pt x="261516" y="19516"/>
                  </a:lnTo>
                  <a:lnTo>
                    <a:pt x="206699" y="42723"/>
                  </a:lnTo>
                  <a:lnTo>
                    <a:pt x="156618" y="73837"/>
                  </a:lnTo>
                  <a:lnTo>
                    <a:pt x="112067" y="112067"/>
                  </a:lnTo>
                  <a:lnTo>
                    <a:pt x="73837" y="156618"/>
                  </a:lnTo>
                  <a:lnTo>
                    <a:pt x="42723" y="206699"/>
                  </a:lnTo>
                  <a:lnTo>
                    <a:pt x="19516" y="261516"/>
                  </a:lnTo>
                  <a:lnTo>
                    <a:pt x="5011" y="320276"/>
                  </a:lnTo>
                  <a:lnTo>
                    <a:pt x="0" y="382187"/>
                  </a:lnTo>
                  <a:lnTo>
                    <a:pt x="1269" y="413486"/>
                  </a:lnTo>
                  <a:lnTo>
                    <a:pt x="11126" y="473921"/>
                  </a:lnTo>
                  <a:lnTo>
                    <a:pt x="30081" y="530808"/>
                  </a:lnTo>
                  <a:lnTo>
                    <a:pt x="57341" y="583356"/>
                  </a:lnTo>
                  <a:lnTo>
                    <a:pt x="92112" y="630772"/>
                  </a:lnTo>
                  <a:lnTo>
                    <a:pt x="133602" y="672261"/>
                  </a:lnTo>
                  <a:lnTo>
                    <a:pt x="181017" y="707033"/>
                  </a:lnTo>
                  <a:lnTo>
                    <a:pt x="233565" y="734292"/>
                  </a:lnTo>
                  <a:lnTo>
                    <a:pt x="290453" y="753247"/>
                  </a:lnTo>
                  <a:lnTo>
                    <a:pt x="350887" y="763105"/>
                  </a:lnTo>
                  <a:lnTo>
                    <a:pt x="382187" y="764374"/>
                  </a:lnTo>
                  <a:lnTo>
                    <a:pt x="413486" y="763105"/>
                  </a:lnTo>
                  <a:lnTo>
                    <a:pt x="444097" y="759363"/>
                  </a:lnTo>
                  <a:lnTo>
                    <a:pt x="470722" y="753903"/>
                  </a:lnTo>
                  <a:lnTo>
                    <a:pt x="382187" y="753903"/>
                  </a:lnTo>
                  <a:lnTo>
                    <a:pt x="351744" y="752669"/>
                  </a:lnTo>
                  <a:lnTo>
                    <a:pt x="292965" y="743081"/>
                  </a:lnTo>
                  <a:lnTo>
                    <a:pt x="237635" y="724646"/>
                  </a:lnTo>
                  <a:lnTo>
                    <a:pt x="186527" y="698134"/>
                  </a:lnTo>
                  <a:lnTo>
                    <a:pt x="140411" y="664316"/>
                  </a:lnTo>
                  <a:lnTo>
                    <a:pt x="100058" y="623963"/>
                  </a:lnTo>
                  <a:lnTo>
                    <a:pt x="66240" y="577847"/>
                  </a:lnTo>
                  <a:lnTo>
                    <a:pt x="39728" y="526738"/>
                  </a:lnTo>
                  <a:lnTo>
                    <a:pt x="21292" y="471409"/>
                  </a:lnTo>
                  <a:lnTo>
                    <a:pt x="11705" y="412629"/>
                  </a:lnTo>
                  <a:lnTo>
                    <a:pt x="10470" y="382187"/>
                  </a:lnTo>
                  <a:lnTo>
                    <a:pt x="11705" y="351744"/>
                  </a:lnTo>
                  <a:lnTo>
                    <a:pt x="21292" y="292965"/>
                  </a:lnTo>
                  <a:lnTo>
                    <a:pt x="39728" y="237635"/>
                  </a:lnTo>
                  <a:lnTo>
                    <a:pt x="66240" y="186527"/>
                  </a:lnTo>
                  <a:lnTo>
                    <a:pt x="100058" y="140411"/>
                  </a:lnTo>
                  <a:lnTo>
                    <a:pt x="140411" y="100058"/>
                  </a:lnTo>
                  <a:lnTo>
                    <a:pt x="186527" y="66240"/>
                  </a:lnTo>
                  <a:lnTo>
                    <a:pt x="237635" y="39728"/>
                  </a:lnTo>
                  <a:lnTo>
                    <a:pt x="292965" y="21292"/>
                  </a:lnTo>
                  <a:lnTo>
                    <a:pt x="351744" y="11705"/>
                  </a:lnTo>
                  <a:lnTo>
                    <a:pt x="382187" y="10470"/>
                  </a:lnTo>
                  <a:lnTo>
                    <a:pt x="470722" y="10470"/>
                  </a:lnTo>
                  <a:lnTo>
                    <a:pt x="444097" y="5011"/>
                  </a:lnTo>
                  <a:lnTo>
                    <a:pt x="413486" y="1269"/>
                  </a:lnTo>
                  <a:lnTo>
                    <a:pt x="382187" y="0"/>
                  </a:lnTo>
                  <a:close/>
                </a:path>
                <a:path w="764540" h="764540">
                  <a:moveTo>
                    <a:pt x="470722" y="10470"/>
                  </a:moveTo>
                  <a:lnTo>
                    <a:pt x="382187" y="10470"/>
                  </a:lnTo>
                  <a:lnTo>
                    <a:pt x="412629" y="11705"/>
                  </a:lnTo>
                  <a:lnTo>
                    <a:pt x="442402" y="15344"/>
                  </a:lnTo>
                  <a:lnTo>
                    <a:pt x="499553" y="29452"/>
                  </a:lnTo>
                  <a:lnTo>
                    <a:pt x="552868" y="52022"/>
                  </a:lnTo>
                  <a:lnTo>
                    <a:pt x="601577" y="82284"/>
                  </a:lnTo>
                  <a:lnTo>
                    <a:pt x="644908" y="119466"/>
                  </a:lnTo>
                  <a:lnTo>
                    <a:pt x="682090" y="162797"/>
                  </a:lnTo>
                  <a:lnTo>
                    <a:pt x="712351" y="211505"/>
                  </a:lnTo>
                  <a:lnTo>
                    <a:pt x="734922" y="264821"/>
                  </a:lnTo>
                  <a:lnTo>
                    <a:pt x="749029" y="321972"/>
                  </a:lnTo>
                  <a:lnTo>
                    <a:pt x="753903" y="382187"/>
                  </a:lnTo>
                  <a:lnTo>
                    <a:pt x="752669" y="412629"/>
                  </a:lnTo>
                  <a:lnTo>
                    <a:pt x="743081" y="471409"/>
                  </a:lnTo>
                  <a:lnTo>
                    <a:pt x="724646" y="526738"/>
                  </a:lnTo>
                  <a:lnTo>
                    <a:pt x="698134" y="577847"/>
                  </a:lnTo>
                  <a:lnTo>
                    <a:pt x="664316" y="623963"/>
                  </a:lnTo>
                  <a:lnTo>
                    <a:pt x="623963" y="664316"/>
                  </a:lnTo>
                  <a:lnTo>
                    <a:pt x="577847" y="698134"/>
                  </a:lnTo>
                  <a:lnTo>
                    <a:pt x="526738" y="724646"/>
                  </a:lnTo>
                  <a:lnTo>
                    <a:pt x="471409" y="743081"/>
                  </a:lnTo>
                  <a:lnTo>
                    <a:pt x="412629" y="752669"/>
                  </a:lnTo>
                  <a:lnTo>
                    <a:pt x="382187" y="753903"/>
                  </a:lnTo>
                  <a:lnTo>
                    <a:pt x="470722" y="753903"/>
                  </a:lnTo>
                  <a:lnTo>
                    <a:pt x="530808" y="734292"/>
                  </a:lnTo>
                  <a:lnTo>
                    <a:pt x="583356" y="707033"/>
                  </a:lnTo>
                  <a:lnTo>
                    <a:pt x="630772" y="672261"/>
                  </a:lnTo>
                  <a:lnTo>
                    <a:pt x="672261" y="630772"/>
                  </a:lnTo>
                  <a:lnTo>
                    <a:pt x="707033" y="583356"/>
                  </a:lnTo>
                  <a:lnTo>
                    <a:pt x="734292" y="530808"/>
                  </a:lnTo>
                  <a:lnTo>
                    <a:pt x="753247" y="473921"/>
                  </a:lnTo>
                  <a:lnTo>
                    <a:pt x="763105" y="413486"/>
                  </a:lnTo>
                  <a:lnTo>
                    <a:pt x="764374" y="382187"/>
                  </a:lnTo>
                  <a:lnTo>
                    <a:pt x="763105" y="350887"/>
                  </a:lnTo>
                  <a:lnTo>
                    <a:pt x="753247" y="290453"/>
                  </a:lnTo>
                  <a:lnTo>
                    <a:pt x="734292" y="233565"/>
                  </a:lnTo>
                  <a:lnTo>
                    <a:pt x="707033" y="181017"/>
                  </a:lnTo>
                  <a:lnTo>
                    <a:pt x="672261" y="133602"/>
                  </a:lnTo>
                  <a:lnTo>
                    <a:pt x="630772" y="92112"/>
                  </a:lnTo>
                  <a:lnTo>
                    <a:pt x="583356" y="57341"/>
                  </a:lnTo>
                  <a:lnTo>
                    <a:pt x="530808" y="30081"/>
                  </a:lnTo>
                  <a:lnTo>
                    <a:pt x="473921" y="11126"/>
                  </a:lnTo>
                  <a:lnTo>
                    <a:pt x="470722" y="1047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423"/>
            <p:cNvSpPr/>
            <p:nvPr/>
          </p:nvSpPr>
          <p:spPr>
            <a:xfrm>
              <a:off x="6352564" y="2910188"/>
              <a:ext cx="534035" cy="534035"/>
            </a:xfrm>
            <a:custGeom>
              <a:avLst/>
              <a:gdLst/>
              <a:ahLst/>
              <a:cxnLst/>
              <a:rect l="l" t="t" r="r" b="b"/>
              <a:pathLst>
                <a:path w="534034" h="534034">
                  <a:moveTo>
                    <a:pt x="329162" y="301383"/>
                  </a:moveTo>
                  <a:lnTo>
                    <a:pt x="204548" y="301383"/>
                  </a:lnTo>
                  <a:lnTo>
                    <a:pt x="204548" y="332586"/>
                  </a:lnTo>
                  <a:lnTo>
                    <a:pt x="251290" y="392940"/>
                  </a:lnTo>
                  <a:lnTo>
                    <a:pt x="251301" y="533732"/>
                  </a:lnTo>
                  <a:lnTo>
                    <a:pt x="266860" y="533732"/>
                  </a:lnTo>
                  <a:lnTo>
                    <a:pt x="288717" y="532846"/>
                  </a:lnTo>
                  <a:lnTo>
                    <a:pt x="330917" y="525963"/>
                  </a:lnTo>
                  <a:lnTo>
                    <a:pt x="370640" y="512727"/>
                  </a:lnTo>
                  <a:lnTo>
                    <a:pt x="392582" y="502089"/>
                  </a:lnTo>
                  <a:lnTo>
                    <a:pt x="282420" y="502089"/>
                  </a:lnTo>
                  <a:lnTo>
                    <a:pt x="282420" y="392940"/>
                  </a:lnTo>
                  <a:lnTo>
                    <a:pt x="329162" y="332586"/>
                  </a:lnTo>
                  <a:lnTo>
                    <a:pt x="329162" y="301383"/>
                  </a:lnTo>
                  <a:close/>
                </a:path>
                <a:path w="534034" h="534034">
                  <a:moveTo>
                    <a:pt x="391681" y="31129"/>
                  </a:moveTo>
                  <a:lnTo>
                    <a:pt x="266860" y="31129"/>
                  </a:lnTo>
                  <a:lnTo>
                    <a:pt x="286166" y="31912"/>
                  </a:lnTo>
                  <a:lnTo>
                    <a:pt x="305048" y="34220"/>
                  </a:lnTo>
                  <a:lnTo>
                    <a:pt x="358533" y="49683"/>
                  </a:lnTo>
                  <a:lnTo>
                    <a:pt x="405995" y="76671"/>
                  </a:lnTo>
                  <a:lnTo>
                    <a:pt x="445784" y="113533"/>
                  </a:lnTo>
                  <a:lnTo>
                    <a:pt x="476249" y="158619"/>
                  </a:lnTo>
                  <a:lnTo>
                    <a:pt x="495739" y="210278"/>
                  </a:lnTo>
                  <a:lnTo>
                    <a:pt x="502602" y="266860"/>
                  </a:lnTo>
                  <a:lnTo>
                    <a:pt x="501880" y="285398"/>
                  </a:lnTo>
                  <a:lnTo>
                    <a:pt x="491488" y="338461"/>
                  </a:lnTo>
                  <a:lnTo>
                    <a:pt x="469890" y="386565"/>
                  </a:lnTo>
                  <a:lnTo>
                    <a:pt x="438546" y="428248"/>
                  </a:lnTo>
                  <a:lnTo>
                    <a:pt x="398916" y="462053"/>
                  </a:lnTo>
                  <a:lnTo>
                    <a:pt x="352459" y="486518"/>
                  </a:lnTo>
                  <a:lnTo>
                    <a:pt x="300635" y="500185"/>
                  </a:lnTo>
                  <a:lnTo>
                    <a:pt x="282420" y="502089"/>
                  </a:lnTo>
                  <a:lnTo>
                    <a:pt x="392582" y="502089"/>
                  </a:lnTo>
                  <a:lnTo>
                    <a:pt x="440439" y="469414"/>
                  </a:lnTo>
                  <a:lnTo>
                    <a:pt x="469408" y="440443"/>
                  </a:lnTo>
                  <a:lnTo>
                    <a:pt x="493686" y="407334"/>
                  </a:lnTo>
                  <a:lnTo>
                    <a:pt x="512719" y="370641"/>
                  </a:lnTo>
                  <a:lnTo>
                    <a:pt x="525953" y="330918"/>
                  </a:lnTo>
                  <a:lnTo>
                    <a:pt x="532835" y="288717"/>
                  </a:lnTo>
                  <a:lnTo>
                    <a:pt x="533721" y="266860"/>
                  </a:lnTo>
                  <a:lnTo>
                    <a:pt x="532835" y="245006"/>
                  </a:lnTo>
                  <a:lnTo>
                    <a:pt x="525953" y="202807"/>
                  </a:lnTo>
                  <a:lnTo>
                    <a:pt x="512719" y="163086"/>
                  </a:lnTo>
                  <a:lnTo>
                    <a:pt x="493686" y="126394"/>
                  </a:lnTo>
                  <a:lnTo>
                    <a:pt x="469408" y="93287"/>
                  </a:lnTo>
                  <a:lnTo>
                    <a:pt x="440439" y="64317"/>
                  </a:lnTo>
                  <a:lnTo>
                    <a:pt x="407331" y="40038"/>
                  </a:lnTo>
                  <a:lnTo>
                    <a:pt x="391681" y="31129"/>
                  </a:lnTo>
                  <a:close/>
                </a:path>
                <a:path w="534034" h="534034">
                  <a:moveTo>
                    <a:pt x="360292" y="270190"/>
                  </a:moveTo>
                  <a:lnTo>
                    <a:pt x="173429" y="270190"/>
                  </a:lnTo>
                  <a:lnTo>
                    <a:pt x="173429" y="301383"/>
                  </a:lnTo>
                  <a:lnTo>
                    <a:pt x="360292" y="301383"/>
                  </a:lnTo>
                  <a:lnTo>
                    <a:pt x="360292" y="270190"/>
                  </a:lnTo>
                  <a:close/>
                </a:path>
                <a:path w="534034" h="534034">
                  <a:moveTo>
                    <a:pt x="235710" y="176591"/>
                  </a:moveTo>
                  <a:lnTo>
                    <a:pt x="204548" y="176591"/>
                  </a:lnTo>
                  <a:lnTo>
                    <a:pt x="204548" y="270190"/>
                  </a:lnTo>
                  <a:lnTo>
                    <a:pt x="235710" y="270190"/>
                  </a:lnTo>
                  <a:lnTo>
                    <a:pt x="235710" y="176591"/>
                  </a:lnTo>
                  <a:close/>
                </a:path>
                <a:path w="534034" h="534034">
                  <a:moveTo>
                    <a:pt x="329162" y="176591"/>
                  </a:moveTo>
                  <a:lnTo>
                    <a:pt x="298011" y="176591"/>
                  </a:lnTo>
                  <a:lnTo>
                    <a:pt x="298011" y="270190"/>
                  </a:lnTo>
                  <a:lnTo>
                    <a:pt x="329162" y="270190"/>
                  </a:lnTo>
                  <a:lnTo>
                    <a:pt x="329162" y="176591"/>
                  </a:lnTo>
                  <a:close/>
                </a:path>
                <a:path w="534034" h="534034">
                  <a:moveTo>
                    <a:pt x="266860" y="0"/>
                  </a:moveTo>
                  <a:lnTo>
                    <a:pt x="223629" y="3499"/>
                  </a:lnTo>
                  <a:lnTo>
                    <a:pt x="182598" y="13627"/>
                  </a:lnTo>
                  <a:lnTo>
                    <a:pt x="144322" y="29831"/>
                  </a:lnTo>
                  <a:lnTo>
                    <a:pt x="109353" y="51556"/>
                  </a:lnTo>
                  <a:lnTo>
                    <a:pt x="78246" y="78250"/>
                  </a:lnTo>
                  <a:lnTo>
                    <a:pt x="51553" y="109358"/>
                  </a:lnTo>
                  <a:lnTo>
                    <a:pt x="29829" y="144327"/>
                  </a:lnTo>
                  <a:lnTo>
                    <a:pt x="13626" y="182602"/>
                  </a:lnTo>
                  <a:lnTo>
                    <a:pt x="3498" y="223632"/>
                  </a:lnTo>
                  <a:lnTo>
                    <a:pt x="0" y="266860"/>
                  </a:lnTo>
                  <a:lnTo>
                    <a:pt x="31119" y="266860"/>
                  </a:lnTo>
                  <a:lnTo>
                    <a:pt x="31902" y="247555"/>
                  </a:lnTo>
                  <a:lnTo>
                    <a:pt x="34210" y="228674"/>
                  </a:lnTo>
                  <a:lnTo>
                    <a:pt x="49674" y="175190"/>
                  </a:lnTo>
                  <a:lnTo>
                    <a:pt x="76664" y="127729"/>
                  </a:lnTo>
                  <a:lnTo>
                    <a:pt x="113529" y="87943"/>
                  </a:lnTo>
                  <a:lnTo>
                    <a:pt x="158617" y="57480"/>
                  </a:lnTo>
                  <a:lnTo>
                    <a:pt x="210278" y="37992"/>
                  </a:lnTo>
                  <a:lnTo>
                    <a:pt x="266860" y="31129"/>
                  </a:lnTo>
                  <a:lnTo>
                    <a:pt x="391681" y="31129"/>
                  </a:lnTo>
                  <a:lnTo>
                    <a:pt x="389399" y="29831"/>
                  </a:lnTo>
                  <a:lnTo>
                    <a:pt x="351123" y="13627"/>
                  </a:lnTo>
                  <a:lnTo>
                    <a:pt x="310092" y="3499"/>
                  </a:lnTo>
                  <a:lnTo>
                    <a:pt x="288717" y="886"/>
                  </a:lnTo>
                  <a:lnTo>
                    <a:pt x="266860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4" name="Группа 303"/>
          <p:cNvGrpSpPr/>
          <p:nvPr/>
        </p:nvGrpSpPr>
        <p:grpSpPr>
          <a:xfrm>
            <a:off x="4998841" y="1962988"/>
            <a:ext cx="534670" cy="534670"/>
            <a:chOff x="14914403" y="2389527"/>
            <a:chExt cx="534670" cy="534670"/>
          </a:xfrm>
        </p:grpSpPr>
        <p:sp>
          <p:nvSpPr>
            <p:cNvPr id="305" name="bk object 139"/>
            <p:cNvSpPr/>
            <p:nvPr/>
          </p:nvSpPr>
          <p:spPr>
            <a:xfrm>
              <a:off x="14914403" y="2389527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bk object 140"/>
            <p:cNvSpPr/>
            <p:nvPr/>
          </p:nvSpPr>
          <p:spPr>
            <a:xfrm>
              <a:off x="15036004" y="2503244"/>
              <a:ext cx="291465" cy="287020"/>
            </a:xfrm>
            <a:custGeom>
              <a:avLst/>
              <a:gdLst/>
              <a:ahLst/>
              <a:cxnLst/>
              <a:rect l="l" t="t" r="r" b="b"/>
              <a:pathLst>
                <a:path w="291464" h="287019">
                  <a:moveTo>
                    <a:pt x="155414" y="0"/>
                  </a:moveTo>
                  <a:lnTo>
                    <a:pt x="134513" y="1044"/>
                  </a:lnTo>
                  <a:lnTo>
                    <a:pt x="122228" y="39799"/>
                  </a:lnTo>
                  <a:lnTo>
                    <a:pt x="117258" y="55600"/>
                  </a:lnTo>
                  <a:lnTo>
                    <a:pt x="116484" y="56071"/>
                  </a:lnTo>
                  <a:lnTo>
                    <a:pt x="0" y="56071"/>
                  </a:lnTo>
                  <a:lnTo>
                    <a:pt x="94966" y="126006"/>
                  </a:lnTo>
                  <a:lnTo>
                    <a:pt x="91647" y="136184"/>
                  </a:lnTo>
                  <a:lnTo>
                    <a:pt x="90160" y="141231"/>
                  </a:lnTo>
                  <a:lnTo>
                    <a:pt x="56666" y="247028"/>
                  </a:lnTo>
                  <a:lnTo>
                    <a:pt x="54420" y="254040"/>
                  </a:lnTo>
                  <a:lnTo>
                    <a:pt x="43774" y="286986"/>
                  </a:lnTo>
                  <a:lnTo>
                    <a:pt x="67174" y="285477"/>
                  </a:lnTo>
                  <a:lnTo>
                    <a:pt x="83818" y="232186"/>
                  </a:lnTo>
                  <a:lnTo>
                    <a:pt x="88380" y="217689"/>
                  </a:lnTo>
                  <a:lnTo>
                    <a:pt x="89395" y="214684"/>
                  </a:lnTo>
                  <a:lnTo>
                    <a:pt x="159379" y="214684"/>
                  </a:lnTo>
                  <a:lnTo>
                    <a:pt x="112536" y="199491"/>
                  </a:lnTo>
                  <a:lnTo>
                    <a:pt x="151334" y="183167"/>
                  </a:lnTo>
                  <a:lnTo>
                    <a:pt x="159463" y="181114"/>
                  </a:lnTo>
                  <a:lnTo>
                    <a:pt x="99898" y="181114"/>
                  </a:lnTo>
                  <a:lnTo>
                    <a:pt x="107396" y="157535"/>
                  </a:lnTo>
                  <a:lnTo>
                    <a:pt x="111268" y="145482"/>
                  </a:lnTo>
                  <a:lnTo>
                    <a:pt x="115181" y="133458"/>
                  </a:lnTo>
                  <a:lnTo>
                    <a:pt x="119163" y="121430"/>
                  </a:lnTo>
                  <a:lnTo>
                    <a:pt x="162312" y="121430"/>
                  </a:lnTo>
                  <a:lnTo>
                    <a:pt x="131971" y="104105"/>
                  </a:lnTo>
                  <a:lnTo>
                    <a:pt x="100221" y="104105"/>
                  </a:lnTo>
                  <a:lnTo>
                    <a:pt x="56841" y="77662"/>
                  </a:lnTo>
                  <a:lnTo>
                    <a:pt x="132683" y="77662"/>
                  </a:lnTo>
                  <a:lnTo>
                    <a:pt x="139496" y="56071"/>
                  </a:lnTo>
                  <a:lnTo>
                    <a:pt x="116484" y="56071"/>
                  </a:lnTo>
                  <a:lnTo>
                    <a:pt x="139509" y="56029"/>
                  </a:lnTo>
                  <a:lnTo>
                    <a:pt x="144451" y="40365"/>
                  </a:lnTo>
                  <a:lnTo>
                    <a:pt x="144682" y="39799"/>
                  </a:lnTo>
                  <a:lnTo>
                    <a:pt x="167995" y="39799"/>
                  </a:lnTo>
                  <a:lnTo>
                    <a:pt x="165418" y="31584"/>
                  </a:lnTo>
                  <a:lnTo>
                    <a:pt x="155414" y="0"/>
                  </a:lnTo>
                  <a:close/>
                </a:path>
                <a:path w="291464" h="287019">
                  <a:moveTo>
                    <a:pt x="159379" y="214684"/>
                  </a:moveTo>
                  <a:lnTo>
                    <a:pt x="89395" y="214684"/>
                  </a:lnTo>
                  <a:lnTo>
                    <a:pt x="89919" y="214695"/>
                  </a:lnTo>
                  <a:lnTo>
                    <a:pt x="213004" y="254735"/>
                  </a:lnTo>
                  <a:lnTo>
                    <a:pt x="213831" y="255667"/>
                  </a:lnTo>
                  <a:lnTo>
                    <a:pt x="215414" y="260500"/>
                  </a:lnTo>
                  <a:lnTo>
                    <a:pt x="218032" y="268665"/>
                  </a:lnTo>
                  <a:lnTo>
                    <a:pt x="223831" y="286986"/>
                  </a:lnTo>
                  <a:lnTo>
                    <a:pt x="246094" y="286890"/>
                  </a:lnTo>
                  <a:lnTo>
                    <a:pt x="237418" y="259266"/>
                  </a:lnTo>
                  <a:lnTo>
                    <a:pt x="227212" y="226898"/>
                  </a:lnTo>
                  <a:lnTo>
                    <a:pt x="197036" y="226898"/>
                  </a:lnTo>
                  <a:lnTo>
                    <a:pt x="159379" y="214684"/>
                  </a:lnTo>
                  <a:close/>
                </a:path>
                <a:path w="291464" h="287019">
                  <a:moveTo>
                    <a:pt x="211791" y="178092"/>
                  </a:moveTo>
                  <a:lnTo>
                    <a:pt x="189312" y="178092"/>
                  </a:lnTo>
                  <a:lnTo>
                    <a:pt x="192891" y="190775"/>
                  </a:lnTo>
                  <a:lnTo>
                    <a:pt x="195644" y="203208"/>
                  </a:lnTo>
                  <a:lnTo>
                    <a:pt x="197086" y="214684"/>
                  </a:lnTo>
                  <a:lnTo>
                    <a:pt x="197136" y="217689"/>
                  </a:lnTo>
                  <a:lnTo>
                    <a:pt x="197036" y="226898"/>
                  </a:lnTo>
                  <a:lnTo>
                    <a:pt x="227212" y="226898"/>
                  </a:lnTo>
                  <a:lnTo>
                    <a:pt x="222673" y="212506"/>
                  </a:lnTo>
                  <a:lnTo>
                    <a:pt x="218767" y="200216"/>
                  </a:lnTo>
                  <a:lnTo>
                    <a:pt x="211791" y="178092"/>
                  </a:lnTo>
                  <a:close/>
                </a:path>
                <a:path w="291464" h="287019">
                  <a:moveTo>
                    <a:pt x="162312" y="121430"/>
                  </a:moveTo>
                  <a:lnTo>
                    <a:pt x="119163" y="121430"/>
                  </a:lnTo>
                  <a:lnTo>
                    <a:pt x="131309" y="128558"/>
                  </a:lnTo>
                  <a:lnTo>
                    <a:pt x="142446" y="136184"/>
                  </a:lnTo>
                  <a:lnTo>
                    <a:pt x="151477" y="144658"/>
                  </a:lnTo>
                  <a:lnTo>
                    <a:pt x="157595" y="154604"/>
                  </a:lnTo>
                  <a:lnTo>
                    <a:pt x="99898" y="181114"/>
                  </a:lnTo>
                  <a:lnTo>
                    <a:pt x="159463" y="181114"/>
                  </a:lnTo>
                  <a:lnTo>
                    <a:pt x="163537" y="180086"/>
                  </a:lnTo>
                  <a:lnTo>
                    <a:pt x="176164" y="178295"/>
                  </a:lnTo>
                  <a:lnTo>
                    <a:pt x="189312" y="178092"/>
                  </a:lnTo>
                  <a:lnTo>
                    <a:pt x="211791" y="178092"/>
                  </a:lnTo>
                  <a:lnTo>
                    <a:pt x="200502" y="142288"/>
                  </a:lnTo>
                  <a:lnTo>
                    <a:pt x="198711" y="136896"/>
                  </a:lnTo>
                  <a:lnTo>
                    <a:pt x="197036" y="131472"/>
                  </a:lnTo>
                  <a:lnTo>
                    <a:pt x="195878" y="127556"/>
                  </a:lnTo>
                  <a:lnTo>
                    <a:pt x="173309" y="127556"/>
                  </a:lnTo>
                  <a:lnTo>
                    <a:pt x="172105" y="126949"/>
                  </a:lnTo>
                  <a:lnTo>
                    <a:pt x="171414" y="126634"/>
                  </a:lnTo>
                  <a:lnTo>
                    <a:pt x="162312" y="121430"/>
                  </a:lnTo>
                  <a:close/>
                </a:path>
                <a:path w="291464" h="287019">
                  <a:moveTo>
                    <a:pt x="167995" y="39799"/>
                  </a:moveTo>
                  <a:lnTo>
                    <a:pt x="144682" y="39799"/>
                  </a:lnTo>
                  <a:lnTo>
                    <a:pt x="146450" y="42840"/>
                  </a:lnTo>
                  <a:lnTo>
                    <a:pt x="173309" y="127556"/>
                  </a:lnTo>
                  <a:lnTo>
                    <a:pt x="195878" y="127556"/>
                  </a:lnTo>
                  <a:lnTo>
                    <a:pt x="195397" y="125929"/>
                  </a:lnTo>
                  <a:lnTo>
                    <a:pt x="197262" y="124602"/>
                  </a:lnTo>
                  <a:lnTo>
                    <a:pt x="228459" y="101793"/>
                  </a:lnTo>
                  <a:lnTo>
                    <a:pt x="187662" y="101793"/>
                  </a:lnTo>
                  <a:lnTo>
                    <a:pt x="179958" y="77610"/>
                  </a:lnTo>
                  <a:lnTo>
                    <a:pt x="261537" y="77610"/>
                  </a:lnTo>
                  <a:lnTo>
                    <a:pt x="290997" y="56071"/>
                  </a:lnTo>
                  <a:lnTo>
                    <a:pt x="173665" y="56071"/>
                  </a:lnTo>
                  <a:lnTo>
                    <a:pt x="172964" y="55642"/>
                  </a:lnTo>
                  <a:lnTo>
                    <a:pt x="167995" y="39799"/>
                  </a:lnTo>
                  <a:close/>
                </a:path>
                <a:path w="291464" h="287019">
                  <a:moveTo>
                    <a:pt x="132683" y="77662"/>
                  </a:moveTo>
                  <a:lnTo>
                    <a:pt x="110232" y="77662"/>
                  </a:lnTo>
                  <a:lnTo>
                    <a:pt x="109354" y="80423"/>
                  </a:lnTo>
                  <a:lnTo>
                    <a:pt x="105262" y="92464"/>
                  </a:lnTo>
                  <a:lnTo>
                    <a:pt x="100221" y="104105"/>
                  </a:lnTo>
                  <a:lnTo>
                    <a:pt x="131971" y="104105"/>
                  </a:lnTo>
                  <a:lnTo>
                    <a:pt x="125939" y="100677"/>
                  </a:lnTo>
                  <a:lnTo>
                    <a:pt x="125604" y="99944"/>
                  </a:lnTo>
                  <a:lnTo>
                    <a:pt x="132683" y="77662"/>
                  </a:lnTo>
                  <a:close/>
                </a:path>
                <a:path w="291464" h="287019">
                  <a:moveTo>
                    <a:pt x="261537" y="77610"/>
                  </a:moveTo>
                  <a:lnTo>
                    <a:pt x="233454" y="77610"/>
                  </a:lnTo>
                  <a:lnTo>
                    <a:pt x="221500" y="84832"/>
                  </a:lnTo>
                  <a:lnTo>
                    <a:pt x="210426" y="91160"/>
                  </a:lnTo>
                  <a:lnTo>
                    <a:pt x="199201" y="96891"/>
                  </a:lnTo>
                  <a:lnTo>
                    <a:pt x="187662" y="101793"/>
                  </a:lnTo>
                  <a:lnTo>
                    <a:pt x="228459" y="101793"/>
                  </a:lnTo>
                  <a:lnTo>
                    <a:pt x="261537" y="77610"/>
                  </a:lnTo>
                  <a:close/>
                </a:path>
                <a:path w="291464" h="287019">
                  <a:moveTo>
                    <a:pt x="291083" y="56008"/>
                  </a:moveTo>
                  <a:lnTo>
                    <a:pt x="173665" y="56071"/>
                  </a:lnTo>
                  <a:lnTo>
                    <a:pt x="290997" y="56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7" name="Группа 306"/>
          <p:cNvGrpSpPr/>
          <p:nvPr/>
        </p:nvGrpSpPr>
        <p:grpSpPr>
          <a:xfrm>
            <a:off x="5919131" y="1960323"/>
            <a:ext cx="540000" cy="540000"/>
            <a:chOff x="4337997" y="4896749"/>
            <a:chExt cx="648335" cy="648335"/>
          </a:xfrm>
        </p:grpSpPr>
        <p:sp>
          <p:nvSpPr>
            <p:cNvPr id="308" name="object 18"/>
            <p:cNvSpPr/>
            <p:nvPr/>
          </p:nvSpPr>
          <p:spPr>
            <a:xfrm>
              <a:off x="4337997" y="4896749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5">
                  <a:moveTo>
                    <a:pt x="324002" y="0"/>
                  </a:moveTo>
                  <a:lnTo>
                    <a:pt x="271447" y="4240"/>
                  </a:lnTo>
                  <a:lnTo>
                    <a:pt x="221592" y="16518"/>
                  </a:lnTo>
                  <a:lnTo>
                    <a:pt x="175104" y="36166"/>
                  </a:lnTo>
                  <a:lnTo>
                    <a:pt x="132650" y="62516"/>
                  </a:lnTo>
                  <a:lnTo>
                    <a:pt x="94897" y="94902"/>
                  </a:lnTo>
                  <a:lnTo>
                    <a:pt x="62513" y="132655"/>
                  </a:lnTo>
                  <a:lnTo>
                    <a:pt x="36164" y="175109"/>
                  </a:lnTo>
                  <a:lnTo>
                    <a:pt x="16517" y="221596"/>
                  </a:lnTo>
                  <a:lnTo>
                    <a:pt x="4240" y="271450"/>
                  </a:lnTo>
                  <a:lnTo>
                    <a:pt x="0" y="324002"/>
                  </a:lnTo>
                  <a:lnTo>
                    <a:pt x="1074" y="350575"/>
                  </a:lnTo>
                  <a:lnTo>
                    <a:pt x="9416" y="401864"/>
                  </a:lnTo>
                  <a:lnTo>
                    <a:pt x="25461" y="450119"/>
                  </a:lnTo>
                  <a:lnTo>
                    <a:pt x="48542" y="494673"/>
                  </a:lnTo>
                  <a:lnTo>
                    <a:pt x="77992" y="534860"/>
                  </a:lnTo>
                  <a:lnTo>
                    <a:pt x="113144" y="570012"/>
                  </a:lnTo>
                  <a:lnTo>
                    <a:pt x="153331" y="599462"/>
                  </a:lnTo>
                  <a:lnTo>
                    <a:pt x="197885" y="622543"/>
                  </a:lnTo>
                  <a:lnTo>
                    <a:pt x="246140" y="638588"/>
                  </a:lnTo>
                  <a:lnTo>
                    <a:pt x="297428" y="646930"/>
                  </a:lnTo>
                  <a:lnTo>
                    <a:pt x="324002" y="648004"/>
                  </a:lnTo>
                  <a:lnTo>
                    <a:pt x="350575" y="646930"/>
                  </a:lnTo>
                  <a:lnTo>
                    <a:pt x="401864" y="638588"/>
                  </a:lnTo>
                  <a:lnTo>
                    <a:pt x="450119" y="622543"/>
                  </a:lnTo>
                  <a:lnTo>
                    <a:pt x="494673" y="599462"/>
                  </a:lnTo>
                  <a:lnTo>
                    <a:pt x="534860" y="570012"/>
                  </a:lnTo>
                  <a:lnTo>
                    <a:pt x="570012" y="534860"/>
                  </a:lnTo>
                  <a:lnTo>
                    <a:pt x="599462" y="494673"/>
                  </a:lnTo>
                  <a:lnTo>
                    <a:pt x="622543" y="450119"/>
                  </a:lnTo>
                  <a:lnTo>
                    <a:pt x="638588" y="401864"/>
                  </a:lnTo>
                  <a:lnTo>
                    <a:pt x="646930" y="350575"/>
                  </a:lnTo>
                  <a:lnTo>
                    <a:pt x="648004" y="324002"/>
                  </a:lnTo>
                  <a:lnTo>
                    <a:pt x="646930" y="297430"/>
                  </a:lnTo>
                  <a:lnTo>
                    <a:pt x="638588" y="246144"/>
                  </a:lnTo>
                  <a:lnTo>
                    <a:pt x="622543" y="197890"/>
                  </a:lnTo>
                  <a:lnTo>
                    <a:pt x="599462" y="153336"/>
                  </a:lnTo>
                  <a:lnTo>
                    <a:pt x="570012" y="113149"/>
                  </a:lnTo>
                  <a:lnTo>
                    <a:pt x="534860" y="77996"/>
                  </a:lnTo>
                  <a:lnTo>
                    <a:pt x="494673" y="48545"/>
                  </a:lnTo>
                  <a:lnTo>
                    <a:pt x="450119" y="25463"/>
                  </a:lnTo>
                  <a:lnTo>
                    <a:pt x="401864" y="9417"/>
                  </a:lnTo>
                  <a:lnTo>
                    <a:pt x="350575" y="1074"/>
                  </a:lnTo>
                  <a:lnTo>
                    <a:pt x="324002" y="0"/>
                  </a:lnTo>
                  <a:close/>
                </a:path>
              </a:pathLst>
            </a:custGeom>
            <a:solidFill>
              <a:srgbClr val="4F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9"/>
            <p:cNvSpPr/>
            <p:nvPr/>
          </p:nvSpPr>
          <p:spPr>
            <a:xfrm>
              <a:off x="4455920" y="5095212"/>
              <a:ext cx="427355" cy="251460"/>
            </a:xfrm>
            <a:custGeom>
              <a:avLst/>
              <a:gdLst/>
              <a:ahLst/>
              <a:cxnLst/>
              <a:rect l="l" t="t" r="r" b="b"/>
              <a:pathLst>
                <a:path w="427354" h="251460">
                  <a:moveTo>
                    <a:pt x="342029" y="175008"/>
                  </a:moveTo>
                  <a:lnTo>
                    <a:pt x="304446" y="194517"/>
                  </a:lnTo>
                  <a:lnTo>
                    <a:pt x="299730" y="211822"/>
                  </a:lnTo>
                  <a:lnTo>
                    <a:pt x="300636" y="221457"/>
                  </a:lnTo>
                  <a:lnTo>
                    <a:pt x="333676" y="250860"/>
                  </a:lnTo>
                  <a:lnTo>
                    <a:pt x="343087" y="250728"/>
                  </a:lnTo>
                  <a:lnTo>
                    <a:pt x="351815" y="248450"/>
                  </a:lnTo>
                  <a:lnTo>
                    <a:pt x="359596" y="244290"/>
                  </a:lnTo>
                  <a:lnTo>
                    <a:pt x="366167" y="238511"/>
                  </a:lnTo>
                  <a:lnTo>
                    <a:pt x="368974" y="234581"/>
                  </a:lnTo>
                  <a:lnTo>
                    <a:pt x="337858" y="234581"/>
                  </a:lnTo>
                  <a:lnTo>
                    <a:pt x="324676" y="230106"/>
                  </a:lnTo>
                  <a:lnTo>
                    <a:pt x="317013" y="218805"/>
                  </a:lnTo>
                  <a:lnTo>
                    <a:pt x="319797" y="202884"/>
                  </a:lnTo>
                  <a:lnTo>
                    <a:pt x="328377" y="193615"/>
                  </a:lnTo>
                  <a:lnTo>
                    <a:pt x="371131" y="193615"/>
                  </a:lnTo>
                  <a:lnTo>
                    <a:pt x="366864" y="186283"/>
                  </a:lnTo>
                  <a:lnTo>
                    <a:pt x="364515" y="183934"/>
                  </a:lnTo>
                  <a:lnTo>
                    <a:pt x="361771" y="182194"/>
                  </a:lnTo>
                  <a:lnTo>
                    <a:pt x="351860" y="177283"/>
                  </a:lnTo>
                  <a:lnTo>
                    <a:pt x="342029" y="175008"/>
                  </a:lnTo>
                  <a:close/>
                </a:path>
                <a:path w="427354" h="251460">
                  <a:moveTo>
                    <a:pt x="115045" y="175001"/>
                  </a:moveTo>
                  <a:lnTo>
                    <a:pt x="77524" y="194535"/>
                  </a:lnTo>
                  <a:lnTo>
                    <a:pt x="72818" y="211822"/>
                  </a:lnTo>
                  <a:lnTo>
                    <a:pt x="72898" y="212940"/>
                  </a:lnTo>
                  <a:lnTo>
                    <a:pt x="96886" y="248566"/>
                  </a:lnTo>
                  <a:lnTo>
                    <a:pt x="106712" y="250852"/>
                  </a:lnTo>
                  <a:lnTo>
                    <a:pt x="116126" y="250728"/>
                  </a:lnTo>
                  <a:lnTo>
                    <a:pt x="124869" y="248450"/>
                  </a:lnTo>
                  <a:lnTo>
                    <a:pt x="132655" y="244290"/>
                  </a:lnTo>
                  <a:lnTo>
                    <a:pt x="139229" y="238511"/>
                  </a:lnTo>
                  <a:lnTo>
                    <a:pt x="142046" y="234581"/>
                  </a:lnTo>
                  <a:lnTo>
                    <a:pt x="110934" y="234581"/>
                  </a:lnTo>
                  <a:lnTo>
                    <a:pt x="97750" y="230106"/>
                  </a:lnTo>
                  <a:lnTo>
                    <a:pt x="90096" y="218805"/>
                  </a:lnTo>
                  <a:lnTo>
                    <a:pt x="92883" y="202884"/>
                  </a:lnTo>
                  <a:lnTo>
                    <a:pt x="101466" y="193610"/>
                  </a:lnTo>
                  <a:lnTo>
                    <a:pt x="144205" y="193610"/>
                  </a:lnTo>
                  <a:lnTo>
                    <a:pt x="139915" y="186245"/>
                  </a:lnTo>
                  <a:lnTo>
                    <a:pt x="137553" y="183896"/>
                  </a:lnTo>
                  <a:lnTo>
                    <a:pt x="134886" y="182194"/>
                  </a:lnTo>
                  <a:lnTo>
                    <a:pt x="124886" y="177260"/>
                  </a:lnTo>
                  <a:lnTo>
                    <a:pt x="115045" y="175001"/>
                  </a:lnTo>
                  <a:close/>
                </a:path>
                <a:path w="427354" h="251460">
                  <a:moveTo>
                    <a:pt x="144205" y="193610"/>
                  </a:moveTo>
                  <a:lnTo>
                    <a:pt x="101466" y="193610"/>
                  </a:lnTo>
                  <a:lnTo>
                    <a:pt x="118633" y="194798"/>
                  </a:lnTo>
                  <a:lnTo>
                    <a:pt x="128856" y="201547"/>
                  </a:lnTo>
                  <a:lnTo>
                    <a:pt x="132530" y="211822"/>
                  </a:lnTo>
                  <a:lnTo>
                    <a:pt x="128316" y="225613"/>
                  </a:lnTo>
                  <a:lnTo>
                    <a:pt x="117494" y="233563"/>
                  </a:lnTo>
                  <a:lnTo>
                    <a:pt x="110934" y="234581"/>
                  </a:lnTo>
                  <a:lnTo>
                    <a:pt x="142046" y="234581"/>
                  </a:lnTo>
                  <a:lnTo>
                    <a:pt x="144330" y="231375"/>
                  </a:lnTo>
                  <a:lnTo>
                    <a:pt x="147686" y="223201"/>
                  </a:lnTo>
                  <a:lnTo>
                    <a:pt x="149065" y="214151"/>
                  </a:lnTo>
                  <a:lnTo>
                    <a:pt x="148186" y="204532"/>
                  </a:lnTo>
                  <a:lnTo>
                    <a:pt x="144851" y="194798"/>
                  </a:lnTo>
                  <a:lnTo>
                    <a:pt x="144733" y="194517"/>
                  </a:lnTo>
                  <a:lnTo>
                    <a:pt x="144205" y="193610"/>
                  </a:lnTo>
                  <a:close/>
                </a:path>
                <a:path w="427354" h="251460">
                  <a:moveTo>
                    <a:pt x="371131" y="193615"/>
                  </a:moveTo>
                  <a:lnTo>
                    <a:pt x="328377" y="193615"/>
                  </a:lnTo>
                  <a:lnTo>
                    <a:pt x="345549" y="194798"/>
                  </a:lnTo>
                  <a:lnTo>
                    <a:pt x="355784" y="201547"/>
                  </a:lnTo>
                  <a:lnTo>
                    <a:pt x="359473" y="211822"/>
                  </a:lnTo>
                  <a:lnTo>
                    <a:pt x="355230" y="225613"/>
                  </a:lnTo>
                  <a:lnTo>
                    <a:pt x="344406" y="233563"/>
                  </a:lnTo>
                  <a:lnTo>
                    <a:pt x="337858" y="234581"/>
                  </a:lnTo>
                  <a:lnTo>
                    <a:pt x="368974" y="234581"/>
                  </a:lnTo>
                  <a:lnTo>
                    <a:pt x="371265" y="231375"/>
                  </a:lnTo>
                  <a:lnTo>
                    <a:pt x="374627" y="223147"/>
                  </a:lnTo>
                  <a:lnTo>
                    <a:pt x="375981" y="214151"/>
                  </a:lnTo>
                  <a:lnTo>
                    <a:pt x="375091" y="204464"/>
                  </a:lnTo>
                  <a:lnTo>
                    <a:pt x="371656" y="194517"/>
                  </a:lnTo>
                  <a:lnTo>
                    <a:pt x="371131" y="193615"/>
                  </a:lnTo>
                  <a:close/>
                </a:path>
                <a:path w="427354" h="251460">
                  <a:moveTo>
                    <a:pt x="234341" y="162081"/>
                  </a:moveTo>
                  <a:lnTo>
                    <a:pt x="99258" y="162081"/>
                  </a:lnTo>
                  <a:lnTo>
                    <a:pt x="116563" y="163133"/>
                  </a:lnTo>
                  <a:lnTo>
                    <a:pt x="131348" y="167219"/>
                  </a:lnTo>
                  <a:lnTo>
                    <a:pt x="143478" y="173931"/>
                  </a:lnTo>
                  <a:lnTo>
                    <a:pt x="152818" y="182858"/>
                  </a:lnTo>
                  <a:lnTo>
                    <a:pt x="159243" y="193615"/>
                  </a:lnTo>
                  <a:lnTo>
                    <a:pt x="162602" y="205713"/>
                  </a:lnTo>
                  <a:lnTo>
                    <a:pt x="183184" y="212940"/>
                  </a:lnTo>
                  <a:lnTo>
                    <a:pt x="183184" y="222250"/>
                  </a:lnTo>
                  <a:lnTo>
                    <a:pt x="185000" y="224053"/>
                  </a:lnTo>
                  <a:lnTo>
                    <a:pt x="263423" y="224053"/>
                  </a:lnTo>
                  <a:lnTo>
                    <a:pt x="265226" y="222250"/>
                  </a:lnTo>
                  <a:lnTo>
                    <a:pt x="265226" y="212940"/>
                  </a:lnTo>
                  <a:lnTo>
                    <a:pt x="285699" y="212940"/>
                  </a:lnTo>
                  <a:lnTo>
                    <a:pt x="287683" y="198635"/>
                  </a:lnTo>
                  <a:lnTo>
                    <a:pt x="293271" y="185848"/>
                  </a:lnTo>
                  <a:lnTo>
                    <a:pt x="301915" y="175128"/>
                  </a:lnTo>
                  <a:lnTo>
                    <a:pt x="302888" y="174421"/>
                  </a:lnTo>
                  <a:lnTo>
                    <a:pt x="236118" y="174421"/>
                  </a:lnTo>
                  <a:lnTo>
                    <a:pt x="234340" y="172631"/>
                  </a:lnTo>
                  <a:lnTo>
                    <a:pt x="234341" y="162081"/>
                  </a:lnTo>
                  <a:close/>
                </a:path>
                <a:path w="427354" h="251460">
                  <a:moveTo>
                    <a:pt x="234353" y="0"/>
                  </a:moveTo>
                  <a:lnTo>
                    <a:pt x="16395" y="0"/>
                  </a:lnTo>
                  <a:lnTo>
                    <a:pt x="16395" y="174421"/>
                  </a:lnTo>
                  <a:lnTo>
                    <a:pt x="0" y="198043"/>
                  </a:lnTo>
                  <a:lnTo>
                    <a:pt x="76" y="212940"/>
                  </a:lnTo>
                  <a:lnTo>
                    <a:pt x="58762" y="212940"/>
                  </a:lnTo>
                  <a:lnTo>
                    <a:pt x="60749" y="198635"/>
                  </a:lnTo>
                  <a:lnTo>
                    <a:pt x="66341" y="185848"/>
                  </a:lnTo>
                  <a:lnTo>
                    <a:pt x="74992" y="175128"/>
                  </a:lnTo>
                  <a:lnTo>
                    <a:pt x="86151" y="167023"/>
                  </a:lnTo>
                  <a:lnTo>
                    <a:pt x="99258" y="162081"/>
                  </a:lnTo>
                  <a:lnTo>
                    <a:pt x="234341" y="162081"/>
                  </a:lnTo>
                  <a:lnTo>
                    <a:pt x="234353" y="0"/>
                  </a:lnTo>
                  <a:close/>
                </a:path>
                <a:path w="427354" h="251460">
                  <a:moveTo>
                    <a:pt x="413118" y="162079"/>
                  </a:moveTo>
                  <a:lnTo>
                    <a:pt x="326186" y="162079"/>
                  </a:lnTo>
                  <a:lnTo>
                    <a:pt x="343490" y="163133"/>
                  </a:lnTo>
                  <a:lnTo>
                    <a:pt x="358268" y="167219"/>
                  </a:lnTo>
                  <a:lnTo>
                    <a:pt x="370393" y="173931"/>
                  </a:lnTo>
                  <a:lnTo>
                    <a:pt x="379731" y="182858"/>
                  </a:lnTo>
                  <a:lnTo>
                    <a:pt x="386155" y="193615"/>
                  </a:lnTo>
                  <a:lnTo>
                    <a:pt x="389515" y="205726"/>
                  </a:lnTo>
                  <a:lnTo>
                    <a:pt x="426872" y="212940"/>
                  </a:lnTo>
                  <a:lnTo>
                    <a:pt x="426885" y="178054"/>
                  </a:lnTo>
                  <a:lnTo>
                    <a:pt x="423265" y="174421"/>
                  </a:lnTo>
                  <a:lnTo>
                    <a:pt x="413118" y="174421"/>
                  </a:lnTo>
                  <a:lnTo>
                    <a:pt x="413118" y="162079"/>
                  </a:lnTo>
                  <a:close/>
                </a:path>
                <a:path w="427354" h="251460">
                  <a:moveTo>
                    <a:pt x="311111" y="43802"/>
                  </a:moveTo>
                  <a:lnTo>
                    <a:pt x="247446" y="43802"/>
                  </a:lnTo>
                  <a:lnTo>
                    <a:pt x="247446" y="172631"/>
                  </a:lnTo>
                  <a:lnTo>
                    <a:pt x="245668" y="174421"/>
                  </a:lnTo>
                  <a:lnTo>
                    <a:pt x="302888" y="174421"/>
                  </a:lnTo>
                  <a:lnTo>
                    <a:pt x="313069" y="167023"/>
                  </a:lnTo>
                  <a:lnTo>
                    <a:pt x="326186" y="162079"/>
                  </a:lnTo>
                  <a:lnTo>
                    <a:pt x="413118" y="162079"/>
                  </a:lnTo>
                  <a:lnTo>
                    <a:pt x="413118" y="138277"/>
                  </a:lnTo>
                  <a:lnTo>
                    <a:pt x="373056" y="99949"/>
                  </a:lnTo>
                  <a:lnTo>
                    <a:pt x="258775" y="99949"/>
                  </a:lnTo>
                  <a:lnTo>
                    <a:pt x="258775" y="55880"/>
                  </a:lnTo>
                  <a:lnTo>
                    <a:pt x="259359" y="55295"/>
                  </a:lnTo>
                  <a:lnTo>
                    <a:pt x="326384" y="55295"/>
                  </a:lnTo>
                  <a:lnTo>
                    <a:pt x="322402" y="51485"/>
                  </a:lnTo>
                  <a:lnTo>
                    <a:pt x="321703" y="50749"/>
                  </a:lnTo>
                  <a:lnTo>
                    <a:pt x="316903" y="46278"/>
                  </a:lnTo>
                  <a:lnTo>
                    <a:pt x="311111" y="43802"/>
                  </a:lnTo>
                  <a:close/>
                </a:path>
                <a:path w="427354" h="251460">
                  <a:moveTo>
                    <a:pt x="326384" y="55295"/>
                  </a:moveTo>
                  <a:lnTo>
                    <a:pt x="304673" y="55295"/>
                  </a:lnTo>
                  <a:lnTo>
                    <a:pt x="308838" y="57073"/>
                  </a:lnTo>
                  <a:lnTo>
                    <a:pt x="312318" y="60299"/>
                  </a:lnTo>
                  <a:lnTo>
                    <a:pt x="312813" y="60833"/>
                  </a:lnTo>
                  <a:lnTo>
                    <a:pt x="351866" y="99949"/>
                  </a:lnTo>
                  <a:lnTo>
                    <a:pt x="373056" y="99949"/>
                  </a:lnTo>
                  <a:lnTo>
                    <a:pt x="326384" y="55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0" name="Группа 309"/>
          <p:cNvGrpSpPr/>
          <p:nvPr/>
        </p:nvGrpSpPr>
        <p:grpSpPr>
          <a:xfrm>
            <a:off x="6817132" y="1960323"/>
            <a:ext cx="540000" cy="540000"/>
            <a:chOff x="8046007" y="6533883"/>
            <a:chExt cx="648335" cy="648335"/>
          </a:xfrm>
        </p:grpSpPr>
        <p:sp>
          <p:nvSpPr>
            <p:cNvPr id="311" name="object 95"/>
            <p:cNvSpPr/>
            <p:nvPr/>
          </p:nvSpPr>
          <p:spPr>
            <a:xfrm>
              <a:off x="8046007" y="6533883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4" h="648334">
                  <a:moveTo>
                    <a:pt x="323989" y="0"/>
                  </a:moveTo>
                  <a:lnTo>
                    <a:pt x="271434" y="4240"/>
                  </a:lnTo>
                  <a:lnTo>
                    <a:pt x="221580" y="16517"/>
                  </a:lnTo>
                  <a:lnTo>
                    <a:pt x="175094" y="36164"/>
                  </a:lnTo>
                  <a:lnTo>
                    <a:pt x="132641" y="62513"/>
                  </a:lnTo>
                  <a:lnTo>
                    <a:pt x="94891" y="94897"/>
                  </a:lnTo>
                  <a:lnTo>
                    <a:pt x="62508" y="132650"/>
                  </a:lnTo>
                  <a:lnTo>
                    <a:pt x="36161" y="175104"/>
                  </a:lnTo>
                  <a:lnTo>
                    <a:pt x="16516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3" y="350575"/>
                  </a:lnTo>
                  <a:lnTo>
                    <a:pt x="9415" y="401864"/>
                  </a:lnTo>
                  <a:lnTo>
                    <a:pt x="25459" y="450119"/>
                  </a:lnTo>
                  <a:lnTo>
                    <a:pt x="48539" y="494673"/>
                  </a:lnTo>
                  <a:lnTo>
                    <a:pt x="77987" y="534860"/>
                  </a:lnTo>
                  <a:lnTo>
                    <a:pt x="113137" y="570012"/>
                  </a:lnTo>
                  <a:lnTo>
                    <a:pt x="153322" y="599462"/>
                  </a:lnTo>
                  <a:lnTo>
                    <a:pt x="197874" y="622543"/>
                  </a:lnTo>
                  <a:lnTo>
                    <a:pt x="246128" y="638588"/>
                  </a:lnTo>
                  <a:lnTo>
                    <a:pt x="297416" y="646930"/>
                  </a:lnTo>
                  <a:lnTo>
                    <a:pt x="323989" y="648004"/>
                  </a:lnTo>
                  <a:lnTo>
                    <a:pt x="350563" y="646930"/>
                  </a:lnTo>
                  <a:lnTo>
                    <a:pt x="401851" y="638588"/>
                  </a:lnTo>
                  <a:lnTo>
                    <a:pt x="450106" y="622543"/>
                  </a:lnTo>
                  <a:lnTo>
                    <a:pt x="494660" y="599462"/>
                  </a:lnTo>
                  <a:lnTo>
                    <a:pt x="534847" y="570012"/>
                  </a:lnTo>
                  <a:lnTo>
                    <a:pt x="569999" y="534860"/>
                  </a:lnTo>
                  <a:lnTo>
                    <a:pt x="599449" y="494673"/>
                  </a:lnTo>
                  <a:lnTo>
                    <a:pt x="622530" y="450119"/>
                  </a:lnTo>
                  <a:lnTo>
                    <a:pt x="638575" y="401864"/>
                  </a:lnTo>
                  <a:lnTo>
                    <a:pt x="646918" y="350575"/>
                  </a:lnTo>
                  <a:lnTo>
                    <a:pt x="647992" y="324002"/>
                  </a:lnTo>
                  <a:lnTo>
                    <a:pt x="646918" y="297428"/>
                  </a:lnTo>
                  <a:lnTo>
                    <a:pt x="638575" y="246140"/>
                  </a:lnTo>
                  <a:lnTo>
                    <a:pt x="622530" y="197885"/>
                  </a:lnTo>
                  <a:lnTo>
                    <a:pt x="599449" y="153331"/>
                  </a:lnTo>
                  <a:lnTo>
                    <a:pt x="569999" y="113144"/>
                  </a:lnTo>
                  <a:lnTo>
                    <a:pt x="534847" y="77992"/>
                  </a:lnTo>
                  <a:lnTo>
                    <a:pt x="494660" y="48542"/>
                  </a:lnTo>
                  <a:lnTo>
                    <a:pt x="450106" y="25461"/>
                  </a:lnTo>
                  <a:lnTo>
                    <a:pt x="401851" y="9416"/>
                  </a:lnTo>
                  <a:lnTo>
                    <a:pt x="350563" y="1074"/>
                  </a:lnTo>
                  <a:lnTo>
                    <a:pt x="323989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99"/>
            <p:cNvSpPr/>
            <p:nvPr/>
          </p:nvSpPr>
          <p:spPr>
            <a:xfrm>
              <a:off x="8194684" y="6917749"/>
              <a:ext cx="351155" cy="156210"/>
            </a:xfrm>
            <a:custGeom>
              <a:avLst/>
              <a:gdLst/>
              <a:ahLst/>
              <a:cxnLst/>
              <a:rect l="l" t="t" r="r" b="b"/>
              <a:pathLst>
                <a:path w="351154" h="156209">
                  <a:moveTo>
                    <a:pt x="110104" y="50"/>
                  </a:moveTo>
                  <a:lnTo>
                    <a:pt x="33205" y="19926"/>
                  </a:lnTo>
                  <a:lnTo>
                    <a:pt x="10141" y="52353"/>
                  </a:lnTo>
                  <a:lnTo>
                    <a:pt x="338" y="93248"/>
                  </a:lnTo>
                  <a:lnTo>
                    <a:pt x="0" y="105384"/>
                  </a:lnTo>
                  <a:lnTo>
                    <a:pt x="490" y="118304"/>
                  </a:lnTo>
                  <a:lnTo>
                    <a:pt x="1829" y="132027"/>
                  </a:lnTo>
                  <a:lnTo>
                    <a:pt x="4034" y="146570"/>
                  </a:lnTo>
                  <a:lnTo>
                    <a:pt x="5723" y="156083"/>
                  </a:lnTo>
                  <a:lnTo>
                    <a:pt x="336469" y="156083"/>
                  </a:lnTo>
                  <a:lnTo>
                    <a:pt x="346664" y="155308"/>
                  </a:lnTo>
                  <a:lnTo>
                    <a:pt x="349054" y="140201"/>
                  </a:lnTo>
                  <a:lnTo>
                    <a:pt x="350340" y="125921"/>
                  </a:lnTo>
                  <a:lnTo>
                    <a:pt x="350609" y="112403"/>
                  </a:lnTo>
                  <a:lnTo>
                    <a:pt x="349953" y="99578"/>
                  </a:lnTo>
                  <a:lnTo>
                    <a:pt x="349509" y="95948"/>
                  </a:lnTo>
                  <a:lnTo>
                    <a:pt x="198991" y="95948"/>
                  </a:lnTo>
                  <a:lnTo>
                    <a:pt x="198596" y="94119"/>
                  </a:lnTo>
                  <a:lnTo>
                    <a:pt x="155405" y="94119"/>
                  </a:lnTo>
                  <a:lnTo>
                    <a:pt x="124506" y="11112"/>
                  </a:lnTo>
                  <a:lnTo>
                    <a:pt x="110104" y="50"/>
                  </a:lnTo>
                  <a:close/>
                </a:path>
                <a:path w="351154" h="156209">
                  <a:moveTo>
                    <a:pt x="241371" y="0"/>
                  </a:moveTo>
                  <a:lnTo>
                    <a:pt x="227096" y="11163"/>
                  </a:lnTo>
                  <a:lnTo>
                    <a:pt x="198991" y="95948"/>
                  </a:lnTo>
                  <a:lnTo>
                    <a:pt x="349509" y="95948"/>
                  </a:lnTo>
                  <a:lnTo>
                    <a:pt x="339861" y="53864"/>
                  </a:lnTo>
                  <a:lnTo>
                    <a:pt x="322092" y="20142"/>
                  </a:lnTo>
                  <a:lnTo>
                    <a:pt x="241371" y="0"/>
                  </a:lnTo>
                  <a:close/>
                </a:path>
                <a:path w="351154" h="156209">
                  <a:moveTo>
                    <a:pt x="192794" y="14389"/>
                  </a:moveTo>
                  <a:lnTo>
                    <a:pt x="161221" y="14389"/>
                  </a:lnTo>
                  <a:lnTo>
                    <a:pt x="153754" y="36766"/>
                  </a:lnTo>
                  <a:lnTo>
                    <a:pt x="165781" y="46177"/>
                  </a:lnTo>
                  <a:lnTo>
                    <a:pt x="155405" y="94119"/>
                  </a:lnTo>
                  <a:lnTo>
                    <a:pt x="198596" y="94119"/>
                  </a:lnTo>
                  <a:lnTo>
                    <a:pt x="188234" y="46177"/>
                  </a:lnTo>
                  <a:lnTo>
                    <a:pt x="200236" y="36766"/>
                  </a:lnTo>
                  <a:lnTo>
                    <a:pt x="192794" y="143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00"/>
            <p:cNvSpPr/>
            <p:nvPr/>
          </p:nvSpPr>
          <p:spPr>
            <a:xfrm>
              <a:off x="8230339" y="6641883"/>
              <a:ext cx="281305" cy="276860"/>
            </a:xfrm>
            <a:custGeom>
              <a:avLst/>
              <a:gdLst/>
              <a:ahLst/>
              <a:cxnLst/>
              <a:rect l="l" t="t" r="r" b="b"/>
              <a:pathLst>
                <a:path w="281304" h="276859">
                  <a:moveTo>
                    <a:pt x="248386" y="153687"/>
                  </a:moveTo>
                  <a:lnTo>
                    <a:pt x="37045" y="153687"/>
                  </a:lnTo>
                  <a:lnTo>
                    <a:pt x="40779" y="178706"/>
                  </a:lnTo>
                  <a:lnTo>
                    <a:pt x="53136" y="215977"/>
                  </a:lnTo>
                  <a:lnTo>
                    <a:pt x="75842" y="247685"/>
                  </a:lnTo>
                  <a:lnTo>
                    <a:pt x="108275" y="270116"/>
                  </a:lnTo>
                  <a:lnTo>
                    <a:pt x="132569" y="276607"/>
                  </a:lnTo>
                  <a:lnTo>
                    <a:pt x="147911" y="276004"/>
                  </a:lnTo>
                  <a:lnTo>
                    <a:pt x="186161" y="264954"/>
                  </a:lnTo>
                  <a:lnTo>
                    <a:pt x="222431" y="231407"/>
                  </a:lnTo>
                  <a:lnTo>
                    <a:pt x="242736" y="185067"/>
                  </a:lnTo>
                  <a:lnTo>
                    <a:pt x="248386" y="153687"/>
                  </a:lnTo>
                  <a:close/>
                </a:path>
                <a:path w="281304" h="276859">
                  <a:moveTo>
                    <a:pt x="64057" y="37720"/>
                  </a:moveTo>
                  <a:lnTo>
                    <a:pt x="35186" y="62737"/>
                  </a:lnTo>
                  <a:lnTo>
                    <a:pt x="20846" y="102345"/>
                  </a:lnTo>
                  <a:lnTo>
                    <a:pt x="19552" y="115043"/>
                  </a:lnTo>
                  <a:lnTo>
                    <a:pt x="0" y="124413"/>
                  </a:lnTo>
                  <a:lnTo>
                    <a:pt x="0" y="153687"/>
                  </a:lnTo>
                  <a:lnTo>
                    <a:pt x="281025" y="153687"/>
                  </a:lnTo>
                  <a:lnTo>
                    <a:pt x="281025" y="124413"/>
                  </a:lnTo>
                  <a:lnTo>
                    <a:pt x="262521" y="119054"/>
                  </a:lnTo>
                  <a:lnTo>
                    <a:pt x="262360" y="107565"/>
                  </a:lnTo>
                  <a:lnTo>
                    <a:pt x="260626" y="95031"/>
                  </a:lnTo>
                  <a:lnTo>
                    <a:pt x="257396" y="81989"/>
                  </a:lnTo>
                  <a:lnTo>
                    <a:pt x="257066" y="81068"/>
                  </a:lnTo>
                  <a:lnTo>
                    <a:pt x="89472" y="81055"/>
                  </a:lnTo>
                  <a:lnTo>
                    <a:pt x="81268" y="72075"/>
                  </a:lnTo>
                  <a:lnTo>
                    <a:pt x="74295" y="61854"/>
                  </a:lnTo>
                  <a:lnTo>
                    <a:pt x="68560" y="50403"/>
                  </a:lnTo>
                  <a:lnTo>
                    <a:pt x="64057" y="37720"/>
                  </a:lnTo>
                  <a:close/>
                </a:path>
                <a:path w="281304" h="276859">
                  <a:moveTo>
                    <a:pt x="147804" y="0"/>
                  </a:moveTo>
                  <a:lnTo>
                    <a:pt x="107766" y="5371"/>
                  </a:lnTo>
                  <a:lnTo>
                    <a:pt x="81385" y="36149"/>
                  </a:lnTo>
                  <a:lnTo>
                    <a:pt x="82858" y="47540"/>
                  </a:lnTo>
                  <a:lnTo>
                    <a:pt x="86153" y="59600"/>
                  </a:lnTo>
                  <a:lnTo>
                    <a:pt x="91001" y="72556"/>
                  </a:lnTo>
                  <a:lnTo>
                    <a:pt x="89484" y="81068"/>
                  </a:lnTo>
                  <a:lnTo>
                    <a:pt x="257066" y="81068"/>
                  </a:lnTo>
                  <a:lnTo>
                    <a:pt x="189230" y="81055"/>
                  </a:lnTo>
                  <a:lnTo>
                    <a:pt x="195604" y="65846"/>
                  </a:lnTo>
                  <a:lnTo>
                    <a:pt x="200616" y="52168"/>
                  </a:lnTo>
                  <a:lnTo>
                    <a:pt x="204328" y="39952"/>
                  </a:lnTo>
                  <a:lnTo>
                    <a:pt x="206799" y="29131"/>
                  </a:lnTo>
                  <a:lnTo>
                    <a:pt x="208091" y="19638"/>
                  </a:lnTo>
                  <a:lnTo>
                    <a:pt x="197387" y="12865"/>
                  </a:lnTo>
                  <a:lnTo>
                    <a:pt x="185959" y="7513"/>
                  </a:lnTo>
                  <a:lnTo>
                    <a:pt x="173854" y="3583"/>
                  </a:lnTo>
                  <a:lnTo>
                    <a:pt x="161120" y="1078"/>
                  </a:lnTo>
                  <a:lnTo>
                    <a:pt x="147804" y="0"/>
                  </a:lnTo>
                  <a:close/>
                </a:path>
                <a:path w="281304" h="276859">
                  <a:moveTo>
                    <a:pt x="230983" y="35492"/>
                  </a:moveTo>
                  <a:lnTo>
                    <a:pt x="222648" y="45558"/>
                  </a:lnTo>
                  <a:lnTo>
                    <a:pt x="207506" y="66116"/>
                  </a:lnTo>
                  <a:lnTo>
                    <a:pt x="199592" y="75739"/>
                  </a:lnTo>
                  <a:lnTo>
                    <a:pt x="189230" y="81055"/>
                  </a:lnTo>
                  <a:lnTo>
                    <a:pt x="257062" y="81055"/>
                  </a:lnTo>
                  <a:lnTo>
                    <a:pt x="252741" y="68977"/>
                  </a:lnTo>
                  <a:lnTo>
                    <a:pt x="246738" y="56531"/>
                  </a:lnTo>
                  <a:lnTo>
                    <a:pt x="239461" y="45191"/>
                  </a:lnTo>
                  <a:lnTo>
                    <a:pt x="230983" y="35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01"/>
            <p:cNvSpPr/>
            <p:nvPr/>
          </p:nvSpPr>
          <p:spPr>
            <a:xfrm>
              <a:off x="8291637" y="6795570"/>
              <a:ext cx="162560" cy="100330"/>
            </a:xfrm>
            <a:custGeom>
              <a:avLst/>
              <a:gdLst/>
              <a:ahLst/>
              <a:cxnLst/>
              <a:rect l="l" t="t" r="r" b="b"/>
              <a:pathLst>
                <a:path w="162559" h="100329">
                  <a:moveTo>
                    <a:pt x="162217" y="0"/>
                  </a:moveTo>
                  <a:lnTo>
                    <a:pt x="0" y="0"/>
                  </a:lnTo>
                  <a:lnTo>
                    <a:pt x="299" y="6740"/>
                  </a:lnTo>
                  <a:lnTo>
                    <a:pt x="14485" y="54661"/>
                  </a:lnTo>
                  <a:lnTo>
                    <a:pt x="39114" y="85233"/>
                  </a:lnTo>
                  <a:lnTo>
                    <a:pt x="74802" y="99050"/>
                  </a:lnTo>
                  <a:lnTo>
                    <a:pt x="90152" y="99778"/>
                  </a:lnTo>
                  <a:lnTo>
                    <a:pt x="101088" y="97039"/>
                  </a:lnTo>
                  <a:lnTo>
                    <a:pt x="133324" y="74731"/>
                  </a:lnTo>
                  <a:lnTo>
                    <a:pt x="155137" y="39640"/>
                  </a:lnTo>
                  <a:lnTo>
                    <a:pt x="162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5" name="Группа 314"/>
          <p:cNvGrpSpPr/>
          <p:nvPr/>
        </p:nvGrpSpPr>
        <p:grpSpPr>
          <a:xfrm>
            <a:off x="7715133" y="1960323"/>
            <a:ext cx="540000" cy="540000"/>
            <a:chOff x="1241990" y="1522490"/>
            <a:chExt cx="648335" cy="648335"/>
          </a:xfrm>
        </p:grpSpPr>
        <p:sp>
          <p:nvSpPr>
            <p:cNvPr id="316" name="object 65"/>
            <p:cNvSpPr/>
            <p:nvPr/>
          </p:nvSpPr>
          <p:spPr>
            <a:xfrm>
              <a:off x="1241990" y="1522490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5">
                  <a:moveTo>
                    <a:pt x="323989" y="0"/>
                  </a:moveTo>
                  <a:lnTo>
                    <a:pt x="271434" y="4240"/>
                  </a:lnTo>
                  <a:lnTo>
                    <a:pt x="221580" y="16517"/>
                  </a:lnTo>
                  <a:lnTo>
                    <a:pt x="175094" y="36164"/>
                  </a:lnTo>
                  <a:lnTo>
                    <a:pt x="132641" y="62513"/>
                  </a:lnTo>
                  <a:lnTo>
                    <a:pt x="94891" y="94897"/>
                  </a:lnTo>
                  <a:lnTo>
                    <a:pt x="62508" y="132650"/>
                  </a:lnTo>
                  <a:lnTo>
                    <a:pt x="36161" y="175104"/>
                  </a:lnTo>
                  <a:lnTo>
                    <a:pt x="16516" y="221592"/>
                  </a:lnTo>
                  <a:lnTo>
                    <a:pt x="4240" y="271447"/>
                  </a:lnTo>
                  <a:lnTo>
                    <a:pt x="0" y="324002"/>
                  </a:lnTo>
                  <a:lnTo>
                    <a:pt x="1073" y="350575"/>
                  </a:lnTo>
                  <a:lnTo>
                    <a:pt x="9415" y="401864"/>
                  </a:lnTo>
                  <a:lnTo>
                    <a:pt x="25459" y="450119"/>
                  </a:lnTo>
                  <a:lnTo>
                    <a:pt x="48539" y="494673"/>
                  </a:lnTo>
                  <a:lnTo>
                    <a:pt x="77987" y="534860"/>
                  </a:lnTo>
                  <a:lnTo>
                    <a:pt x="113137" y="570012"/>
                  </a:lnTo>
                  <a:lnTo>
                    <a:pt x="153322" y="599462"/>
                  </a:lnTo>
                  <a:lnTo>
                    <a:pt x="197874" y="622543"/>
                  </a:lnTo>
                  <a:lnTo>
                    <a:pt x="246128" y="638588"/>
                  </a:lnTo>
                  <a:lnTo>
                    <a:pt x="297416" y="646930"/>
                  </a:lnTo>
                  <a:lnTo>
                    <a:pt x="323989" y="648004"/>
                  </a:lnTo>
                  <a:lnTo>
                    <a:pt x="350563" y="646930"/>
                  </a:lnTo>
                  <a:lnTo>
                    <a:pt x="401851" y="638588"/>
                  </a:lnTo>
                  <a:lnTo>
                    <a:pt x="450106" y="622543"/>
                  </a:lnTo>
                  <a:lnTo>
                    <a:pt x="494660" y="599462"/>
                  </a:lnTo>
                  <a:lnTo>
                    <a:pt x="534847" y="570012"/>
                  </a:lnTo>
                  <a:lnTo>
                    <a:pt x="569999" y="534860"/>
                  </a:lnTo>
                  <a:lnTo>
                    <a:pt x="599449" y="494673"/>
                  </a:lnTo>
                  <a:lnTo>
                    <a:pt x="622530" y="450119"/>
                  </a:lnTo>
                  <a:lnTo>
                    <a:pt x="638575" y="401864"/>
                  </a:lnTo>
                  <a:lnTo>
                    <a:pt x="646918" y="350575"/>
                  </a:lnTo>
                  <a:lnTo>
                    <a:pt x="647992" y="324002"/>
                  </a:lnTo>
                  <a:lnTo>
                    <a:pt x="646918" y="297428"/>
                  </a:lnTo>
                  <a:lnTo>
                    <a:pt x="638575" y="246140"/>
                  </a:lnTo>
                  <a:lnTo>
                    <a:pt x="622530" y="197885"/>
                  </a:lnTo>
                  <a:lnTo>
                    <a:pt x="599449" y="153331"/>
                  </a:lnTo>
                  <a:lnTo>
                    <a:pt x="569999" y="113144"/>
                  </a:lnTo>
                  <a:lnTo>
                    <a:pt x="534847" y="77992"/>
                  </a:lnTo>
                  <a:lnTo>
                    <a:pt x="494660" y="48542"/>
                  </a:lnTo>
                  <a:lnTo>
                    <a:pt x="450106" y="25461"/>
                  </a:lnTo>
                  <a:lnTo>
                    <a:pt x="401851" y="9416"/>
                  </a:lnTo>
                  <a:lnTo>
                    <a:pt x="350563" y="1074"/>
                  </a:lnTo>
                  <a:lnTo>
                    <a:pt x="323989" y="0"/>
                  </a:lnTo>
                  <a:close/>
                </a:path>
              </a:pathLst>
            </a:custGeom>
            <a:solidFill>
              <a:srgbClr val="D73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66"/>
            <p:cNvSpPr/>
            <p:nvPr/>
          </p:nvSpPr>
          <p:spPr>
            <a:xfrm>
              <a:off x="1627404" y="2061579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5" h="1269">
                  <a:moveTo>
                    <a:pt x="0" y="457"/>
                  </a:moveTo>
                  <a:lnTo>
                    <a:pt x="1358" y="45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67"/>
            <p:cNvSpPr/>
            <p:nvPr/>
          </p:nvSpPr>
          <p:spPr>
            <a:xfrm>
              <a:off x="1424036" y="1630496"/>
              <a:ext cx="283845" cy="432434"/>
            </a:xfrm>
            <a:custGeom>
              <a:avLst/>
              <a:gdLst/>
              <a:ahLst/>
              <a:cxnLst/>
              <a:rect l="l" t="t" r="r" b="b"/>
              <a:pathLst>
                <a:path w="283844" h="432435">
                  <a:moveTo>
                    <a:pt x="42700" y="193673"/>
                  </a:moveTo>
                  <a:lnTo>
                    <a:pt x="16074" y="232605"/>
                  </a:lnTo>
                  <a:lnTo>
                    <a:pt x="2729" y="269424"/>
                  </a:lnTo>
                  <a:lnTo>
                    <a:pt x="0" y="292551"/>
                  </a:lnTo>
                  <a:lnTo>
                    <a:pt x="212" y="303634"/>
                  </a:lnTo>
                  <a:lnTo>
                    <a:pt x="14042" y="354443"/>
                  </a:lnTo>
                  <a:lnTo>
                    <a:pt x="45642" y="399664"/>
                  </a:lnTo>
                  <a:lnTo>
                    <a:pt x="75133" y="425964"/>
                  </a:lnTo>
                  <a:lnTo>
                    <a:pt x="83748" y="431932"/>
                  </a:lnTo>
                  <a:lnTo>
                    <a:pt x="68672" y="415243"/>
                  </a:lnTo>
                  <a:lnTo>
                    <a:pt x="56644" y="401555"/>
                  </a:lnTo>
                  <a:lnTo>
                    <a:pt x="47516" y="390341"/>
                  </a:lnTo>
                  <a:lnTo>
                    <a:pt x="41142" y="381078"/>
                  </a:lnTo>
                  <a:lnTo>
                    <a:pt x="37375" y="373242"/>
                  </a:lnTo>
                  <a:lnTo>
                    <a:pt x="36068" y="366308"/>
                  </a:lnTo>
                  <a:lnTo>
                    <a:pt x="37074" y="359753"/>
                  </a:lnTo>
                  <a:lnTo>
                    <a:pt x="84834" y="336351"/>
                  </a:lnTo>
                  <a:lnTo>
                    <a:pt x="92464" y="335337"/>
                  </a:lnTo>
                  <a:lnTo>
                    <a:pt x="123542" y="312818"/>
                  </a:lnTo>
                  <a:lnTo>
                    <a:pt x="128715" y="285174"/>
                  </a:lnTo>
                  <a:lnTo>
                    <a:pt x="127003" y="265799"/>
                  </a:lnTo>
                  <a:lnTo>
                    <a:pt x="125358" y="255904"/>
                  </a:lnTo>
                  <a:lnTo>
                    <a:pt x="124443" y="248614"/>
                  </a:lnTo>
                  <a:lnTo>
                    <a:pt x="123986" y="241769"/>
                  </a:lnTo>
                  <a:lnTo>
                    <a:pt x="136856" y="228536"/>
                  </a:lnTo>
                  <a:lnTo>
                    <a:pt x="79739" y="228536"/>
                  </a:lnTo>
                  <a:lnTo>
                    <a:pt x="67431" y="226307"/>
                  </a:lnTo>
                  <a:lnTo>
                    <a:pt x="56662" y="216621"/>
                  </a:lnTo>
                  <a:lnTo>
                    <a:pt x="48172" y="204177"/>
                  </a:lnTo>
                  <a:lnTo>
                    <a:pt x="42700" y="193673"/>
                  </a:lnTo>
                  <a:close/>
                </a:path>
                <a:path w="283844" h="432435">
                  <a:moveTo>
                    <a:pt x="250874" y="208927"/>
                  </a:moveTo>
                  <a:lnTo>
                    <a:pt x="155927" y="208927"/>
                  </a:lnTo>
                  <a:lnTo>
                    <a:pt x="163774" y="221816"/>
                  </a:lnTo>
                  <a:lnTo>
                    <a:pt x="171209" y="233228"/>
                  </a:lnTo>
                  <a:lnTo>
                    <a:pt x="184769" y="253187"/>
                  </a:lnTo>
                  <a:lnTo>
                    <a:pt x="190854" y="262517"/>
                  </a:lnTo>
                  <a:lnTo>
                    <a:pt x="212252" y="302279"/>
                  </a:lnTo>
                  <a:lnTo>
                    <a:pt x="228265" y="350208"/>
                  </a:lnTo>
                  <a:lnTo>
                    <a:pt x="230545" y="376320"/>
                  </a:lnTo>
                  <a:lnTo>
                    <a:pt x="229941" y="385477"/>
                  </a:lnTo>
                  <a:lnTo>
                    <a:pt x="212635" y="424314"/>
                  </a:lnTo>
                  <a:lnTo>
                    <a:pt x="204827" y="431023"/>
                  </a:lnTo>
                  <a:lnTo>
                    <a:pt x="207664" y="429177"/>
                  </a:lnTo>
                  <a:lnTo>
                    <a:pt x="238283" y="403813"/>
                  </a:lnTo>
                  <a:lnTo>
                    <a:pt x="267530" y="365214"/>
                  </a:lnTo>
                  <a:lnTo>
                    <a:pt x="281759" y="326320"/>
                  </a:lnTo>
                  <a:lnTo>
                    <a:pt x="283833" y="295916"/>
                  </a:lnTo>
                  <a:lnTo>
                    <a:pt x="281898" y="279425"/>
                  </a:lnTo>
                  <a:lnTo>
                    <a:pt x="277649" y="262097"/>
                  </a:lnTo>
                  <a:lnTo>
                    <a:pt x="270836" y="243950"/>
                  </a:lnTo>
                  <a:lnTo>
                    <a:pt x="261211" y="225002"/>
                  </a:lnTo>
                  <a:lnTo>
                    <a:pt x="250874" y="208927"/>
                  </a:lnTo>
                  <a:close/>
                </a:path>
                <a:path w="283844" h="432435">
                  <a:moveTo>
                    <a:pt x="84834" y="336351"/>
                  </a:moveTo>
                  <a:lnTo>
                    <a:pt x="59735" y="336351"/>
                  </a:lnTo>
                  <a:lnTo>
                    <a:pt x="66366" y="336657"/>
                  </a:lnTo>
                  <a:lnTo>
                    <a:pt x="74356" y="336868"/>
                  </a:lnTo>
                  <a:lnTo>
                    <a:pt x="83218" y="336566"/>
                  </a:lnTo>
                  <a:lnTo>
                    <a:pt x="84834" y="336351"/>
                  </a:lnTo>
                  <a:close/>
                </a:path>
                <a:path w="283844" h="432435">
                  <a:moveTo>
                    <a:pt x="167319" y="0"/>
                  </a:moveTo>
                  <a:lnTo>
                    <a:pt x="128409" y="35859"/>
                  </a:lnTo>
                  <a:lnTo>
                    <a:pt x="101717" y="70054"/>
                  </a:lnTo>
                  <a:lnTo>
                    <a:pt x="80063" y="117222"/>
                  </a:lnTo>
                  <a:lnTo>
                    <a:pt x="74261" y="158059"/>
                  </a:lnTo>
                  <a:lnTo>
                    <a:pt x="74642" y="169996"/>
                  </a:lnTo>
                  <a:lnTo>
                    <a:pt x="75751" y="181000"/>
                  </a:lnTo>
                  <a:lnTo>
                    <a:pt x="77327" y="191013"/>
                  </a:lnTo>
                  <a:lnTo>
                    <a:pt x="79112" y="199978"/>
                  </a:lnTo>
                  <a:lnTo>
                    <a:pt x="80849" y="207838"/>
                  </a:lnTo>
                  <a:lnTo>
                    <a:pt x="82277" y="214534"/>
                  </a:lnTo>
                  <a:lnTo>
                    <a:pt x="83112" y="219838"/>
                  </a:lnTo>
                  <a:lnTo>
                    <a:pt x="83176" y="224206"/>
                  </a:lnTo>
                  <a:lnTo>
                    <a:pt x="82129" y="227067"/>
                  </a:lnTo>
                  <a:lnTo>
                    <a:pt x="79739" y="228536"/>
                  </a:lnTo>
                  <a:lnTo>
                    <a:pt x="136856" y="228536"/>
                  </a:lnTo>
                  <a:lnTo>
                    <a:pt x="155927" y="208927"/>
                  </a:lnTo>
                  <a:lnTo>
                    <a:pt x="250874" y="208927"/>
                  </a:lnTo>
                  <a:lnTo>
                    <a:pt x="248522" y="205269"/>
                  </a:lnTo>
                  <a:lnTo>
                    <a:pt x="226095" y="172331"/>
                  </a:lnTo>
                  <a:lnTo>
                    <a:pt x="212937" y="150532"/>
                  </a:lnTo>
                  <a:lnTo>
                    <a:pt x="205647" y="138213"/>
                  </a:lnTo>
                  <a:lnTo>
                    <a:pt x="184931" y="95094"/>
                  </a:lnTo>
                  <a:lnTo>
                    <a:pt x="169321" y="45974"/>
                  </a:lnTo>
                  <a:lnTo>
                    <a:pt x="165797" y="14845"/>
                  </a:lnTo>
                  <a:lnTo>
                    <a:pt x="166050" y="8334"/>
                  </a:lnTo>
                  <a:lnTo>
                    <a:pt x="166568" y="3708"/>
                  </a:lnTo>
                  <a:lnTo>
                    <a:pt x="167081" y="940"/>
                  </a:lnTo>
                  <a:lnTo>
                    <a:pt x="167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9" name="Группа 318"/>
          <p:cNvGrpSpPr/>
          <p:nvPr/>
        </p:nvGrpSpPr>
        <p:grpSpPr>
          <a:xfrm>
            <a:off x="6864824" y="3414049"/>
            <a:ext cx="540000" cy="540000"/>
            <a:chOff x="13578748" y="3725184"/>
            <a:chExt cx="534670" cy="534670"/>
          </a:xfrm>
        </p:grpSpPr>
        <p:sp>
          <p:nvSpPr>
            <p:cNvPr id="320" name="bk object 85"/>
            <p:cNvSpPr/>
            <p:nvPr/>
          </p:nvSpPr>
          <p:spPr>
            <a:xfrm>
              <a:off x="13578748" y="372518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bk object 86"/>
            <p:cNvSpPr/>
            <p:nvPr/>
          </p:nvSpPr>
          <p:spPr>
            <a:xfrm>
              <a:off x="13698679" y="3988235"/>
              <a:ext cx="296545" cy="153035"/>
            </a:xfrm>
            <a:custGeom>
              <a:avLst/>
              <a:gdLst/>
              <a:ahLst/>
              <a:cxnLst/>
              <a:rect l="l" t="t" r="r" b="b"/>
              <a:pathLst>
                <a:path w="296544" h="153035">
                  <a:moveTo>
                    <a:pt x="246965" y="113136"/>
                  </a:moveTo>
                  <a:lnTo>
                    <a:pt x="37513" y="113136"/>
                  </a:lnTo>
                  <a:lnTo>
                    <a:pt x="48690" y="121727"/>
                  </a:lnTo>
                  <a:lnTo>
                    <a:pt x="84052" y="140985"/>
                  </a:lnTo>
                  <a:lnTo>
                    <a:pt x="120866" y="150978"/>
                  </a:lnTo>
                  <a:lnTo>
                    <a:pt x="145394" y="152812"/>
                  </a:lnTo>
                  <a:lnTo>
                    <a:pt x="157469" y="152353"/>
                  </a:lnTo>
                  <a:lnTo>
                    <a:pt x="203073" y="141896"/>
                  </a:lnTo>
                  <a:lnTo>
                    <a:pt x="238626" y="120478"/>
                  </a:lnTo>
                  <a:lnTo>
                    <a:pt x="246965" y="113136"/>
                  </a:lnTo>
                  <a:close/>
                </a:path>
                <a:path w="296544" h="153035">
                  <a:moveTo>
                    <a:pt x="217" y="20568"/>
                  </a:moveTo>
                  <a:lnTo>
                    <a:pt x="100" y="27022"/>
                  </a:lnTo>
                  <a:lnTo>
                    <a:pt x="0" y="34512"/>
                  </a:lnTo>
                  <a:lnTo>
                    <a:pt x="99" y="46595"/>
                  </a:lnTo>
                  <a:lnTo>
                    <a:pt x="2819" y="96384"/>
                  </a:lnTo>
                  <a:lnTo>
                    <a:pt x="6380" y="134373"/>
                  </a:lnTo>
                  <a:lnTo>
                    <a:pt x="17319" y="129781"/>
                  </a:lnTo>
                  <a:lnTo>
                    <a:pt x="27611" y="122314"/>
                  </a:lnTo>
                  <a:lnTo>
                    <a:pt x="37513" y="113136"/>
                  </a:lnTo>
                  <a:lnTo>
                    <a:pt x="246965" y="113136"/>
                  </a:lnTo>
                  <a:lnTo>
                    <a:pt x="249478" y="110924"/>
                  </a:lnTo>
                  <a:lnTo>
                    <a:pt x="257340" y="102677"/>
                  </a:lnTo>
                  <a:lnTo>
                    <a:pt x="149364" y="102677"/>
                  </a:lnTo>
                  <a:lnTo>
                    <a:pt x="136338" y="102175"/>
                  </a:lnTo>
                  <a:lnTo>
                    <a:pt x="92524" y="85616"/>
                  </a:lnTo>
                  <a:lnTo>
                    <a:pt x="84054" y="78893"/>
                  </a:lnTo>
                  <a:lnTo>
                    <a:pt x="89454" y="66939"/>
                  </a:lnTo>
                  <a:lnTo>
                    <a:pt x="96326" y="56321"/>
                  </a:lnTo>
                  <a:lnTo>
                    <a:pt x="104326" y="46595"/>
                  </a:lnTo>
                  <a:lnTo>
                    <a:pt x="113113" y="37321"/>
                  </a:lnTo>
                  <a:lnTo>
                    <a:pt x="101305" y="34512"/>
                  </a:lnTo>
                  <a:lnTo>
                    <a:pt x="51877" y="26168"/>
                  </a:lnTo>
                  <a:lnTo>
                    <a:pt x="39105" y="24609"/>
                  </a:lnTo>
                  <a:lnTo>
                    <a:pt x="217" y="20568"/>
                  </a:lnTo>
                  <a:close/>
                </a:path>
                <a:path w="296544" h="153035">
                  <a:moveTo>
                    <a:pt x="258390" y="0"/>
                  </a:moveTo>
                  <a:lnTo>
                    <a:pt x="243712" y="39253"/>
                  </a:lnTo>
                  <a:lnTo>
                    <a:pt x="212518" y="78893"/>
                  </a:lnTo>
                  <a:lnTo>
                    <a:pt x="177328" y="97839"/>
                  </a:lnTo>
                  <a:lnTo>
                    <a:pt x="149364" y="102677"/>
                  </a:lnTo>
                  <a:lnTo>
                    <a:pt x="257340" y="102677"/>
                  </a:lnTo>
                  <a:lnTo>
                    <a:pt x="281534" y="67433"/>
                  </a:lnTo>
                  <a:lnTo>
                    <a:pt x="295592" y="20682"/>
                  </a:lnTo>
                  <a:lnTo>
                    <a:pt x="296320" y="9294"/>
                  </a:lnTo>
                  <a:lnTo>
                    <a:pt x="296279" y="4041"/>
                  </a:lnTo>
                  <a:lnTo>
                    <a:pt x="258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bk object 87"/>
            <p:cNvSpPr/>
            <p:nvPr/>
          </p:nvSpPr>
          <p:spPr>
            <a:xfrm>
              <a:off x="13698825" y="3843462"/>
              <a:ext cx="294005" cy="149860"/>
            </a:xfrm>
            <a:custGeom>
              <a:avLst/>
              <a:gdLst/>
              <a:ahLst/>
              <a:cxnLst/>
              <a:rect l="l" t="t" r="r" b="b"/>
              <a:pathLst>
                <a:path w="294005" h="149860">
                  <a:moveTo>
                    <a:pt x="148168" y="0"/>
                  </a:moveTo>
                  <a:lnTo>
                    <a:pt x="101015" y="7563"/>
                  </a:lnTo>
                  <a:lnTo>
                    <a:pt x="66241" y="24823"/>
                  </a:lnTo>
                  <a:lnTo>
                    <a:pt x="33768" y="54283"/>
                  </a:lnTo>
                  <a:lnTo>
                    <a:pt x="12499" y="87506"/>
                  </a:lnTo>
                  <a:lnTo>
                    <a:pt x="328" y="133741"/>
                  </a:lnTo>
                  <a:lnTo>
                    <a:pt x="0" y="145086"/>
                  </a:lnTo>
                  <a:lnTo>
                    <a:pt x="12600" y="146829"/>
                  </a:lnTo>
                  <a:lnTo>
                    <a:pt x="25207" y="148330"/>
                  </a:lnTo>
                  <a:lnTo>
                    <a:pt x="37825" y="149675"/>
                  </a:lnTo>
                  <a:lnTo>
                    <a:pt x="41768" y="134544"/>
                  </a:lnTo>
                  <a:lnTo>
                    <a:pt x="47232" y="120511"/>
                  </a:lnTo>
                  <a:lnTo>
                    <a:pt x="70719" y="85537"/>
                  </a:lnTo>
                  <a:lnTo>
                    <a:pt x="110984" y="57503"/>
                  </a:lnTo>
                  <a:lnTo>
                    <a:pt x="146287" y="50642"/>
                  </a:lnTo>
                  <a:lnTo>
                    <a:pt x="291516" y="50642"/>
                  </a:lnTo>
                  <a:lnTo>
                    <a:pt x="290743" y="40968"/>
                  </a:lnTo>
                  <a:lnTo>
                    <a:pt x="290346" y="36502"/>
                  </a:lnTo>
                  <a:lnTo>
                    <a:pt x="257422" y="36502"/>
                  </a:lnTo>
                  <a:lnTo>
                    <a:pt x="246088" y="28465"/>
                  </a:lnTo>
                  <a:lnTo>
                    <a:pt x="210240" y="10527"/>
                  </a:lnTo>
                  <a:lnTo>
                    <a:pt x="172962" y="1426"/>
                  </a:lnTo>
                  <a:lnTo>
                    <a:pt x="160517" y="262"/>
                  </a:lnTo>
                  <a:lnTo>
                    <a:pt x="148168" y="0"/>
                  </a:lnTo>
                  <a:close/>
                </a:path>
                <a:path w="294005" h="149860">
                  <a:moveTo>
                    <a:pt x="291516" y="50642"/>
                  </a:moveTo>
                  <a:lnTo>
                    <a:pt x="146287" y="50642"/>
                  </a:lnTo>
                  <a:lnTo>
                    <a:pt x="158448" y="51132"/>
                  </a:lnTo>
                  <a:lnTo>
                    <a:pt x="170255" y="53150"/>
                  </a:lnTo>
                  <a:lnTo>
                    <a:pt x="181712" y="56693"/>
                  </a:lnTo>
                  <a:lnTo>
                    <a:pt x="192823" y="61756"/>
                  </a:lnTo>
                  <a:lnTo>
                    <a:pt x="203593" y="68334"/>
                  </a:lnTo>
                  <a:lnTo>
                    <a:pt x="214026" y="76422"/>
                  </a:lnTo>
                  <a:lnTo>
                    <a:pt x="206027" y="86304"/>
                  </a:lnTo>
                  <a:lnTo>
                    <a:pt x="197636" y="95733"/>
                  </a:lnTo>
                  <a:lnTo>
                    <a:pt x="188917" y="104897"/>
                  </a:lnTo>
                  <a:lnTo>
                    <a:pt x="179936" y="113985"/>
                  </a:lnTo>
                  <a:lnTo>
                    <a:pt x="192028" y="116255"/>
                  </a:lnTo>
                  <a:lnTo>
                    <a:pt x="254493" y="125036"/>
                  </a:lnTo>
                  <a:lnTo>
                    <a:pt x="293073" y="129129"/>
                  </a:lnTo>
                  <a:lnTo>
                    <a:pt x="293635" y="116255"/>
                  </a:lnTo>
                  <a:lnTo>
                    <a:pt x="293721" y="110627"/>
                  </a:lnTo>
                  <a:lnTo>
                    <a:pt x="293687" y="91573"/>
                  </a:lnTo>
                  <a:lnTo>
                    <a:pt x="293272" y="78984"/>
                  </a:lnTo>
                  <a:lnTo>
                    <a:pt x="292616" y="66356"/>
                  </a:lnTo>
                  <a:lnTo>
                    <a:pt x="291716" y="53150"/>
                  </a:lnTo>
                  <a:lnTo>
                    <a:pt x="291516" y="50642"/>
                  </a:lnTo>
                  <a:close/>
                </a:path>
                <a:path w="294005" h="149860">
                  <a:moveTo>
                    <a:pt x="288399" y="15384"/>
                  </a:moveTo>
                  <a:lnTo>
                    <a:pt x="277640" y="19932"/>
                  </a:lnTo>
                  <a:lnTo>
                    <a:pt x="267393" y="27329"/>
                  </a:lnTo>
                  <a:lnTo>
                    <a:pt x="257422" y="36502"/>
                  </a:lnTo>
                  <a:lnTo>
                    <a:pt x="290346" y="36502"/>
                  </a:lnTo>
                  <a:lnTo>
                    <a:pt x="289527" y="27329"/>
                  </a:lnTo>
                  <a:lnTo>
                    <a:pt x="288399" y="1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3" name="Группа 322"/>
          <p:cNvGrpSpPr/>
          <p:nvPr/>
        </p:nvGrpSpPr>
        <p:grpSpPr>
          <a:xfrm>
            <a:off x="6873964" y="2727617"/>
            <a:ext cx="540000" cy="540000"/>
            <a:chOff x="445203" y="3250094"/>
            <a:chExt cx="534670" cy="534670"/>
          </a:xfrm>
        </p:grpSpPr>
        <p:sp>
          <p:nvSpPr>
            <p:cNvPr id="324" name="bk object 92"/>
            <p:cNvSpPr/>
            <p:nvPr/>
          </p:nvSpPr>
          <p:spPr>
            <a:xfrm>
              <a:off x="445203" y="325009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267133" y="0"/>
                  </a:moveTo>
                  <a:lnTo>
                    <a:pt x="223802" y="3496"/>
                  </a:lnTo>
                  <a:lnTo>
                    <a:pt x="182698" y="13618"/>
                  </a:lnTo>
                  <a:lnTo>
                    <a:pt x="144369" y="29816"/>
                  </a:lnTo>
                  <a:lnTo>
                    <a:pt x="109367" y="51540"/>
                  </a:lnTo>
                  <a:lnTo>
                    <a:pt x="78241" y="78241"/>
                  </a:lnTo>
                  <a:lnTo>
                    <a:pt x="51540" y="109367"/>
                  </a:lnTo>
                  <a:lnTo>
                    <a:pt x="29816" y="144369"/>
                  </a:lnTo>
                  <a:lnTo>
                    <a:pt x="13618" y="182698"/>
                  </a:lnTo>
                  <a:lnTo>
                    <a:pt x="3496" y="223802"/>
                  </a:lnTo>
                  <a:lnTo>
                    <a:pt x="0" y="267133"/>
                  </a:lnTo>
                  <a:lnTo>
                    <a:pt x="885" y="289042"/>
                  </a:lnTo>
                  <a:lnTo>
                    <a:pt x="7763" y="331328"/>
                  </a:lnTo>
                  <a:lnTo>
                    <a:pt x="20992" y="371114"/>
                  </a:lnTo>
                  <a:lnTo>
                    <a:pt x="40022" y="407848"/>
                  </a:lnTo>
                  <a:lnTo>
                    <a:pt x="64303" y="440981"/>
                  </a:lnTo>
                  <a:lnTo>
                    <a:pt x="93285" y="469963"/>
                  </a:lnTo>
                  <a:lnTo>
                    <a:pt x="126418" y="494244"/>
                  </a:lnTo>
                  <a:lnTo>
                    <a:pt x="163152" y="513273"/>
                  </a:lnTo>
                  <a:lnTo>
                    <a:pt x="202937" y="526502"/>
                  </a:lnTo>
                  <a:lnTo>
                    <a:pt x="245223" y="533380"/>
                  </a:lnTo>
                  <a:lnTo>
                    <a:pt x="267133" y="534266"/>
                  </a:lnTo>
                  <a:lnTo>
                    <a:pt x="289042" y="533380"/>
                  </a:lnTo>
                  <a:lnTo>
                    <a:pt x="331328" y="526502"/>
                  </a:lnTo>
                  <a:lnTo>
                    <a:pt x="371114" y="513273"/>
                  </a:lnTo>
                  <a:lnTo>
                    <a:pt x="407848" y="494244"/>
                  </a:lnTo>
                  <a:lnTo>
                    <a:pt x="440981" y="469963"/>
                  </a:lnTo>
                  <a:lnTo>
                    <a:pt x="469963" y="440981"/>
                  </a:lnTo>
                  <a:lnTo>
                    <a:pt x="494244" y="407848"/>
                  </a:lnTo>
                  <a:lnTo>
                    <a:pt x="513273" y="371114"/>
                  </a:lnTo>
                  <a:lnTo>
                    <a:pt x="526502" y="331328"/>
                  </a:lnTo>
                  <a:lnTo>
                    <a:pt x="533380" y="289042"/>
                  </a:lnTo>
                  <a:lnTo>
                    <a:pt x="534266" y="267133"/>
                  </a:lnTo>
                  <a:lnTo>
                    <a:pt x="533380" y="245223"/>
                  </a:lnTo>
                  <a:lnTo>
                    <a:pt x="526502" y="202937"/>
                  </a:lnTo>
                  <a:lnTo>
                    <a:pt x="513273" y="163152"/>
                  </a:lnTo>
                  <a:lnTo>
                    <a:pt x="494244" y="126418"/>
                  </a:lnTo>
                  <a:lnTo>
                    <a:pt x="469963" y="93285"/>
                  </a:lnTo>
                  <a:lnTo>
                    <a:pt x="440981" y="64303"/>
                  </a:lnTo>
                  <a:lnTo>
                    <a:pt x="407848" y="40022"/>
                  </a:lnTo>
                  <a:lnTo>
                    <a:pt x="371114" y="20992"/>
                  </a:lnTo>
                  <a:lnTo>
                    <a:pt x="331328" y="7763"/>
                  </a:lnTo>
                  <a:lnTo>
                    <a:pt x="289042" y="885"/>
                  </a:lnTo>
                  <a:lnTo>
                    <a:pt x="267133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bk object 93"/>
            <p:cNvSpPr/>
            <p:nvPr/>
          </p:nvSpPr>
          <p:spPr>
            <a:xfrm>
              <a:off x="561323" y="3366042"/>
              <a:ext cx="302260" cy="302895"/>
            </a:xfrm>
            <a:custGeom>
              <a:avLst/>
              <a:gdLst/>
              <a:ahLst/>
              <a:cxnLst/>
              <a:rect l="l" t="t" r="r" b="b"/>
              <a:pathLst>
                <a:path w="302259" h="302895">
                  <a:moveTo>
                    <a:pt x="140074" y="213303"/>
                  </a:moveTo>
                  <a:lnTo>
                    <a:pt x="48297" y="213303"/>
                  </a:lnTo>
                  <a:lnTo>
                    <a:pt x="74034" y="227847"/>
                  </a:lnTo>
                  <a:lnTo>
                    <a:pt x="88578" y="253585"/>
                  </a:lnTo>
                  <a:lnTo>
                    <a:pt x="44831" y="297332"/>
                  </a:lnTo>
                  <a:lnTo>
                    <a:pt x="45627" y="297866"/>
                  </a:lnTo>
                  <a:lnTo>
                    <a:pt x="46538" y="298337"/>
                  </a:lnTo>
                  <a:lnTo>
                    <a:pt x="47574" y="298693"/>
                  </a:lnTo>
                  <a:lnTo>
                    <a:pt x="59739" y="301633"/>
                  </a:lnTo>
                  <a:lnTo>
                    <a:pt x="72119" y="302380"/>
                  </a:lnTo>
                  <a:lnTo>
                    <a:pt x="84397" y="301014"/>
                  </a:lnTo>
                  <a:lnTo>
                    <a:pt x="127348" y="272343"/>
                  </a:lnTo>
                  <a:lnTo>
                    <a:pt x="141639" y="227031"/>
                  </a:lnTo>
                  <a:lnTo>
                    <a:pt x="140041" y="216014"/>
                  </a:lnTo>
                  <a:lnTo>
                    <a:pt x="139624" y="214204"/>
                  </a:lnTo>
                  <a:lnTo>
                    <a:pt x="139645" y="213732"/>
                  </a:lnTo>
                  <a:lnTo>
                    <a:pt x="140074" y="213303"/>
                  </a:lnTo>
                  <a:close/>
                </a:path>
                <a:path w="302259" h="302895">
                  <a:moveTo>
                    <a:pt x="73510" y="159589"/>
                  </a:moveTo>
                  <a:lnTo>
                    <a:pt x="26076" y="177130"/>
                  </a:lnTo>
                  <a:lnTo>
                    <a:pt x="4223" y="208436"/>
                  </a:lnTo>
                  <a:lnTo>
                    <a:pt x="0" y="230647"/>
                  </a:lnTo>
                  <a:lnTo>
                    <a:pt x="872" y="241879"/>
                  </a:lnTo>
                  <a:lnTo>
                    <a:pt x="3680" y="253074"/>
                  </a:lnTo>
                  <a:lnTo>
                    <a:pt x="4979" y="256621"/>
                  </a:lnTo>
                  <a:lnTo>
                    <a:pt x="48297" y="213303"/>
                  </a:lnTo>
                  <a:lnTo>
                    <a:pt x="140074" y="213303"/>
                  </a:lnTo>
                  <a:lnTo>
                    <a:pt x="191863" y="161514"/>
                  </a:lnTo>
                  <a:lnTo>
                    <a:pt x="87992" y="161514"/>
                  </a:lnTo>
                  <a:lnTo>
                    <a:pt x="86369" y="161189"/>
                  </a:lnTo>
                  <a:lnTo>
                    <a:pt x="73510" y="159589"/>
                  </a:lnTo>
                  <a:close/>
                </a:path>
                <a:path w="302259" h="302895">
                  <a:moveTo>
                    <a:pt x="231849" y="0"/>
                  </a:moveTo>
                  <a:lnTo>
                    <a:pt x="186955" y="14817"/>
                  </a:lnTo>
                  <a:lnTo>
                    <a:pt x="163753" y="47565"/>
                  </a:lnTo>
                  <a:lnTo>
                    <a:pt x="159412" y="70735"/>
                  </a:lnTo>
                  <a:lnTo>
                    <a:pt x="160277" y="82331"/>
                  </a:lnTo>
                  <a:lnTo>
                    <a:pt x="161340" y="88165"/>
                  </a:lnTo>
                  <a:lnTo>
                    <a:pt x="161152" y="89234"/>
                  </a:lnTo>
                  <a:lnTo>
                    <a:pt x="159927" y="90427"/>
                  </a:lnTo>
                  <a:lnTo>
                    <a:pt x="147608" y="102596"/>
                  </a:lnTo>
                  <a:lnTo>
                    <a:pt x="131287" y="119205"/>
                  </a:lnTo>
                  <a:lnTo>
                    <a:pt x="122187" y="128373"/>
                  </a:lnTo>
                  <a:lnTo>
                    <a:pt x="105959" y="144286"/>
                  </a:lnTo>
                  <a:lnTo>
                    <a:pt x="96531" y="153697"/>
                  </a:lnTo>
                  <a:lnTo>
                    <a:pt x="89060" y="161326"/>
                  </a:lnTo>
                  <a:lnTo>
                    <a:pt x="87992" y="161514"/>
                  </a:lnTo>
                  <a:lnTo>
                    <a:pt x="191863" y="161514"/>
                  </a:lnTo>
                  <a:lnTo>
                    <a:pt x="213569" y="139808"/>
                  </a:lnTo>
                  <a:lnTo>
                    <a:pt x="214030" y="139797"/>
                  </a:lnTo>
                  <a:lnTo>
                    <a:pt x="249577" y="139797"/>
                  </a:lnTo>
                  <a:lnTo>
                    <a:pt x="251090" y="139507"/>
                  </a:lnTo>
                  <a:lnTo>
                    <a:pt x="290779" y="108748"/>
                  </a:lnTo>
                  <a:lnTo>
                    <a:pt x="299439" y="88752"/>
                  </a:lnTo>
                  <a:lnTo>
                    <a:pt x="253411" y="88752"/>
                  </a:lnTo>
                  <a:lnTo>
                    <a:pt x="227673" y="74208"/>
                  </a:lnTo>
                  <a:lnTo>
                    <a:pt x="213129" y="48470"/>
                  </a:lnTo>
                  <a:lnTo>
                    <a:pt x="256447" y="5142"/>
                  </a:lnTo>
                  <a:lnTo>
                    <a:pt x="244131" y="1459"/>
                  </a:lnTo>
                  <a:lnTo>
                    <a:pt x="231849" y="0"/>
                  </a:lnTo>
                  <a:close/>
                </a:path>
                <a:path w="302259" h="302895">
                  <a:moveTo>
                    <a:pt x="249577" y="139797"/>
                  </a:moveTo>
                  <a:lnTo>
                    <a:pt x="214030" y="139797"/>
                  </a:lnTo>
                  <a:lnTo>
                    <a:pt x="226859" y="141873"/>
                  </a:lnTo>
                  <a:lnTo>
                    <a:pt x="239216" y="141786"/>
                  </a:lnTo>
                  <a:lnTo>
                    <a:pt x="249577" y="139797"/>
                  </a:lnTo>
                  <a:close/>
                </a:path>
                <a:path w="302259" h="302895">
                  <a:moveTo>
                    <a:pt x="297169" y="44994"/>
                  </a:moveTo>
                  <a:lnTo>
                    <a:pt x="253411" y="88752"/>
                  </a:lnTo>
                  <a:lnTo>
                    <a:pt x="299439" y="88752"/>
                  </a:lnTo>
                  <a:lnTo>
                    <a:pt x="300315" y="86048"/>
                  </a:lnTo>
                  <a:lnTo>
                    <a:pt x="302043" y="74208"/>
                  </a:lnTo>
                  <a:lnTo>
                    <a:pt x="301968" y="70735"/>
                  </a:lnTo>
                  <a:lnTo>
                    <a:pt x="297169" y="44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6" name="object 84"/>
          <p:cNvSpPr/>
          <p:nvPr/>
        </p:nvSpPr>
        <p:spPr>
          <a:xfrm>
            <a:off x="2917151" y="3414049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746125" h="687704">
                <a:moveTo>
                  <a:pt x="745893" y="639382"/>
                </a:moveTo>
                <a:lnTo>
                  <a:pt x="0" y="639382"/>
                </a:lnTo>
                <a:lnTo>
                  <a:pt x="0" y="687370"/>
                </a:lnTo>
                <a:lnTo>
                  <a:pt x="745893" y="687370"/>
                </a:lnTo>
                <a:lnTo>
                  <a:pt x="745893" y="639382"/>
                </a:lnTo>
                <a:close/>
              </a:path>
              <a:path w="746125" h="687704">
                <a:moveTo>
                  <a:pt x="54396" y="546998"/>
                </a:moveTo>
                <a:lnTo>
                  <a:pt x="53925" y="546998"/>
                </a:lnTo>
                <a:lnTo>
                  <a:pt x="40067" y="550120"/>
                </a:lnTo>
                <a:lnTo>
                  <a:pt x="29217" y="558529"/>
                </a:lnTo>
                <a:lnTo>
                  <a:pt x="22810" y="570786"/>
                </a:lnTo>
                <a:lnTo>
                  <a:pt x="23441" y="587058"/>
                </a:lnTo>
                <a:lnTo>
                  <a:pt x="27385" y="597274"/>
                </a:lnTo>
                <a:lnTo>
                  <a:pt x="16711" y="639382"/>
                </a:lnTo>
                <a:lnTo>
                  <a:pt x="88824" y="639382"/>
                </a:lnTo>
                <a:lnTo>
                  <a:pt x="74741" y="603624"/>
                </a:lnTo>
                <a:lnTo>
                  <a:pt x="80217" y="598944"/>
                </a:lnTo>
                <a:lnTo>
                  <a:pt x="84154" y="592557"/>
                </a:lnTo>
                <a:lnTo>
                  <a:pt x="85536" y="585196"/>
                </a:lnTo>
                <a:lnTo>
                  <a:pt x="134844" y="569311"/>
                </a:lnTo>
                <a:lnTo>
                  <a:pt x="212297" y="569311"/>
                </a:lnTo>
                <a:lnTo>
                  <a:pt x="212297" y="568358"/>
                </a:lnTo>
                <a:lnTo>
                  <a:pt x="84133" y="568358"/>
                </a:lnTo>
                <a:lnTo>
                  <a:pt x="81819" y="561929"/>
                </a:lnTo>
                <a:lnTo>
                  <a:pt x="77620" y="556411"/>
                </a:lnTo>
                <a:lnTo>
                  <a:pt x="72071" y="552610"/>
                </a:lnTo>
                <a:lnTo>
                  <a:pt x="76529" y="547144"/>
                </a:lnTo>
                <a:lnTo>
                  <a:pt x="55307" y="547144"/>
                </a:lnTo>
                <a:lnTo>
                  <a:pt x="54836" y="547113"/>
                </a:lnTo>
                <a:lnTo>
                  <a:pt x="54396" y="546998"/>
                </a:lnTo>
                <a:close/>
              </a:path>
              <a:path w="746125" h="687704">
                <a:moveTo>
                  <a:pt x="212297" y="569311"/>
                </a:moveTo>
                <a:lnTo>
                  <a:pt x="134844" y="569311"/>
                </a:lnTo>
                <a:lnTo>
                  <a:pt x="134844" y="639382"/>
                </a:lnTo>
                <a:lnTo>
                  <a:pt x="212297" y="639382"/>
                </a:lnTo>
                <a:lnTo>
                  <a:pt x="212297" y="569311"/>
                </a:lnTo>
                <a:close/>
              </a:path>
              <a:path w="746125" h="687704">
                <a:moveTo>
                  <a:pt x="481587" y="271226"/>
                </a:moveTo>
                <a:lnTo>
                  <a:pt x="396846" y="271226"/>
                </a:lnTo>
                <a:lnTo>
                  <a:pt x="390386" y="276137"/>
                </a:lnTo>
                <a:lnTo>
                  <a:pt x="289415" y="639382"/>
                </a:lnTo>
                <a:lnTo>
                  <a:pt x="323560" y="639382"/>
                </a:lnTo>
                <a:lnTo>
                  <a:pt x="327885" y="623844"/>
                </a:lnTo>
                <a:lnTo>
                  <a:pt x="584719" y="623844"/>
                </a:lnTo>
                <a:lnTo>
                  <a:pt x="577096" y="596420"/>
                </a:lnTo>
                <a:lnTo>
                  <a:pt x="335508" y="596420"/>
                </a:lnTo>
                <a:lnTo>
                  <a:pt x="356387" y="521302"/>
                </a:lnTo>
                <a:lnTo>
                  <a:pt x="416991" y="521302"/>
                </a:lnTo>
                <a:lnTo>
                  <a:pt x="406490" y="515973"/>
                </a:lnTo>
                <a:lnTo>
                  <a:pt x="554732" y="515973"/>
                </a:lnTo>
                <a:lnTo>
                  <a:pt x="547111" y="488560"/>
                </a:lnTo>
                <a:lnTo>
                  <a:pt x="392773" y="488560"/>
                </a:lnTo>
                <a:lnTo>
                  <a:pt x="417676" y="470801"/>
                </a:lnTo>
                <a:lnTo>
                  <a:pt x="370428" y="470801"/>
                </a:lnTo>
                <a:lnTo>
                  <a:pt x="388616" y="405369"/>
                </a:lnTo>
                <a:lnTo>
                  <a:pt x="523984" y="405369"/>
                </a:lnTo>
                <a:lnTo>
                  <a:pt x="516360" y="377945"/>
                </a:lnTo>
                <a:lnTo>
                  <a:pt x="396239" y="377945"/>
                </a:lnTo>
                <a:lnTo>
                  <a:pt x="409443" y="330439"/>
                </a:lnTo>
                <a:lnTo>
                  <a:pt x="452306" y="330439"/>
                </a:lnTo>
                <a:lnTo>
                  <a:pt x="420699" y="304126"/>
                </a:lnTo>
                <a:lnTo>
                  <a:pt x="495839" y="304126"/>
                </a:lnTo>
                <a:lnTo>
                  <a:pt x="488058" y="276137"/>
                </a:lnTo>
                <a:lnTo>
                  <a:pt x="481587" y="271226"/>
                </a:lnTo>
                <a:close/>
              </a:path>
              <a:path w="746125" h="687704">
                <a:moveTo>
                  <a:pt x="584719" y="623844"/>
                </a:moveTo>
                <a:lnTo>
                  <a:pt x="550559" y="623844"/>
                </a:lnTo>
                <a:lnTo>
                  <a:pt x="554883" y="639382"/>
                </a:lnTo>
                <a:lnTo>
                  <a:pt x="589039" y="639382"/>
                </a:lnTo>
                <a:lnTo>
                  <a:pt x="584719" y="623844"/>
                </a:lnTo>
                <a:close/>
              </a:path>
              <a:path w="746125" h="687704">
                <a:moveTo>
                  <a:pt x="722365" y="544767"/>
                </a:moveTo>
                <a:lnTo>
                  <a:pt x="649697" y="544767"/>
                </a:lnTo>
                <a:lnTo>
                  <a:pt x="649697" y="639382"/>
                </a:lnTo>
                <a:lnTo>
                  <a:pt x="722365" y="639382"/>
                </a:lnTo>
                <a:lnTo>
                  <a:pt x="722365" y="544767"/>
                </a:lnTo>
                <a:close/>
              </a:path>
              <a:path w="746125" h="687704">
                <a:moveTo>
                  <a:pt x="416991" y="521302"/>
                </a:moveTo>
                <a:lnTo>
                  <a:pt x="356387" y="521302"/>
                </a:lnTo>
                <a:lnTo>
                  <a:pt x="504403" y="596420"/>
                </a:lnTo>
                <a:lnTo>
                  <a:pt x="577096" y="596420"/>
                </a:lnTo>
                <a:lnTo>
                  <a:pt x="573472" y="583384"/>
                </a:lnTo>
                <a:lnTo>
                  <a:pt x="539313" y="583384"/>
                </a:lnTo>
                <a:lnTo>
                  <a:pt x="416991" y="521302"/>
                </a:lnTo>
                <a:close/>
              </a:path>
              <a:path w="746125" h="687704">
                <a:moveTo>
                  <a:pt x="554732" y="515973"/>
                </a:moveTo>
                <a:lnTo>
                  <a:pt x="520570" y="515973"/>
                </a:lnTo>
                <a:lnTo>
                  <a:pt x="539313" y="583384"/>
                </a:lnTo>
                <a:lnTo>
                  <a:pt x="573472" y="583384"/>
                </a:lnTo>
                <a:lnTo>
                  <a:pt x="554732" y="515973"/>
                </a:lnTo>
                <a:close/>
              </a:path>
              <a:path w="746125" h="687704">
                <a:moveTo>
                  <a:pt x="249751" y="515679"/>
                </a:moveTo>
                <a:lnTo>
                  <a:pt x="102195" y="515679"/>
                </a:lnTo>
                <a:lnTo>
                  <a:pt x="107264" y="527675"/>
                </a:lnTo>
                <a:lnTo>
                  <a:pt x="114154" y="538532"/>
                </a:lnTo>
                <a:lnTo>
                  <a:pt x="122704" y="548066"/>
                </a:lnTo>
                <a:lnTo>
                  <a:pt x="84133" y="568358"/>
                </a:lnTo>
                <a:lnTo>
                  <a:pt x="212297" y="568358"/>
                </a:lnTo>
                <a:lnTo>
                  <a:pt x="212297" y="560076"/>
                </a:lnTo>
                <a:lnTo>
                  <a:pt x="223390" y="552949"/>
                </a:lnTo>
                <a:lnTo>
                  <a:pt x="233110" y="544136"/>
                </a:lnTo>
                <a:lnTo>
                  <a:pt x="241234" y="533835"/>
                </a:lnTo>
                <a:lnTo>
                  <a:pt x="247542" y="522242"/>
                </a:lnTo>
                <a:lnTo>
                  <a:pt x="249751" y="515679"/>
                </a:lnTo>
                <a:close/>
              </a:path>
              <a:path w="746125" h="687704">
                <a:moveTo>
                  <a:pt x="203574" y="361715"/>
                </a:moveTo>
                <a:lnTo>
                  <a:pt x="146466" y="361715"/>
                </a:lnTo>
                <a:lnTo>
                  <a:pt x="146466" y="419337"/>
                </a:lnTo>
                <a:lnTo>
                  <a:pt x="134577" y="425444"/>
                </a:lnTo>
                <a:lnTo>
                  <a:pt x="107529" y="454087"/>
                </a:lnTo>
                <a:lnTo>
                  <a:pt x="97976" y="492497"/>
                </a:lnTo>
                <a:lnTo>
                  <a:pt x="98237" y="493439"/>
                </a:lnTo>
                <a:lnTo>
                  <a:pt x="98269" y="494444"/>
                </a:lnTo>
                <a:lnTo>
                  <a:pt x="55307" y="547144"/>
                </a:lnTo>
                <a:lnTo>
                  <a:pt x="76529" y="547144"/>
                </a:lnTo>
                <a:lnTo>
                  <a:pt x="102195" y="515679"/>
                </a:lnTo>
                <a:lnTo>
                  <a:pt x="249751" y="515679"/>
                </a:lnTo>
                <a:lnTo>
                  <a:pt x="251812" y="509555"/>
                </a:lnTo>
                <a:lnTo>
                  <a:pt x="253821" y="495971"/>
                </a:lnTo>
                <a:lnTo>
                  <a:pt x="252707" y="480921"/>
                </a:lnTo>
                <a:lnTo>
                  <a:pt x="236952" y="443478"/>
                </a:lnTo>
                <a:lnTo>
                  <a:pt x="206752" y="420049"/>
                </a:lnTo>
                <a:lnTo>
                  <a:pt x="203574" y="379673"/>
                </a:lnTo>
                <a:lnTo>
                  <a:pt x="203574" y="361715"/>
                </a:lnTo>
                <a:close/>
              </a:path>
              <a:path w="746125" h="687704">
                <a:moveTo>
                  <a:pt x="693463" y="320240"/>
                </a:moveTo>
                <a:lnTo>
                  <a:pt x="683581" y="320240"/>
                </a:lnTo>
                <a:lnTo>
                  <a:pt x="683581" y="371820"/>
                </a:lnTo>
                <a:lnTo>
                  <a:pt x="670920" y="377051"/>
                </a:lnTo>
                <a:lnTo>
                  <a:pt x="661982" y="387118"/>
                </a:lnTo>
                <a:lnTo>
                  <a:pt x="658341" y="400497"/>
                </a:lnTo>
                <a:lnTo>
                  <a:pt x="661436" y="414487"/>
                </a:lnTo>
                <a:lnTo>
                  <a:pt x="669763" y="425006"/>
                </a:lnTo>
                <a:lnTo>
                  <a:pt x="681833" y="430816"/>
                </a:lnTo>
                <a:lnTo>
                  <a:pt x="683581" y="544767"/>
                </a:lnTo>
                <a:lnTo>
                  <a:pt x="693392" y="544767"/>
                </a:lnTo>
                <a:lnTo>
                  <a:pt x="693392" y="431158"/>
                </a:lnTo>
                <a:lnTo>
                  <a:pt x="706051" y="425924"/>
                </a:lnTo>
                <a:lnTo>
                  <a:pt x="714988" y="415859"/>
                </a:lnTo>
                <a:lnTo>
                  <a:pt x="718632" y="402480"/>
                </a:lnTo>
                <a:lnTo>
                  <a:pt x="715536" y="388488"/>
                </a:lnTo>
                <a:lnTo>
                  <a:pt x="707210" y="377967"/>
                </a:lnTo>
                <a:lnTo>
                  <a:pt x="695139" y="372160"/>
                </a:lnTo>
                <a:lnTo>
                  <a:pt x="693463" y="320240"/>
                </a:lnTo>
                <a:close/>
              </a:path>
              <a:path w="746125" h="687704">
                <a:moveTo>
                  <a:pt x="527227" y="417033"/>
                </a:moveTo>
                <a:lnTo>
                  <a:pt x="493073" y="417033"/>
                </a:lnTo>
                <a:lnTo>
                  <a:pt x="512958" y="488560"/>
                </a:lnTo>
                <a:lnTo>
                  <a:pt x="547111" y="488560"/>
                </a:lnTo>
                <a:lnTo>
                  <a:pt x="527227" y="417033"/>
                </a:lnTo>
                <a:close/>
              </a:path>
              <a:path w="746125" h="687704">
                <a:moveTo>
                  <a:pt x="523984" y="405369"/>
                </a:moveTo>
                <a:lnTo>
                  <a:pt x="462184" y="405369"/>
                </a:lnTo>
                <a:lnTo>
                  <a:pt x="370428" y="470801"/>
                </a:lnTo>
                <a:lnTo>
                  <a:pt x="417676" y="470801"/>
                </a:lnTo>
                <a:lnTo>
                  <a:pt x="493073" y="417033"/>
                </a:lnTo>
                <a:lnTo>
                  <a:pt x="527227" y="417033"/>
                </a:lnTo>
                <a:lnTo>
                  <a:pt x="523984" y="405369"/>
                </a:lnTo>
                <a:close/>
              </a:path>
              <a:path w="746125" h="687704">
                <a:moveTo>
                  <a:pt x="452306" y="330439"/>
                </a:moveTo>
                <a:lnTo>
                  <a:pt x="409443" y="330439"/>
                </a:lnTo>
                <a:lnTo>
                  <a:pt x="466509" y="377945"/>
                </a:lnTo>
                <a:lnTo>
                  <a:pt x="516360" y="377945"/>
                </a:lnTo>
                <a:lnTo>
                  <a:pt x="508181" y="348522"/>
                </a:lnTo>
                <a:lnTo>
                  <a:pt x="474027" y="348522"/>
                </a:lnTo>
                <a:lnTo>
                  <a:pt x="452306" y="330439"/>
                </a:lnTo>
                <a:close/>
              </a:path>
              <a:path w="746125" h="687704">
                <a:moveTo>
                  <a:pt x="180819" y="196393"/>
                </a:moveTo>
                <a:lnTo>
                  <a:pt x="140307" y="211220"/>
                </a:lnTo>
                <a:lnTo>
                  <a:pt x="126556" y="233834"/>
                </a:lnTo>
                <a:lnTo>
                  <a:pt x="127191" y="251427"/>
                </a:lnTo>
                <a:lnTo>
                  <a:pt x="144602" y="287279"/>
                </a:lnTo>
                <a:lnTo>
                  <a:pt x="165397" y="297493"/>
                </a:lnTo>
                <a:lnTo>
                  <a:pt x="166361" y="361715"/>
                </a:lnTo>
                <a:lnTo>
                  <a:pt x="183680" y="361715"/>
                </a:lnTo>
                <a:lnTo>
                  <a:pt x="183680" y="297874"/>
                </a:lnTo>
                <a:lnTo>
                  <a:pt x="196848" y="294011"/>
                </a:lnTo>
                <a:lnTo>
                  <a:pt x="208270" y="286991"/>
                </a:lnTo>
                <a:lnTo>
                  <a:pt x="217430" y="277316"/>
                </a:lnTo>
                <a:lnTo>
                  <a:pt x="223814" y="265487"/>
                </a:lnTo>
                <a:lnTo>
                  <a:pt x="414531" y="222421"/>
                </a:lnTo>
                <a:lnTo>
                  <a:pt x="465273" y="222421"/>
                </a:lnTo>
                <a:lnTo>
                  <a:pt x="465273" y="214086"/>
                </a:lnTo>
                <a:lnTo>
                  <a:pt x="214611" y="214086"/>
                </a:lnTo>
                <a:lnTo>
                  <a:pt x="205116" y="205461"/>
                </a:lnTo>
                <a:lnTo>
                  <a:pt x="193717" y="199395"/>
                </a:lnTo>
                <a:lnTo>
                  <a:pt x="180819" y="196393"/>
                </a:lnTo>
                <a:close/>
              </a:path>
              <a:path w="746125" h="687704">
                <a:moveTo>
                  <a:pt x="495839" y="304126"/>
                </a:moveTo>
                <a:lnTo>
                  <a:pt x="420699" y="304126"/>
                </a:lnTo>
                <a:lnTo>
                  <a:pt x="439285" y="304136"/>
                </a:lnTo>
                <a:lnTo>
                  <a:pt x="461692" y="304136"/>
                </a:lnTo>
                <a:lnTo>
                  <a:pt x="474027" y="348522"/>
                </a:lnTo>
                <a:lnTo>
                  <a:pt x="508181" y="348522"/>
                </a:lnTo>
                <a:lnTo>
                  <a:pt x="495839" y="304126"/>
                </a:lnTo>
                <a:close/>
              </a:path>
              <a:path w="746125" h="687704">
                <a:moveTo>
                  <a:pt x="565488" y="200893"/>
                </a:moveTo>
                <a:lnTo>
                  <a:pt x="533167" y="200893"/>
                </a:lnTo>
                <a:lnTo>
                  <a:pt x="665885" y="279435"/>
                </a:lnTo>
                <a:lnTo>
                  <a:pt x="673372" y="322753"/>
                </a:lnTo>
                <a:lnTo>
                  <a:pt x="683581" y="320240"/>
                </a:lnTo>
                <a:lnTo>
                  <a:pt x="693463" y="320240"/>
                </a:lnTo>
                <a:lnTo>
                  <a:pt x="693392" y="318052"/>
                </a:lnTo>
                <a:lnTo>
                  <a:pt x="692439" y="318052"/>
                </a:lnTo>
                <a:lnTo>
                  <a:pt x="701067" y="315926"/>
                </a:lnTo>
                <a:lnTo>
                  <a:pt x="707642" y="305235"/>
                </a:lnTo>
                <a:lnTo>
                  <a:pt x="713747" y="294236"/>
                </a:lnTo>
                <a:lnTo>
                  <a:pt x="718538" y="284608"/>
                </a:lnTo>
                <a:lnTo>
                  <a:pt x="694094" y="284608"/>
                </a:lnTo>
                <a:lnTo>
                  <a:pt x="689334" y="258137"/>
                </a:lnTo>
                <a:lnTo>
                  <a:pt x="662199" y="258137"/>
                </a:lnTo>
                <a:lnTo>
                  <a:pt x="565488" y="200893"/>
                </a:lnTo>
                <a:close/>
              </a:path>
              <a:path w="746125" h="687704">
                <a:moveTo>
                  <a:pt x="741448" y="213312"/>
                </a:moveTo>
                <a:lnTo>
                  <a:pt x="715130" y="213312"/>
                </a:lnTo>
                <a:lnTo>
                  <a:pt x="712863" y="226034"/>
                </a:lnTo>
                <a:lnTo>
                  <a:pt x="710032" y="238551"/>
                </a:lnTo>
                <a:lnTo>
                  <a:pt x="706650" y="250848"/>
                </a:lnTo>
                <a:lnTo>
                  <a:pt x="702731" y="262913"/>
                </a:lnTo>
                <a:lnTo>
                  <a:pt x="698288" y="274731"/>
                </a:lnTo>
                <a:lnTo>
                  <a:pt x="694094" y="284608"/>
                </a:lnTo>
                <a:lnTo>
                  <a:pt x="718538" y="284608"/>
                </a:lnTo>
                <a:lnTo>
                  <a:pt x="733175" y="247435"/>
                </a:lnTo>
                <a:lnTo>
                  <a:pt x="739724" y="222421"/>
                </a:lnTo>
                <a:lnTo>
                  <a:pt x="741448" y="213312"/>
                </a:lnTo>
                <a:close/>
              </a:path>
              <a:path w="746125" h="687704">
                <a:moveTo>
                  <a:pt x="465273" y="222421"/>
                </a:moveTo>
                <a:lnTo>
                  <a:pt x="414531" y="222421"/>
                </a:lnTo>
                <a:lnTo>
                  <a:pt x="414531" y="271226"/>
                </a:lnTo>
                <a:lnTo>
                  <a:pt x="465273" y="271226"/>
                </a:lnTo>
                <a:lnTo>
                  <a:pt x="465273" y="222421"/>
                </a:lnTo>
                <a:close/>
              </a:path>
              <a:path w="746125" h="687704">
                <a:moveTo>
                  <a:pt x="675285" y="179930"/>
                </a:moveTo>
                <a:lnTo>
                  <a:pt x="648681" y="179930"/>
                </a:lnTo>
                <a:lnTo>
                  <a:pt x="662199" y="258137"/>
                </a:lnTo>
                <a:lnTo>
                  <a:pt x="689334" y="258137"/>
                </a:lnTo>
                <a:lnTo>
                  <a:pt x="682241" y="218694"/>
                </a:lnTo>
                <a:lnTo>
                  <a:pt x="715130" y="213312"/>
                </a:lnTo>
                <a:lnTo>
                  <a:pt x="741448" y="213312"/>
                </a:lnTo>
                <a:lnTo>
                  <a:pt x="742117" y="209780"/>
                </a:lnTo>
                <a:lnTo>
                  <a:pt x="743950" y="196816"/>
                </a:lnTo>
                <a:lnTo>
                  <a:pt x="744562" y="190318"/>
                </a:lnTo>
                <a:lnTo>
                  <a:pt x="677152" y="190318"/>
                </a:lnTo>
                <a:lnTo>
                  <a:pt x="675285" y="179930"/>
                </a:lnTo>
                <a:close/>
              </a:path>
              <a:path w="746125" h="687704">
                <a:moveTo>
                  <a:pt x="693411" y="0"/>
                </a:moveTo>
                <a:lnTo>
                  <a:pt x="618839" y="7276"/>
                </a:lnTo>
                <a:lnTo>
                  <a:pt x="641634" y="139125"/>
                </a:lnTo>
                <a:lnTo>
                  <a:pt x="214611" y="214086"/>
                </a:lnTo>
                <a:lnTo>
                  <a:pt x="465273" y="214086"/>
                </a:lnTo>
                <a:lnTo>
                  <a:pt x="465273" y="213207"/>
                </a:lnTo>
                <a:lnTo>
                  <a:pt x="533167" y="200893"/>
                </a:lnTo>
                <a:lnTo>
                  <a:pt x="565488" y="200893"/>
                </a:lnTo>
                <a:lnTo>
                  <a:pt x="557899" y="196401"/>
                </a:lnTo>
                <a:lnTo>
                  <a:pt x="648681" y="179930"/>
                </a:lnTo>
                <a:lnTo>
                  <a:pt x="675285" y="179930"/>
                </a:lnTo>
                <a:lnTo>
                  <a:pt x="665979" y="128162"/>
                </a:lnTo>
                <a:lnTo>
                  <a:pt x="714145" y="120571"/>
                </a:lnTo>
                <a:lnTo>
                  <a:pt x="742059" y="120571"/>
                </a:lnTo>
                <a:lnTo>
                  <a:pt x="741237" y="115081"/>
                </a:lnTo>
                <a:lnTo>
                  <a:pt x="738696" y="102094"/>
                </a:lnTo>
                <a:lnTo>
                  <a:pt x="738049" y="99430"/>
                </a:lnTo>
                <a:lnTo>
                  <a:pt x="660817" y="99430"/>
                </a:lnTo>
                <a:lnTo>
                  <a:pt x="648325" y="29904"/>
                </a:lnTo>
                <a:lnTo>
                  <a:pt x="678146" y="24846"/>
                </a:lnTo>
                <a:lnTo>
                  <a:pt x="709214" y="24846"/>
                </a:lnTo>
                <a:lnTo>
                  <a:pt x="706719" y="20400"/>
                </a:lnTo>
                <a:lnTo>
                  <a:pt x="700279" y="10038"/>
                </a:lnTo>
                <a:lnTo>
                  <a:pt x="693411" y="0"/>
                </a:lnTo>
                <a:close/>
              </a:path>
              <a:path w="746125" h="687704">
                <a:moveTo>
                  <a:pt x="742059" y="120571"/>
                </a:moveTo>
                <a:lnTo>
                  <a:pt x="714145" y="120571"/>
                </a:lnTo>
                <a:lnTo>
                  <a:pt x="716065" y="132983"/>
                </a:lnTo>
                <a:lnTo>
                  <a:pt x="717438" y="145568"/>
                </a:lnTo>
                <a:lnTo>
                  <a:pt x="718251" y="158312"/>
                </a:lnTo>
                <a:lnTo>
                  <a:pt x="718491" y="169983"/>
                </a:lnTo>
                <a:lnTo>
                  <a:pt x="718491" y="174496"/>
                </a:lnTo>
                <a:lnTo>
                  <a:pt x="718355" y="178988"/>
                </a:lnTo>
                <a:lnTo>
                  <a:pt x="718156" y="183438"/>
                </a:lnTo>
                <a:lnTo>
                  <a:pt x="677152" y="190318"/>
                </a:lnTo>
                <a:lnTo>
                  <a:pt x="744562" y="190318"/>
                </a:lnTo>
                <a:lnTo>
                  <a:pt x="745198" y="183438"/>
                </a:lnTo>
                <a:lnTo>
                  <a:pt x="745813" y="170354"/>
                </a:lnTo>
                <a:lnTo>
                  <a:pt x="745533" y="156036"/>
                </a:lnTo>
                <a:lnTo>
                  <a:pt x="744669" y="142051"/>
                </a:lnTo>
                <a:lnTo>
                  <a:pt x="743197" y="128162"/>
                </a:lnTo>
                <a:lnTo>
                  <a:pt x="742059" y="120571"/>
                </a:lnTo>
                <a:close/>
              </a:path>
              <a:path w="746125" h="687704">
                <a:moveTo>
                  <a:pt x="709214" y="24846"/>
                </a:moveTo>
                <a:lnTo>
                  <a:pt x="678146" y="24846"/>
                </a:lnTo>
                <a:lnTo>
                  <a:pt x="684435" y="35806"/>
                </a:lnTo>
                <a:lnTo>
                  <a:pt x="690237" y="47067"/>
                </a:lnTo>
                <a:lnTo>
                  <a:pt x="695538" y="58615"/>
                </a:lnTo>
                <a:lnTo>
                  <a:pt x="700325" y="70436"/>
                </a:lnTo>
                <a:lnTo>
                  <a:pt x="704584" y="82517"/>
                </a:lnTo>
                <a:lnTo>
                  <a:pt x="660817" y="99430"/>
                </a:lnTo>
                <a:lnTo>
                  <a:pt x="738049" y="99430"/>
                </a:lnTo>
                <a:lnTo>
                  <a:pt x="723335" y="53444"/>
                </a:lnTo>
                <a:lnTo>
                  <a:pt x="712717" y="31088"/>
                </a:lnTo>
                <a:lnTo>
                  <a:pt x="709214" y="24846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85"/>
          <p:cNvSpPr/>
          <p:nvPr/>
        </p:nvSpPr>
        <p:spPr>
          <a:xfrm>
            <a:off x="5081506" y="2753259"/>
            <a:ext cx="369336" cy="488716"/>
          </a:xfrm>
          <a:custGeom>
            <a:avLst/>
            <a:gdLst/>
            <a:ahLst/>
            <a:cxnLst/>
            <a:rect l="l" t="t" r="r" b="b"/>
            <a:pathLst>
              <a:path w="785495" h="709929">
                <a:moveTo>
                  <a:pt x="665194" y="659383"/>
                </a:moveTo>
                <a:lnTo>
                  <a:pt x="119095" y="659383"/>
                </a:lnTo>
                <a:lnTo>
                  <a:pt x="119095" y="709517"/>
                </a:lnTo>
                <a:lnTo>
                  <a:pt x="665194" y="709517"/>
                </a:lnTo>
                <a:lnTo>
                  <a:pt x="665194" y="659383"/>
                </a:lnTo>
                <a:close/>
              </a:path>
              <a:path w="785495" h="709929">
                <a:moveTo>
                  <a:pt x="255372" y="389872"/>
                </a:moveTo>
                <a:lnTo>
                  <a:pt x="219762" y="389872"/>
                </a:lnTo>
                <a:lnTo>
                  <a:pt x="166361" y="655739"/>
                </a:lnTo>
                <a:lnTo>
                  <a:pt x="165942" y="656911"/>
                </a:lnTo>
                <a:lnTo>
                  <a:pt x="165638" y="658126"/>
                </a:lnTo>
                <a:lnTo>
                  <a:pt x="165460" y="659383"/>
                </a:lnTo>
                <a:lnTo>
                  <a:pt x="620284" y="659383"/>
                </a:lnTo>
                <a:lnTo>
                  <a:pt x="619970" y="656440"/>
                </a:lnTo>
                <a:lnTo>
                  <a:pt x="618860" y="653613"/>
                </a:lnTo>
                <a:lnTo>
                  <a:pt x="617007" y="651163"/>
                </a:lnTo>
                <a:lnTo>
                  <a:pt x="615722" y="644765"/>
                </a:lnTo>
                <a:lnTo>
                  <a:pt x="243971" y="644765"/>
                </a:lnTo>
                <a:lnTo>
                  <a:pt x="275354" y="625373"/>
                </a:lnTo>
                <a:lnTo>
                  <a:pt x="207857" y="625373"/>
                </a:lnTo>
                <a:lnTo>
                  <a:pt x="241343" y="459368"/>
                </a:lnTo>
                <a:lnTo>
                  <a:pt x="308094" y="459368"/>
                </a:lnTo>
                <a:lnTo>
                  <a:pt x="290724" y="448666"/>
                </a:lnTo>
                <a:lnTo>
                  <a:pt x="576336" y="448666"/>
                </a:lnTo>
                <a:lnTo>
                  <a:pt x="572853" y="431327"/>
                </a:lnTo>
                <a:lnTo>
                  <a:pt x="572893" y="428719"/>
                </a:lnTo>
                <a:lnTo>
                  <a:pt x="572328" y="426772"/>
                </a:lnTo>
                <a:lnTo>
                  <a:pt x="571574" y="424960"/>
                </a:lnTo>
                <a:lnTo>
                  <a:pt x="569367" y="413987"/>
                </a:lnTo>
                <a:lnTo>
                  <a:pt x="281572" y="413987"/>
                </a:lnTo>
                <a:lnTo>
                  <a:pt x="313368" y="390071"/>
                </a:lnTo>
                <a:lnTo>
                  <a:pt x="255332" y="390071"/>
                </a:lnTo>
                <a:lnTo>
                  <a:pt x="255372" y="389872"/>
                </a:lnTo>
                <a:close/>
              </a:path>
              <a:path w="785495" h="709929">
                <a:moveTo>
                  <a:pt x="460015" y="552967"/>
                </a:moveTo>
                <a:lnTo>
                  <a:pt x="392532" y="552967"/>
                </a:lnTo>
                <a:lnTo>
                  <a:pt x="540831" y="644765"/>
                </a:lnTo>
                <a:lnTo>
                  <a:pt x="615722" y="644765"/>
                </a:lnTo>
                <a:lnTo>
                  <a:pt x="611669" y="624588"/>
                </a:lnTo>
                <a:lnTo>
                  <a:pt x="576265" y="624588"/>
                </a:lnTo>
                <a:lnTo>
                  <a:pt x="460015" y="552967"/>
                </a:lnTo>
                <a:close/>
              </a:path>
              <a:path w="785495" h="709929">
                <a:moveTo>
                  <a:pt x="308094" y="459368"/>
                </a:moveTo>
                <a:lnTo>
                  <a:pt x="241343" y="459368"/>
                </a:lnTo>
                <a:lnTo>
                  <a:pt x="359036" y="532224"/>
                </a:lnTo>
                <a:lnTo>
                  <a:pt x="207857" y="625373"/>
                </a:lnTo>
                <a:lnTo>
                  <a:pt x="275354" y="625373"/>
                </a:lnTo>
                <a:lnTo>
                  <a:pt x="392532" y="552967"/>
                </a:lnTo>
                <a:lnTo>
                  <a:pt x="460015" y="552967"/>
                </a:lnTo>
                <a:lnTo>
                  <a:pt x="426227" y="532151"/>
                </a:lnTo>
                <a:lnTo>
                  <a:pt x="459656" y="511492"/>
                </a:lnTo>
                <a:lnTo>
                  <a:pt x="392700" y="511492"/>
                </a:lnTo>
                <a:lnTo>
                  <a:pt x="308094" y="459368"/>
                </a:lnTo>
                <a:close/>
              </a:path>
              <a:path w="785495" h="709929">
                <a:moveTo>
                  <a:pt x="578603" y="459954"/>
                </a:moveTo>
                <a:lnTo>
                  <a:pt x="543051" y="459954"/>
                </a:lnTo>
                <a:lnTo>
                  <a:pt x="576265" y="624588"/>
                </a:lnTo>
                <a:lnTo>
                  <a:pt x="611669" y="624588"/>
                </a:lnTo>
                <a:lnTo>
                  <a:pt x="578603" y="459954"/>
                </a:lnTo>
                <a:close/>
              </a:path>
              <a:path w="785495" h="709929">
                <a:moveTo>
                  <a:pt x="576336" y="448666"/>
                </a:moveTo>
                <a:lnTo>
                  <a:pt x="494676" y="448666"/>
                </a:lnTo>
                <a:lnTo>
                  <a:pt x="392700" y="511492"/>
                </a:lnTo>
                <a:lnTo>
                  <a:pt x="459656" y="511492"/>
                </a:lnTo>
                <a:lnTo>
                  <a:pt x="543051" y="459954"/>
                </a:lnTo>
                <a:lnTo>
                  <a:pt x="578603" y="459954"/>
                </a:lnTo>
                <a:lnTo>
                  <a:pt x="576336" y="448666"/>
                </a:lnTo>
                <a:close/>
              </a:path>
              <a:path w="785495" h="709929">
                <a:moveTo>
                  <a:pt x="747495" y="204559"/>
                </a:moveTo>
                <a:lnTo>
                  <a:pt x="206297" y="204559"/>
                </a:lnTo>
                <a:lnTo>
                  <a:pt x="256976" y="204569"/>
                </a:lnTo>
                <a:lnTo>
                  <a:pt x="241280" y="282724"/>
                </a:lnTo>
                <a:lnTo>
                  <a:pt x="52846" y="356816"/>
                </a:lnTo>
                <a:lnTo>
                  <a:pt x="52605" y="356931"/>
                </a:lnTo>
                <a:lnTo>
                  <a:pt x="52427" y="357067"/>
                </a:lnTo>
                <a:lnTo>
                  <a:pt x="0" y="377820"/>
                </a:lnTo>
                <a:lnTo>
                  <a:pt x="0" y="389852"/>
                </a:lnTo>
                <a:lnTo>
                  <a:pt x="90897" y="389872"/>
                </a:lnTo>
                <a:lnTo>
                  <a:pt x="90897" y="431327"/>
                </a:lnTo>
                <a:lnTo>
                  <a:pt x="113096" y="431327"/>
                </a:lnTo>
                <a:lnTo>
                  <a:pt x="113096" y="389872"/>
                </a:lnTo>
                <a:lnTo>
                  <a:pt x="255372" y="389872"/>
                </a:lnTo>
                <a:lnTo>
                  <a:pt x="257500" y="379318"/>
                </a:lnTo>
                <a:lnTo>
                  <a:pt x="258431" y="377245"/>
                </a:lnTo>
                <a:lnTo>
                  <a:pt x="259018" y="374962"/>
                </a:lnTo>
                <a:lnTo>
                  <a:pt x="259133" y="372512"/>
                </a:lnTo>
                <a:lnTo>
                  <a:pt x="259133" y="372281"/>
                </a:lnTo>
                <a:lnTo>
                  <a:pt x="259018" y="372061"/>
                </a:lnTo>
                <a:lnTo>
                  <a:pt x="259007" y="371821"/>
                </a:lnTo>
                <a:lnTo>
                  <a:pt x="262368" y="355172"/>
                </a:lnTo>
                <a:lnTo>
                  <a:pt x="151796" y="355172"/>
                </a:lnTo>
                <a:lnTo>
                  <a:pt x="233102" y="323414"/>
                </a:lnTo>
                <a:lnTo>
                  <a:pt x="268779" y="323414"/>
                </a:lnTo>
                <a:lnTo>
                  <a:pt x="273112" y="301948"/>
                </a:lnTo>
                <a:lnTo>
                  <a:pt x="273897" y="299948"/>
                </a:lnTo>
                <a:lnTo>
                  <a:pt x="274420" y="297886"/>
                </a:lnTo>
                <a:lnTo>
                  <a:pt x="274368" y="295697"/>
                </a:lnTo>
                <a:lnTo>
                  <a:pt x="283813" y="248892"/>
                </a:lnTo>
                <a:lnTo>
                  <a:pt x="342299" y="248892"/>
                </a:lnTo>
                <a:lnTo>
                  <a:pt x="324764" y="235626"/>
                </a:lnTo>
                <a:lnTo>
                  <a:pt x="533541" y="235626"/>
                </a:lnTo>
                <a:lnTo>
                  <a:pt x="527303" y="204569"/>
                </a:lnTo>
                <a:lnTo>
                  <a:pt x="747495" y="204569"/>
                </a:lnTo>
                <a:close/>
              </a:path>
              <a:path w="785495" h="709929">
                <a:moveTo>
                  <a:pt x="181889" y="389872"/>
                </a:moveTo>
                <a:lnTo>
                  <a:pt x="159691" y="389872"/>
                </a:lnTo>
                <a:lnTo>
                  <a:pt x="159691" y="431327"/>
                </a:lnTo>
                <a:lnTo>
                  <a:pt x="181889" y="431327"/>
                </a:lnTo>
                <a:lnTo>
                  <a:pt x="181889" y="389872"/>
                </a:lnTo>
                <a:close/>
              </a:path>
              <a:path w="785495" h="709929">
                <a:moveTo>
                  <a:pt x="625708" y="389862"/>
                </a:moveTo>
                <a:lnTo>
                  <a:pt x="603520" y="389862"/>
                </a:lnTo>
                <a:lnTo>
                  <a:pt x="603520" y="431327"/>
                </a:lnTo>
                <a:lnTo>
                  <a:pt x="625708" y="431327"/>
                </a:lnTo>
                <a:lnTo>
                  <a:pt x="625708" y="389862"/>
                </a:lnTo>
                <a:close/>
              </a:path>
              <a:path w="785495" h="709929">
                <a:moveTo>
                  <a:pt x="694502" y="389862"/>
                </a:moveTo>
                <a:lnTo>
                  <a:pt x="672304" y="389862"/>
                </a:lnTo>
                <a:lnTo>
                  <a:pt x="672304" y="431327"/>
                </a:lnTo>
                <a:lnTo>
                  <a:pt x="694502" y="431327"/>
                </a:lnTo>
                <a:lnTo>
                  <a:pt x="694502" y="389862"/>
                </a:lnTo>
                <a:close/>
              </a:path>
              <a:path w="785495" h="709929">
                <a:moveTo>
                  <a:pt x="450434" y="330408"/>
                </a:moveTo>
                <a:lnTo>
                  <a:pt x="392689" y="330408"/>
                </a:lnTo>
                <a:lnTo>
                  <a:pt x="503806" y="413987"/>
                </a:lnTo>
                <a:lnTo>
                  <a:pt x="569367" y="413987"/>
                </a:lnTo>
                <a:lnTo>
                  <a:pt x="564516" y="389862"/>
                </a:lnTo>
                <a:lnTo>
                  <a:pt x="785358" y="389852"/>
                </a:lnTo>
                <a:lnTo>
                  <a:pt x="785358" y="389317"/>
                </a:lnTo>
                <a:lnTo>
                  <a:pt x="528800" y="389317"/>
                </a:lnTo>
                <a:lnTo>
                  <a:pt x="450434" y="330408"/>
                </a:lnTo>
                <a:close/>
              </a:path>
              <a:path w="785495" h="709929">
                <a:moveTo>
                  <a:pt x="342299" y="248892"/>
                </a:moveTo>
                <a:lnTo>
                  <a:pt x="283813" y="248892"/>
                </a:lnTo>
                <a:lnTo>
                  <a:pt x="363423" y="308200"/>
                </a:lnTo>
                <a:lnTo>
                  <a:pt x="255332" y="390071"/>
                </a:lnTo>
                <a:lnTo>
                  <a:pt x="313368" y="390071"/>
                </a:lnTo>
                <a:lnTo>
                  <a:pt x="392689" y="330408"/>
                </a:lnTo>
                <a:lnTo>
                  <a:pt x="450434" y="330408"/>
                </a:lnTo>
                <a:lnTo>
                  <a:pt x="420835" y="308158"/>
                </a:lnTo>
                <a:lnTo>
                  <a:pt x="448930" y="287017"/>
                </a:lnTo>
                <a:lnTo>
                  <a:pt x="392689" y="287017"/>
                </a:lnTo>
                <a:lnTo>
                  <a:pt x="342299" y="248892"/>
                </a:lnTo>
                <a:close/>
              </a:path>
              <a:path w="785495" h="709929">
                <a:moveTo>
                  <a:pt x="536090" y="248317"/>
                </a:moveTo>
                <a:lnTo>
                  <a:pt x="500361" y="248317"/>
                </a:lnTo>
                <a:lnTo>
                  <a:pt x="528800" y="389317"/>
                </a:lnTo>
                <a:lnTo>
                  <a:pt x="785358" y="389317"/>
                </a:lnTo>
                <a:lnTo>
                  <a:pt x="785358" y="377820"/>
                </a:lnTo>
                <a:lnTo>
                  <a:pt x="734679" y="357769"/>
                </a:lnTo>
                <a:lnTo>
                  <a:pt x="732721" y="356345"/>
                </a:lnTo>
                <a:lnTo>
                  <a:pt x="731422" y="355716"/>
                </a:lnTo>
                <a:lnTo>
                  <a:pt x="730038" y="355172"/>
                </a:lnTo>
                <a:lnTo>
                  <a:pt x="557553" y="355172"/>
                </a:lnTo>
                <a:lnTo>
                  <a:pt x="550967" y="322367"/>
                </a:lnTo>
                <a:lnTo>
                  <a:pt x="646634" y="322367"/>
                </a:lnTo>
                <a:lnTo>
                  <a:pt x="542758" y="281509"/>
                </a:lnTo>
                <a:lnTo>
                  <a:pt x="536090" y="248317"/>
                </a:lnTo>
                <a:close/>
              </a:path>
              <a:path w="785495" h="709929">
                <a:moveTo>
                  <a:pt x="268779" y="323414"/>
                </a:moveTo>
                <a:lnTo>
                  <a:pt x="233102" y="323414"/>
                </a:lnTo>
                <a:lnTo>
                  <a:pt x="226726" y="355172"/>
                </a:lnTo>
                <a:lnTo>
                  <a:pt x="262368" y="355172"/>
                </a:lnTo>
                <a:lnTo>
                  <a:pt x="268779" y="323414"/>
                </a:lnTo>
                <a:close/>
              </a:path>
              <a:path w="785495" h="709929">
                <a:moveTo>
                  <a:pt x="646634" y="322367"/>
                </a:moveTo>
                <a:lnTo>
                  <a:pt x="550967" y="322367"/>
                </a:lnTo>
                <a:lnTo>
                  <a:pt x="633959" y="355172"/>
                </a:lnTo>
                <a:lnTo>
                  <a:pt x="730038" y="355172"/>
                </a:lnTo>
                <a:lnTo>
                  <a:pt x="646634" y="322367"/>
                </a:lnTo>
                <a:close/>
              </a:path>
              <a:path w="785495" h="709929">
                <a:moveTo>
                  <a:pt x="533541" y="235626"/>
                </a:moveTo>
                <a:lnTo>
                  <a:pt x="460624" y="235626"/>
                </a:lnTo>
                <a:lnTo>
                  <a:pt x="392689" y="287017"/>
                </a:lnTo>
                <a:lnTo>
                  <a:pt x="448930" y="287017"/>
                </a:lnTo>
                <a:lnTo>
                  <a:pt x="500361" y="248317"/>
                </a:lnTo>
                <a:lnTo>
                  <a:pt x="536090" y="248317"/>
                </a:lnTo>
                <a:lnTo>
                  <a:pt x="533541" y="235626"/>
                </a:lnTo>
                <a:close/>
              </a:path>
              <a:path w="785495" h="709929">
                <a:moveTo>
                  <a:pt x="397223" y="0"/>
                </a:moveTo>
                <a:lnTo>
                  <a:pt x="392700" y="115"/>
                </a:lnTo>
                <a:lnTo>
                  <a:pt x="390344" y="125"/>
                </a:lnTo>
                <a:lnTo>
                  <a:pt x="387778" y="471"/>
                </a:lnTo>
                <a:lnTo>
                  <a:pt x="385181" y="1748"/>
                </a:lnTo>
                <a:lnTo>
                  <a:pt x="382951" y="2816"/>
                </a:lnTo>
                <a:lnTo>
                  <a:pt x="380731" y="4868"/>
                </a:lnTo>
                <a:lnTo>
                  <a:pt x="379496" y="7549"/>
                </a:lnTo>
                <a:lnTo>
                  <a:pt x="318451" y="80165"/>
                </a:lnTo>
                <a:lnTo>
                  <a:pt x="286588" y="93148"/>
                </a:lnTo>
                <a:lnTo>
                  <a:pt x="286535" y="93787"/>
                </a:lnTo>
                <a:lnTo>
                  <a:pt x="90552" y="171523"/>
                </a:lnTo>
                <a:lnTo>
                  <a:pt x="90143" y="171753"/>
                </a:lnTo>
                <a:lnTo>
                  <a:pt x="89986" y="171900"/>
                </a:lnTo>
                <a:lnTo>
                  <a:pt x="89798" y="171994"/>
                </a:lnTo>
                <a:lnTo>
                  <a:pt x="37862" y="192549"/>
                </a:lnTo>
                <a:lnTo>
                  <a:pt x="37862" y="204569"/>
                </a:lnTo>
                <a:lnTo>
                  <a:pt x="124184" y="204569"/>
                </a:lnTo>
                <a:lnTo>
                  <a:pt x="124184" y="240484"/>
                </a:lnTo>
                <a:lnTo>
                  <a:pt x="146382" y="240484"/>
                </a:lnTo>
                <a:lnTo>
                  <a:pt x="146382" y="204559"/>
                </a:lnTo>
                <a:lnTo>
                  <a:pt x="747495" y="204559"/>
                </a:lnTo>
                <a:lnTo>
                  <a:pt x="747495" y="200946"/>
                </a:lnTo>
                <a:lnTo>
                  <a:pt x="329738" y="200946"/>
                </a:lnTo>
                <a:lnTo>
                  <a:pt x="360017" y="181073"/>
                </a:lnTo>
                <a:lnTo>
                  <a:pt x="297498" y="181073"/>
                </a:lnTo>
                <a:lnTo>
                  <a:pt x="299756" y="169879"/>
                </a:lnTo>
                <a:lnTo>
                  <a:pt x="188151" y="169879"/>
                </a:lnTo>
                <a:lnTo>
                  <a:pt x="270892" y="137283"/>
                </a:lnTo>
                <a:lnTo>
                  <a:pt x="314656" y="137283"/>
                </a:lnTo>
                <a:lnTo>
                  <a:pt x="329979" y="119137"/>
                </a:lnTo>
                <a:lnTo>
                  <a:pt x="454356" y="119137"/>
                </a:lnTo>
                <a:lnTo>
                  <a:pt x="454500" y="119043"/>
                </a:lnTo>
                <a:lnTo>
                  <a:pt x="392228" y="119043"/>
                </a:lnTo>
                <a:lnTo>
                  <a:pt x="352282" y="92730"/>
                </a:lnTo>
                <a:lnTo>
                  <a:pt x="392700" y="44888"/>
                </a:lnTo>
                <a:lnTo>
                  <a:pt x="438389" y="44888"/>
                </a:lnTo>
                <a:lnTo>
                  <a:pt x="406615" y="7099"/>
                </a:lnTo>
                <a:lnTo>
                  <a:pt x="403097" y="1895"/>
                </a:lnTo>
                <a:lnTo>
                  <a:pt x="397223" y="0"/>
                </a:lnTo>
                <a:close/>
              </a:path>
              <a:path w="785495" h="709929">
                <a:moveTo>
                  <a:pt x="206297" y="204559"/>
                </a:moveTo>
                <a:lnTo>
                  <a:pt x="184109" y="204559"/>
                </a:lnTo>
                <a:lnTo>
                  <a:pt x="184109" y="240484"/>
                </a:lnTo>
                <a:lnTo>
                  <a:pt x="206297" y="240484"/>
                </a:lnTo>
                <a:lnTo>
                  <a:pt x="206297" y="204559"/>
                </a:lnTo>
                <a:close/>
              </a:path>
              <a:path w="785495" h="709929">
                <a:moveTo>
                  <a:pt x="601301" y="204569"/>
                </a:moveTo>
                <a:lnTo>
                  <a:pt x="579113" y="204569"/>
                </a:lnTo>
                <a:lnTo>
                  <a:pt x="579113" y="240484"/>
                </a:lnTo>
                <a:lnTo>
                  <a:pt x="601301" y="240484"/>
                </a:lnTo>
                <a:lnTo>
                  <a:pt x="601301" y="204569"/>
                </a:lnTo>
                <a:close/>
              </a:path>
              <a:path w="785495" h="709929">
                <a:moveTo>
                  <a:pt x="661215" y="204569"/>
                </a:moveTo>
                <a:lnTo>
                  <a:pt x="639027" y="204569"/>
                </a:lnTo>
                <a:lnTo>
                  <a:pt x="639027" y="240484"/>
                </a:lnTo>
                <a:lnTo>
                  <a:pt x="661215" y="240484"/>
                </a:lnTo>
                <a:lnTo>
                  <a:pt x="661215" y="204569"/>
                </a:lnTo>
                <a:close/>
              </a:path>
              <a:path w="785495" h="709929">
                <a:moveTo>
                  <a:pt x="454187" y="159848"/>
                </a:moveTo>
                <a:lnTo>
                  <a:pt x="392354" y="159848"/>
                </a:lnTo>
                <a:lnTo>
                  <a:pt x="455357" y="200946"/>
                </a:lnTo>
                <a:lnTo>
                  <a:pt x="747495" y="200946"/>
                </a:lnTo>
                <a:lnTo>
                  <a:pt x="747495" y="192549"/>
                </a:lnTo>
                <a:lnTo>
                  <a:pt x="719241" y="181366"/>
                </a:lnTo>
                <a:lnTo>
                  <a:pt x="486854" y="181366"/>
                </a:lnTo>
                <a:lnTo>
                  <a:pt x="454187" y="159848"/>
                </a:lnTo>
                <a:close/>
              </a:path>
              <a:path w="785495" h="709929">
                <a:moveTo>
                  <a:pt x="559606" y="118645"/>
                </a:moveTo>
                <a:lnTo>
                  <a:pt x="455106" y="118645"/>
                </a:lnTo>
                <a:lnTo>
                  <a:pt x="480173" y="148267"/>
                </a:lnTo>
                <a:lnTo>
                  <a:pt x="486854" y="181366"/>
                </a:lnTo>
                <a:lnTo>
                  <a:pt x="719241" y="181366"/>
                </a:lnTo>
                <a:lnTo>
                  <a:pt x="695696" y="172047"/>
                </a:lnTo>
                <a:lnTo>
                  <a:pt x="695476" y="171931"/>
                </a:lnTo>
                <a:lnTo>
                  <a:pt x="695267" y="171743"/>
                </a:lnTo>
                <a:lnTo>
                  <a:pt x="694816" y="171513"/>
                </a:lnTo>
                <a:lnTo>
                  <a:pt x="690638" y="169879"/>
                </a:lnTo>
                <a:lnTo>
                  <a:pt x="520329" y="169879"/>
                </a:lnTo>
                <a:lnTo>
                  <a:pt x="515680" y="146707"/>
                </a:lnTo>
                <a:lnTo>
                  <a:pt x="515900" y="145587"/>
                </a:lnTo>
                <a:lnTo>
                  <a:pt x="516036" y="144435"/>
                </a:lnTo>
                <a:lnTo>
                  <a:pt x="516047" y="141377"/>
                </a:lnTo>
                <a:lnTo>
                  <a:pt x="515722" y="139398"/>
                </a:lnTo>
                <a:lnTo>
                  <a:pt x="515020" y="137482"/>
                </a:lnTo>
                <a:lnTo>
                  <a:pt x="607782" y="137482"/>
                </a:lnTo>
                <a:lnTo>
                  <a:pt x="559606" y="118645"/>
                </a:lnTo>
                <a:close/>
              </a:path>
              <a:path w="785495" h="709929">
                <a:moveTo>
                  <a:pt x="454356" y="119137"/>
                </a:moveTo>
                <a:lnTo>
                  <a:pt x="329979" y="119137"/>
                </a:lnTo>
                <a:lnTo>
                  <a:pt x="361078" y="139440"/>
                </a:lnTo>
                <a:lnTo>
                  <a:pt x="297498" y="181073"/>
                </a:lnTo>
                <a:lnTo>
                  <a:pt x="360017" y="181073"/>
                </a:lnTo>
                <a:lnTo>
                  <a:pt x="392354" y="159848"/>
                </a:lnTo>
                <a:lnTo>
                  <a:pt x="454187" y="159848"/>
                </a:lnTo>
                <a:lnTo>
                  <a:pt x="423316" y="139514"/>
                </a:lnTo>
                <a:lnTo>
                  <a:pt x="454356" y="119137"/>
                </a:lnTo>
                <a:close/>
              </a:path>
              <a:path w="785495" h="709929">
                <a:moveTo>
                  <a:pt x="314656" y="137283"/>
                </a:moveTo>
                <a:lnTo>
                  <a:pt x="270892" y="137283"/>
                </a:lnTo>
                <a:lnTo>
                  <a:pt x="270640" y="137995"/>
                </a:lnTo>
                <a:lnTo>
                  <a:pt x="270211" y="138634"/>
                </a:lnTo>
                <a:lnTo>
                  <a:pt x="263939" y="169879"/>
                </a:lnTo>
                <a:lnTo>
                  <a:pt x="299756" y="169879"/>
                </a:lnTo>
                <a:lnTo>
                  <a:pt x="303718" y="150236"/>
                </a:lnTo>
                <a:lnTo>
                  <a:pt x="314656" y="137283"/>
                </a:lnTo>
                <a:close/>
              </a:path>
              <a:path w="785495" h="709929">
                <a:moveTo>
                  <a:pt x="607782" y="137482"/>
                </a:moveTo>
                <a:lnTo>
                  <a:pt x="515020" y="137482"/>
                </a:lnTo>
                <a:lnTo>
                  <a:pt x="597227" y="169879"/>
                </a:lnTo>
                <a:lnTo>
                  <a:pt x="690638" y="169879"/>
                </a:lnTo>
                <a:lnTo>
                  <a:pt x="607782" y="137482"/>
                </a:lnTo>
                <a:close/>
              </a:path>
              <a:path w="785495" h="709929">
                <a:moveTo>
                  <a:pt x="438389" y="44888"/>
                </a:moveTo>
                <a:lnTo>
                  <a:pt x="392700" y="44888"/>
                </a:lnTo>
                <a:lnTo>
                  <a:pt x="432908" y="92405"/>
                </a:lnTo>
                <a:lnTo>
                  <a:pt x="392228" y="119043"/>
                </a:lnTo>
                <a:lnTo>
                  <a:pt x="454500" y="119043"/>
                </a:lnTo>
                <a:lnTo>
                  <a:pt x="455106" y="118645"/>
                </a:lnTo>
                <a:lnTo>
                  <a:pt x="559606" y="118645"/>
                </a:lnTo>
                <a:lnTo>
                  <a:pt x="497932" y="94531"/>
                </a:lnTo>
                <a:lnTo>
                  <a:pt x="497245" y="93766"/>
                </a:lnTo>
                <a:lnTo>
                  <a:pt x="496560" y="93243"/>
                </a:lnTo>
                <a:lnTo>
                  <a:pt x="495911" y="93012"/>
                </a:lnTo>
                <a:lnTo>
                  <a:pt x="495272" y="92709"/>
                </a:lnTo>
                <a:lnTo>
                  <a:pt x="494728" y="92531"/>
                </a:lnTo>
                <a:lnTo>
                  <a:pt x="494241" y="92405"/>
                </a:lnTo>
                <a:lnTo>
                  <a:pt x="470048" y="82541"/>
                </a:lnTo>
                <a:lnTo>
                  <a:pt x="438389" y="44888"/>
                </a:lnTo>
                <a:close/>
              </a:path>
            </a:pathLst>
          </a:custGeom>
          <a:solidFill>
            <a:srgbClr val="4F9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8" name="Группа 327"/>
          <p:cNvGrpSpPr/>
          <p:nvPr/>
        </p:nvGrpSpPr>
        <p:grpSpPr>
          <a:xfrm>
            <a:off x="2917151" y="4126572"/>
            <a:ext cx="540000" cy="540000"/>
            <a:chOff x="8548166" y="7531871"/>
            <a:chExt cx="651327" cy="651160"/>
          </a:xfrm>
        </p:grpSpPr>
        <p:sp>
          <p:nvSpPr>
            <p:cNvPr id="329" name="object 86"/>
            <p:cNvSpPr/>
            <p:nvPr/>
          </p:nvSpPr>
          <p:spPr>
            <a:xfrm>
              <a:off x="8873703" y="7694645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85"/>
                  </a:lnTo>
                </a:path>
              </a:pathLst>
            </a:custGeom>
            <a:ln w="33823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87"/>
            <p:cNvSpPr/>
            <p:nvPr/>
          </p:nvSpPr>
          <p:spPr>
            <a:xfrm>
              <a:off x="8866960" y="7531875"/>
              <a:ext cx="177800" cy="163195"/>
            </a:xfrm>
            <a:custGeom>
              <a:avLst/>
              <a:gdLst/>
              <a:ahLst/>
              <a:cxnLst/>
              <a:rect l="l" t="t" r="r" b="b"/>
              <a:pathLst>
                <a:path w="177800" h="163195">
                  <a:moveTo>
                    <a:pt x="136959" y="0"/>
                  </a:moveTo>
                  <a:lnTo>
                    <a:pt x="0" y="139744"/>
                  </a:lnTo>
                  <a:lnTo>
                    <a:pt x="23015" y="162769"/>
                  </a:lnTo>
                  <a:lnTo>
                    <a:pt x="177649" y="8135"/>
                  </a:lnTo>
                  <a:lnTo>
                    <a:pt x="136959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88"/>
            <p:cNvSpPr/>
            <p:nvPr/>
          </p:nvSpPr>
          <p:spPr>
            <a:xfrm>
              <a:off x="9003913" y="7548152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323" y="0"/>
                  </a:lnTo>
                </a:path>
              </a:pathLst>
            </a:custGeom>
            <a:ln w="33823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89"/>
            <p:cNvSpPr/>
            <p:nvPr/>
          </p:nvSpPr>
          <p:spPr>
            <a:xfrm>
              <a:off x="9101577" y="753187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90">
                  <a:moveTo>
                    <a:pt x="97661" y="0"/>
                  </a:moveTo>
                  <a:lnTo>
                    <a:pt x="0" y="0"/>
                  </a:lnTo>
                  <a:lnTo>
                    <a:pt x="0" y="65107"/>
                  </a:lnTo>
                  <a:lnTo>
                    <a:pt x="32553" y="97661"/>
                  </a:lnTo>
                  <a:lnTo>
                    <a:pt x="65107" y="97661"/>
                  </a:lnTo>
                  <a:lnTo>
                    <a:pt x="97661" y="65107"/>
                  </a:lnTo>
                  <a:lnTo>
                    <a:pt x="97661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90"/>
            <p:cNvSpPr/>
            <p:nvPr/>
          </p:nvSpPr>
          <p:spPr>
            <a:xfrm>
              <a:off x="8857422" y="7671623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5">
                  <a:moveTo>
                    <a:pt x="9538" y="0"/>
                  </a:moveTo>
                  <a:lnTo>
                    <a:pt x="0" y="9528"/>
                  </a:lnTo>
                  <a:lnTo>
                    <a:pt x="0" y="23015"/>
                  </a:lnTo>
                  <a:lnTo>
                    <a:pt x="32553" y="23015"/>
                  </a:lnTo>
                  <a:lnTo>
                    <a:pt x="9538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91"/>
            <p:cNvSpPr/>
            <p:nvPr/>
          </p:nvSpPr>
          <p:spPr>
            <a:xfrm>
              <a:off x="8841144" y="7955066"/>
              <a:ext cx="65405" cy="227965"/>
            </a:xfrm>
            <a:custGeom>
              <a:avLst/>
              <a:gdLst/>
              <a:ahLst/>
              <a:cxnLst/>
              <a:rect l="l" t="t" r="r" b="b"/>
              <a:pathLst>
                <a:path w="65404" h="227965">
                  <a:moveTo>
                    <a:pt x="0" y="0"/>
                  </a:moveTo>
                  <a:lnTo>
                    <a:pt x="65107" y="0"/>
                  </a:lnTo>
                  <a:lnTo>
                    <a:pt x="65107" y="227877"/>
                  </a:lnTo>
                  <a:lnTo>
                    <a:pt x="0" y="227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92"/>
            <p:cNvSpPr/>
            <p:nvPr/>
          </p:nvSpPr>
          <p:spPr>
            <a:xfrm>
              <a:off x="8702796" y="7531875"/>
              <a:ext cx="177800" cy="163195"/>
            </a:xfrm>
            <a:custGeom>
              <a:avLst/>
              <a:gdLst/>
              <a:ahLst/>
              <a:cxnLst/>
              <a:rect l="l" t="t" r="r" b="b"/>
              <a:pathLst>
                <a:path w="177800" h="163195">
                  <a:moveTo>
                    <a:pt x="40689" y="0"/>
                  </a:moveTo>
                  <a:lnTo>
                    <a:pt x="0" y="8135"/>
                  </a:lnTo>
                  <a:lnTo>
                    <a:pt x="154634" y="162769"/>
                  </a:lnTo>
                  <a:lnTo>
                    <a:pt x="177649" y="139744"/>
                  </a:lnTo>
                  <a:lnTo>
                    <a:pt x="40689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93"/>
            <p:cNvSpPr/>
            <p:nvPr/>
          </p:nvSpPr>
          <p:spPr>
            <a:xfrm>
              <a:off x="8548168" y="7548152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>
                  <a:moveTo>
                    <a:pt x="0" y="0"/>
                  </a:moveTo>
                  <a:lnTo>
                    <a:pt x="195323" y="0"/>
                  </a:lnTo>
                </a:path>
              </a:pathLst>
            </a:custGeom>
            <a:ln w="33823">
              <a:solidFill>
                <a:srgbClr val="4F9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94"/>
            <p:cNvSpPr/>
            <p:nvPr/>
          </p:nvSpPr>
          <p:spPr>
            <a:xfrm>
              <a:off x="8548166" y="7531871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90" h="97790">
                  <a:moveTo>
                    <a:pt x="97661" y="0"/>
                  </a:moveTo>
                  <a:lnTo>
                    <a:pt x="0" y="0"/>
                  </a:lnTo>
                  <a:lnTo>
                    <a:pt x="0" y="65107"/>
                  </a:lnTo>
                  <a:lnTo>
                    <a:pt x="32553" y="97661"/>
                  </a:lnTo>
                  <a:lnTo>
                    <a:pt x="65107" y="97661"/>
                  </a:lnTo>
                  <a:lnTo>
                    <a:pt x="97661" y="65107"/>
                  </a:lnTo>
                  <a:lnTo>
                    <a:pt x="97661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95"/>
            <p:cNvSpPr/>
            <p:nvPr/>
          </p:nvSpPr>
          <p:spPr>
            <a:xfrm>
              <a:off x="8857429" y="7671623"/>
              <a:ext cx="33020" cy="23495"/>
            </a:xfrm>
            <a:custGeom>
              <a:avLst/>
              <a:gdLst/>
              <a:ahLst/>
              <a:cxnLst/>
              <a:rect l="l" t="t" r="r" b="b"/>
              <a:pathLst>
                <a:path w="33020" h="23495">
                  <a:moveTo>
                    <a:pt x="23015" y="0"/>
                  </a:moveTo>
                  <a:lnTo>
                    <a:pt x="0" y="23015"/>
                  </a:lnTo>
                  <a:lnTo>
                    <a:pt x="32553" y="23015"/>
                  </a:lnTo>
                  <a:lnTo>
                    <a:pt x="32553" y="9528"/>
                  </a:lnTo>
                  <a:lnTo>
                    <a:pt x="23015" y="0"/>
                  </a:lnTo>
                  <a:close/>
                </a:path>
              </a:pathLst>
            </a:custGeom>
            <a:solidFill>
              <a:srgbClr val="4F9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0" name="Рисунок 3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29251" y="4130213"/>
            <a:ext cx="497571" cy="532721"/>
          </a:xfrm>
          <a:prstGeom prst="rect">
            <a:avLst/>
          </a:prstGeom>
        </p:spPr>
      </p:pic>
      <p:pic>
        <p:nvPicPr>
          <p:cNvPr id="345" name="Рисунок 34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497" y="2753259"/>
            <a:ext cx="446634" cy="446634"/>
          </a:xfrm>
          <a:prstGeom prst="rect">
            <a:avLst/>
          </a:prstGeom>
        </p:spPr>
      </p:pic>
      <p:grpSp>
        <p:nvGrpSpPr>
          <p:cNvPr id="347" name="Группа 346"/>
          <p:cNvGrpSpPr/>
          <p:nvPr/>
        </p:nvGrpSpPr>
        <p:grpSpPr>
          <a:xfrm>
            <a:off x="6950543" y="4099956"/>
            <a:ext cx="404599" cy="402188"/>
            <a:chOff x="9154130" y="13307009"/>
            <a:chExt cx="332128" cy="330149"/>
          </a:xfrm>
        </p:grpSpPr>
        <p:sp>
          <p:nvSpPr>
            <p:cNvPr id="348" name="object 67"/>
            <p:cNvSpPr/>
            <p:nvPr/>
          </p:nvSpPr>
          <p:spPr>
            <a:xfrm>
              <a:off x="9325603" y="13307009"/>
              <a:ext cx="160655" cy="170180"/>
            </a:xfrm>
            <a:custGeom>
              <a:avLst/>
              <a:gdLst/>
              <a:ahLst/>
              <a:cxnLst/>
              <a:rect l="l" t="t" r="r" b="b"/>
              <a:pathLst>
                <a:path w="160654" h="170180">
                  <a:moveTo>
                    <a:pt x="55829" y="131622"/>
                  </a:moveTo>
                  <a:lnTo>
                    <a:pt x="53035" y="132359"/>
                  </a:lnTo>
                  <a:lnTo>
                    <a:pt x="25349" y="160032"/>
                  </a:lnTo>
                  <a:lnTo>
                    <a:pt x="25349" y="164795"/>
                  </a:lnTo>
                  <a:lnTo>
                    <a:pt x="29743" y="169189"/>
                  </a:lnTo>
                  <a:lnTo>
                    <a:pt x="31673" y="169926"/>
                  </a:lnTo>
                  <a:lnTo>
                    <a:pt x="35509" y="169926"/>
                  </a:lnTo>
                  <a:lnTo>
                    <a:pt x="37439" y="169189"/>
                  </a:lnTo>
                  <a:lnTo>
                    <a:pt x="58699" y="147942"/>
                  </a:lnTo>
                  <a:lnTo>
                    <a:pt x="102950" y="147942"/>
                  </a:lnTo>
                  <a:lnTo>
                    <a:pt x="105917" y="147205"/>
                  </a:lnTo>
                  <a:lnTo>
                    <a:pt x="117765" y="142103"/>
                  </a:lnTo>
                  <a:lnTo>
                    <a:pt x="126712" y="136369"/>
                  </a:lnTo>
                  <a:lnTo>
                    <a:pt x="74206" y="136359"/>
                  </a:lnTo>
                  <a:lnTo>
                    <a:pt x="62458" y="133464"/>
                  </a:lnTo>
                  <a:lnTo>
                    <a:pt x="55829" y="131622"/>
                  </a:lnTo>
                  <a:close/>
                </a:path>
                <a:path w="160654" h="170180">
                  <a:moveTo>
                    <a:pt x="102950" y="147942"/>
                  </a:moveTo>
                  <a:lnTo>
                    <a:pt x="58699" y="147942"/>
                  </a:lnTo>
                  <a:lnTo>
                    <a:pt x="64211" y="149301"/>
                  </a:lnTo>
                  <a:lnTo>
                    <a:pt x="73698" y="151384"/>
                  </a:lnTo>
                  <a:lnTo>
                    <a:pt x="80251" y="151384"/>
                  </a:lnTo>
                  <a:lnTo>
                    <a:pt x="93346" y="150326"/>
                  </a:lnTo>
                  <a:lnTo>
                    <a:pt x="102950" y="147942"/>
                  </a:lnTo>
                  <a:close/>
                </a:path>
                <a:path w="160654" h="170180">
                  <a:moveTo>
                    <a:pt x="143221" y="22390"/>
                  </a:moveTo>
                  <a:lnTo>
                    <a:pt x="123367" y="22390"/>
                  </a:lnTo>
                  <a:lnTo>
                    <a:pt x="132224" y="31971"/>
                  </a:lnTo>
                  <a:lnTo>
                    <a:pt x="138973" y="43052"/>
                  </a:lnTo>
                  <a:lnTo>
                    <a:pt x="143408" y="55283"/>
                  </a:lnTo>
                  <a:lnTo>
                    <a:pt x="145325" y="68310"/>
                  </a:lnTo>
                  <a:lnTo>
                    <a:pt x="144194" y="82320"/>
                  </a:lnTo>
                  <a:lnTo>
                    <a:pt x="117028" y="124821"/>
                  </a:lnTo>
                  <a:lnTo>
                    <a:pt x="80941" y="136369"/>
                  </a:lnTo>
                  <a:lnTo>
                    <a:pt x="126726" y="136359"/>
                  </a:lnTo>
                  <a:lnTo>
                    <a:pt x="154299" y="100656"/>
                  </a:lnTo>
                  <a:lnTo>
                    <a:pt x="160101" y="78217"/>
                  </a:lnTo>
                  <a:lnTo>
                    <a:pt x="159241" y="63127"/>
                  </a:lnTo>
                  <a:lnTo>
                    <a:pt x="156467" y="49262"/>
                  </a:lnTo>
                  <a:lnTo>
                    <a:pt x="151900" y="36684"/>
                  </a:lnTo>
                  <a:lnTo>
                    <a:pt x="145659" y="25458"/>
                  </a:lnTo>
                  <a:lnTo>
                    <a:pt x="143221" y="22390"/>
                  </a:lnTo>
                  <a:close/>
                </a:path>
                <a:path w="160654" h="170180">
                  <a:moveTo>
                    <a:pt x="43179" y="0"/>
                  </a:moveTo>
                  <a:lnTo>
                    <a:pt x="12258" y="28652"/>
                  </a:lnTo>
                  <a:lnTo>
                    <a:pt x="161" y="66133"/>
                  </a:lnTo>
                  <a:lnTo>
                    <a:pt x="803" y="80712"/>
                  </a:lnTo>
                  <a:lnTo>
                    <a:pt x="3045" y="92531"/>
                  </a:lnTo>
                  <a:lnTo>
                    <a:pt x="2933" y="102616"/>
                  </a:lnTo>
                  <a:lnTo>
                    <a:pt x="0" y="105549"/>
                  </a:lnTo>
                  <a:lnTo>
                    <a:pt x="0" y="110299"/>
                  </a:lnTo>
                  <a:lnTo>
                    <a:pt x="5867" y="116166"/>
                  </a:lnTo>
                  <a:lnTo>
                    <a:pt x="10629" y="116166"/>
                  </a:lnTo>
                  <a:lnTo>
                    <a:pt x="21983" y="104800"/>
                  </a:lnTo>
                  <a:lnTo>
                    <a:pt x="22593" y="101409"/>
                  </a:lnTo>
                  <a:lnTo>
                    <a:pt x="21259" y="98552"/>
                  </a:lnTo>
                  <a:lnTo>
                    <a:pt x="16897" y="86309"/>
                  </a:lnTo>
                  <a:lnTo>
                    <a:pt x="15079" y="73826"/>
                  </a:lnTo>
                  <a:lnTo>
                    <a:pt x="16284" y="59821"/>
                  </a:lnTo>
                  <a:lnTo>
                    <a:pt x="19852" y="47086"/>
                  </a:lnTo>
                  <a:lnTo>
                    <a:pt x="25602" y="35745"/>
                  </a:lnTo>
                  <a:lnTo>
                    <a:pt x="33349" y="25922"/>
                  </a:lnTo>
                  <a:lnTo>
                    <a:pt x="52069" y="25922"/>
                  </a:lnTo>
                  <a:lnTo>
                    <a:pt x="52057" y="5181"/>
                  </a:lnTo>
                  <a:lnTo>
                    <a:pt x="50647" y="2705"/>
                  </a:lnTo>
                  <a:lnTo>
                    <a:pt x="46037" y="12"/>
                  </a:lnTo>
                  <a:lnTo>
                    <a:pt x="43179" y="0"/>
                  </a:lnTo>
                  <a:close/>
                </a:path>
                <a:path w="160654" h="170180">
                  <a:moveTo>
                    <a:pt x="52069" y="25922"/>
                  </a:moveTo>
                  <a:lnTo>
                    <a:pt x="33349" y="25922"/>
                  </a:lnTo>
                  <a:lnTo>
                    <a:pt x="37071" y="71539"/>
                  </a:lnTo>
                  <a:lnTo>
                    <a:pt x="37077" y="74015"/>
                  </a:lnTo>
                  <a:lnTo>
                    <a:pt x="38277" y="76301"/>
                  </a:lnTo>
                  <a:lnTo>
                    <a:pt x="78511" y="104165"/>
                  </a:lnTo>
                  <a:lnTo>
                    <a:pt x="81914" y="104165"/>
                  </a:lnTo>
                  <a:lnTo>
                    <a:pt x="106609" y="87083"/>
                  </a:lnTo>
                  <a:lnTo>
                    <a:pt x="80213" y="87083"/>
                  </a:lnTo>
                  <a:lnTo>
                    <a:pt x="52113" y="67614"/>
                  </a:lnTo>
                  <a:lnTo>
                    <a:pt x="52069" y="25922"/>
                  </a:lnTo>
                  <a:close/>
                </a:path>
                <a:path w="160654" h="170180">
                  <a:moveTo>
                    <a:pt x="117220" y="12"/>
                  </a:moveTo>
                  <a:lnTo>
                    <a:pt x="114376" y="38"/>
                  </a:lnTo>
                  <a:lnTo>
                    <a:pt x="109753" y="2730"/>
                  </a:lnTo>
                  <a:lnTo>
                    <a:pt x="108350" y="5181"/>
                  </a:lnTo>
                  <a:lnTo>
                    <a:pt x="108343" y="67614"/>
                  </a:lnTo>
                  <a:lnTo>
                    <a:pt x="80213" y="87083"/>
                  </a:lnTo>
                  <a:lnTo>
                    <a:pt x="106609" y="87083"/>
                  </a:lnTo>
                  <a:lnTo>
                    <a:pt x="122161" y="76327"/>
                  </a:lnTo>
                  <a:lnTo>
                    <a:pt x="123367" y="74015"/>
                  </a:lnTo>
                  <a:lnTo>
                    <a:pt x="123367" y="22390"/>
                  </a:lnTo>
                  <a:lnTo>
                    <a:pt x="143221" y="22390"/>
                  </a:lnTo>
                  <a:lnTo>
                    <a:pt x="137863" y="15645"/>
                  </a:lnTo>
                  <a:lnTo>
                    <a:pt x="128633" y="7311"/>
                  </a:lnTo>
                  <a:lnTo>
                    <a:pt x="117220" y="12"/>
                  </a:lnTo>
                  <a:close/>
                </a:path>
              </a:pathLst>
            </a:custGeom>
            <a:solidFill>
              <a:srgbClr val="60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68"/>
            <p:cNvSpPr/>
            <p:nvPr/>
          </p:nvSpPr>
          <p:spPr>
            <a:xfrm>
              <a:off x="9154130" y="13481068"/>
              <a:ext cx="168275" cy="153670"/>
            </a:xfrm>
            <a:custGeom>
              <a:avLst/>
              <a:gdLst/>
              <a:ahLst/>
              <a:cxnLst/>
              <a:rect l="l" t="t" r="r" b="b"/>
              <a:pathLst>
                <a:path w="168275" h="153669">
                  <a:moveTo>
                    <a:pt x="107727" y="0"/>
                  </a:moveTo>
                  <a:lnTo>
                    <a:pt x="102964" y="0"/>
                  </a:lnTo>
                  <a:lnTo>
                    <a:pt x="10432" y="92544"/>
                  </a:lnTo>
                  <a:lnTo>
                    <a:pt x="3046" y="103210"/>
                  </a:lnTo>
                  <a:lnTo>
                    <a:pt x="0" y="115769"/>
                  </a:lnTo>
                  <a:lnTo>
                    <a:pt x="1985" y="129399"/>
                  </a:lnTo>
                  <a:lnTo>
                    <a:pt x="7873" y="140285"/>
                  </a:lnTo>
                  <a:lnTo>
                    <a:pt x="19252" y="149279"/>
                  </a:lnTo>
                  <a:lnTo>
                    <a:pt x="30692" y="153212"/>
                  </a:lnTo>
                  <a:lnTo>
                    <a:pt x="35692" y="153568"/>
                  </a:lnTo>
                  <a:lnTo>
                    <a:pt x="48456" y="151222"/>
                  </a:lnTo>
                  <a:lnTo>
                    <a:pt x="59483" y="144492"/>
                  </a:lnTo>
                  <a:lnTo>
                    <a:pt x="65435" y="138544"/>
                  </a:lnTo>
                  <a:lnTo>
                    <a:pt x="30142" y="138544"/>
                  </a:lnTo>
                  <a:lnTo>
                    <a:pt x="24935" y="136385"/>
                  </a:lnTo>
                  <a:lnTo>
                    <a:pt x="17112" y="128562"/>
                  </a:lnTo>
                  <a:lnTo>
                    <a:pt x="14953" y="123342"/>
                  </a:lnTo>
                  <a:lnTo>
                    <a:pt x="14966" y="112267"/>
                  </a:lnTo>
                  <a:lnTo>
                    <a:pt x="17125" y="107086"/>
                  </a:lnTo>
                  <a:lnTo>
                    <a:pt x="113581" y="10617"/>
                  </a:lnTo>
                  <a:lnTo>
                    <a:pt x="113581" y="5867"/>
                  </a:lnTo>
                  <a:lnTo>
                    <a:pt x="107727" y="0"/>
                  </a:lnTo>
                  <a:close/>
                </a:path>
                <a:path w="168275" h="153669">
                  <a:moveTo>
                    <a:pt x="162210" y="25349"/>
                  </a:moveTo>
                  <a:lnTo>
                    <a:pt x="157460" y="25349"/>
                  </a:lnTo>
                  <a:lnTo>
                    <a:pt x="46424" y="136385"/>
                  </a:lnTo>
                  <a:lnTo>
                    <a:pt x="41217" y="138544"/>
                  </a:lnTo>
                  <a:lnTo>
                    <a:pt x="65435" y="138544"/>
                  </a:lnTo>
                  <a:lnTo>
                    <a:pt x="168077" y="35966"/>
                  </a:lnTo>
                  <a:lnTo>
                    <a:pt x="168077" y="31216"/>
                  </a:lnTo>
                  <a:lnTo>
                    <a:pt x="162210" y="25349"/>
                  </a:lnTo>
                  <a:close/>
                </a:path>
              </a:pathLst>
            </a:custGeom>
            <a:solidFill>
              <a:srgbClr val="60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69"/>
            <p:cNvSpPr/>
            <p:nvPr/>
          </p:nvSpPr>
          <p:spPr>
            <a:xfrm>
              <a:off x="9179565" y="13589749"/>
              <a:ext cx="20320" cy="19050"/>
            </a:xfrm>
            <a:custGeom>
              <a:avLst/>
              <a:gdLst/>
              <a:ahLst/>
              <a:cxnLst/>
              <a:rect l="l" t="t" r="r" b="b"/>
              <a:pathLst>
                <a:path w="20320" h="19050">
                  <a:moveTo>
                    <a:pt x="12611" y="0"/>
                  </a:moveTo>
                  <a:lnTo>
                    <a:pt x="7658" y="0"/>
                  </a:lnTo>
                  <a:lnTo>
                    <a:pt x="5334" y="965"/>
                  </a:lnTo>
                  <a:lnTo>
                    <a:pt x="12" y="6286"/>
                  </a:lnTo>
                  <a:lnTo>
                    <a:pt x="0" y="12153"/>
                  </a:lnTo>
                  <a:lnTo>
                    <a:pt x="5410" y="17576"/>
                  </a:lnTo>
                  <a:lnTo>
                    <a:pt x="7772" y="18478"/>
                  </a:lnTo>
                  <a:lnTo>
                    <a:pt x="12509" y="18478"/>
                  </a:lnTo>
                  <a:lnTo>
                    <a:pt x="14871" y="17576"/>
                  </a:lnTo>
                  <a:lnTo>
                    <a:pt x="20281" y="12153"/>
                  </a:lnTo>
                  <a:lnTo>
                    <a:pt x="20256" y="6286"/>
                  </a:lnTo>
                  <a:lnTo>
                    <a:pt x="14935" y="965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60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70"/>
            <p:cNvSpPr/>
            <p:nvPr/>
          </p:nvSpPr>
          <p:spPr>
            <a:xfrm>
              <a:off x="9155848" y="13310768"/>
              <a:ext cx="325756" cy="326390"/>
            </a:xfrm>
            <a:custGeom>
              <a:avLst/>
              <a:gdLst/>
              <a:ahLst/>
              <a:cxnLst/>
              <a:rect l="l" t="t" r="r" b="b"/>
              <a:pathLst>
                <a:path w="325754" h="326390">
                  <a:moveTo>
                    <a:pt x="174241" y="177850"/>
                  </a:moveTo>
                  <a:lnTo>
                    <a:pt x="153005" y="177850"/>
                  </a:lnTo>
                  <a:lnTo>
                    <a:pt x="230805" y="255638"/>
                  </a:lnTo>
                  <a:lnTo>
                    <a:pt x="238984" y="278218"/>
                  </a:lnTo>
                  <a:lnTo>
                    <a:pt x="239581" y="279158"/>
                  </a:lnTo>
                  <a:lnTo>
                    <a:pt x="285479" y="325043"/>
                  </a:lnTo>
                  <a:lnTo>
                    <a:pt x="287396" y="325780"/>
                  </a:lnTo>
                  <a:lnTo>
                    <a:pt x="291244" y="325780"/>
                  </a:lnTo>
                  <a:lnTo>
                    <a:pt x="293162" y="325043"/>
                  </a:lnTo>
                  <a:lnTo>
                    <a:pt x="310555" y="307657"/>
                  </a:lnTo>
                  <a:lnTo>
                    <a:pt x="289314" y="307657"/>
                  </a:lnTo>
                  <a:lnTo>
                    <a:pt x="252166" y="270497"/>
                  </a:lnTo>
                  <a:lnTo>
                    <a:pt x="243975" y="247916"/>
                  </a:lnTo>
                  <a:lnTo>
                    <a:pt x="243378" y="246976"/>
                  </a:lnTo>
                  <a:lnTo>
                    <a:pt x="174241" y="177850"/>
                  </a:lnTo>
                  <a:close/>
                </a:path>
                <a:path w="325754" h="326390">
                  <a:moveTo>
                    <a:pt x="187917" y="164172"/>
                  </a:moveTo>
                  <a:lnTo>
                    <a:pt x="166683" y="164172"/>
                  </a:lnTo>
                  <a:lnTo>
                    <a:pt x="246439" y="243928"/>
                  </a:lnTo>
                  <a:lnTo>
                    <a:pt x="247379" y="244525"/>
                  </a:lnTo>
                  <a:lnTo>
                    <a:pt x="269946" y="252704"/>
                  </a:lnTo>
                  <a:lnTo>
                    <a:pt x="307107" y="289864"/>
                  </a:lnTo>
                  <a:lnTo>
                    <a:pt x="289314" y="307657"/>
                  </a:lnTo>
                  <a:lnTo>
                    <a:pt x="310555" y="307657"/>
                  </a:lnTo>
                  <a:lnTo>
                    <a:pt x="324442" y="293776"/>
                  </a:lnTo>
                  <a:lnTo>
                    <a:pt x="325230" y="291858"/>
                  </a:lnTo>
                  <a:lnTo>
                    <a:pt x="325230" y="287883"/>
                  </a:lnTo>
                  <a:lnTo>
                    <a:pt x="324442" y="285965"/>
                  </a:lnTo>
                  <a:lnTo>
                    <a:pt x="278608" y="240131"/>
                  </a:lnTo>
                  <a:lnTo>
                    <a:pt x="277668" y="239534"/>
                  </a:lnTo>
                  <a:lnTo>
                    <a:pt x="255100" y="231355"/>
                  </a:lnTo>
                  <a:lnTo>
                    <a:pt x="187917" y="164172"/>
                  </a:lnTo>
                  <a:close/>
                </a:path>
                <a:path w="325754" h="326390">
                  <a:moveTo>
                    <a:pt x="37232" y="0"/>
                  </a:moveTo>
                  <a:lnTo>
                    <a:pt x="24434" y="2211"/>
                  </a:lnTo>
                  <a:lnTo>
                    <a:pt x="13219" y="8600"/>
                  </a:lnTo>
                  <a:lnTo>
                    <a:pt x="4225" y="19922"/>
                  </a:lnTo>
                  <a:lnTo>
                    <a:pt x="0" y="31406"/>
                  </a:lnTo>
                  <a:lnTo>
                    <a:pt x="1104" y="46775"/>
                  </a:lnTo>
                  <a:lnTo>
                    <a:pt x="5370" y="57967"/>
                  </a:lnTo>
                  <a:lnTo>
                    <a:pt x="128202" y="182181"/>
                  </a:lnTo>
                  <a:lnTo>
                    <a:pt x="127046" y="184911"/>
                  </a:lnTo>
                  <a:lnTo>
                    <a:pt x="127579" y="188188"/>
                  </a:lnTo>
                  <a:lnTo>
                    <a:pt x="132748" y="193357"/>
                  </a:lnTo>
                  <a:lnTo>
                    <a:pt x="137498" y="193357"/>
                  </a:lnTo>
                  <a:lnTo>
                    <a:pt x="153005" y="177850"/>
                  </a:lnTo>
                  <a:lnTo>
                    <a:pt x="174241" y="177850"/>
                  </a:lnTo>
                  <a:lnTo>
                    <a:pt x="167572" y="171183"/>
                  </a:lnTo>
                  <a:lnTo>
                    <a:pt x="138425" y="171183"/>
                  </a:lnTo>
                  <a:lnTo>
                    <a:pt x="16848" y="49593"/>
                  </a:lnTo>
                  <a:lnTo>
                    <a:pt x="14473" y="43878"/>
                  </a:lnTo>
                  <a:lnTo>
                    <a:pt x="14587" y="31406"/>
                  </a:lnTo>
                  <a:lnTo>
                    <a:pt x="16835" y="25984"/>
                  </a:lnTo>
                  <a:lnTo>
                    <a:pt x="25433" y="17386"/>
                  </a:lnTo>
                  <a:lnTo>
                    <a:pt x="31161" y="15024"/>
                  </a:lnTo>
                  <a:lnTo>
                    <a:pt x="67915" y="15024"/>
                  </a:lnTo>
                  <a:lnTo>
                    <a:pt x="63978" y="11087"/>
                  </a:lnTo>
                  <a:lnTo>
                    <a:pt x="53373" y="3594"/>
                  </a:lnTo>
                  <a:lnTo>
                    <a:pt x="40926" y="176"/>
                  </a:lnTo>
                  <a:lnTo>
                    <a:pt x="37232" y="0"/>
                  </a:lnTo>
                  <a:close/>
                </a:path>
                <a:path w="325754" h="326390">
                  <a:moveTo>
                    <a:pt x="67915" y="15024"/>
                  </a:moveTo>
                  <a:lnTo>
                    <a:pt x="43340" y="15024"/>
                  </a:lnTo>
                  <a:lnTo>
                    <a:pt x="49043" y="17398"/>
                  </a:lnTo>
                  <a:lnTo>
                    <a:pt x="170632" y="138976"/>
                  </a:lnTo>
                  <a:lnTo>
                    <a:pt x="138425" y="171183"/>
                  </a:lnTo>
                  <a:lnTo>
                    <a:pt x="167572" y="171183"/>
                  </a:lnTo>
                  <a:lnTo>
                    <a:pt x="163622" y="167233"/>
                  </a:lnTo>
                  <a:lnTo>
                    <a:pt x="166683" y="164172"/>
                  </a:lnTo>
                  <a:lnTo>
                    <a:pt x="187917" y="164172"/>
                  </a:lnTo>
                  <a:lnTo>
                    <a:pt x="177300" y="153555"/>
                  </a:lnTo>
                  <a:lnTo>
                    <a:pt x="192807" y="138048"/>
                  </a:lnTo>
                  <a:lnTo>
                    <a:pt x="192807" y="133286"/>
                  </a:lnTo>
                  <a:lnTo>
                    <a:pt x="188260" y="128739"/>
                  </a:lnTo>
                  <a:lnTo>
                    <a:pt x="181643" y="128739"/>
                  </a:lnTo>
                  <a:lnTo>
                    <a:pt x="67915" y="15024"/>
                  </a:lnTo>
                  <a:close/>
                </a:path>
                <a:path w="325754" h="326390">
                  <a:moveTo>
                    <a:pt x="184374" y="127596"/>
                  </a:moveTo>
                  <a:lnTo>
                    <a:pt x="181643" y="128739"/>
                  </a:lnTo>
                  <a:lnTo>
                    <a:pt x="188260" y="128739"/>
                  </a:lnTo>
                  <a:lnTo>
                    <a:pt x="187650" y="128130"/>
                  </a:lnTo>
                  <a:lnTo>
                    <a:pt x="184374" y="127596"/>
                  </a:lnTo>
                  <a:close/>
                </a:path>
              </a:pathLst>
            </a:custGeom>
            <a:solidFill>
              <a:srgbClr val="60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71"/>
            <p:cNvSpPr/>
            <p:nvPr/>
          </p:nvSpPr>
          <p:spPr>
            <a:xfrm>
              <a:off x="9184797" y="13340261"/>
              <a:ext cx="120650" cy="119380"/>
            </a:xfrm>
            <a:custGeom>
              <a:avLst/>
              <a:gdLst/>
              <a:ahLst/>
              <a:cxnLst/>
              <a:rect l="l" t="t" r="r" b="b"/>
              <a:pathLst>
                <a:path w="120650" h="119380">
                  <a:moveTo>
                    <a:pt x="10617" y="0"/>
                  </a:moveTo>
                  <a:lnTo>
                    <a:pt x="5867" y="0"/>
                  </a:lnTo>
                  <a:lnTo>
                    <a:pt x="0" y="5867"/>
                  </a:lnTo>
                  <a:lnTo>
                    <a:pt x="0" y="10617"/>
                  </a:lnTo>
                  <a:lnTo>
                    <a:pt x="108000" y="118617"/>
                  </a:lnTo>
                  <a:lnTo>
                    <a:pt x="109918" y="119354"/>
                  </a:lnTo>
                  <a:lnTo>
                    <a:pt x="113766" y="119354"/>
                  </a:lnTo>
                  <a:lnTo>
                    <a:pt x="115684" y="118617"/>
                  </a:lnTo>
                  <a:lnTo>
                    <a:pt x="120091" y="114223"/>
                  </a:lnTo>
                  <a:lnTo>
                    <a:pt x="120091" y="109473"/>
                  </a:lnTo>
                  <a:lnTo>
                    <a:pt x="10617" y="0"/>
                  </a:lnTo>
                  <a:close/>
                </a:path>
              </a:pathLst>
            </a:custGeom>
            <a:solidFill>
              <a:srgbClr val="60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4" name="object 56"/>
          <p:cNvSpPr/>
          <p:nvPr/>
        </p:nvSpPr>
        <p:spPr>
          <a:xfrm>
            <a:off x="6942596" y="4772694"/>
            <a:ext cx="441314" cy="435318"/>
          </a:xfrm>
          <a:custGeom>
            <a:avLst/>
            <a:gdLst/>
            <a:ahLst/>
            <a:cxnLst/>
            <a:rect l="l" t="t" r="r" b="b"/>
            <a:pathLst>
              <a:path w="233679" h="230504">
                <a:moveTo>
                  <a:pt x="21180" y="175018"/>
                </a:moveTo>
                <a:lnTo>
                  <a:pt x="14650" y="177192"/>
                </a:lnTo>
                <a:lnTo>
                  <a:pt x="3823" y="185572"/>
                </a:lnTo>
                <a:lnTo>
                  <a:pt x="0" y="194963"/>
                </a:lnTo>
                <a:lnTo>
                  <a:pt x="1391" y="200280"/>
                </a:lnTo>
                <a:lnTo>
                  <a:pt x="43589" y="222031"/>
                </a:lnTo>
                <a:lnTo>
                  <a:pt x="93522" y="229155"/>
                </a:lnTo>
                <a:lnTo>
                  <a:pt x="135410" y="230482"/>
                </a:lnTo>
                <a:lnTo>
                  <a:pt x="153635" y="229109"/>
                </a:lnTo>
                <a:lnTo>
                  <a:pt x="199833" y="219701"/>
                </a:lnTo>
                <a:lnTo>
                  <a:pt x="226113" y="204841"/>
                </a:lnTo>
                <a:lnTo>
                  <a:pt x="97988" y="204841"/>
                </a:lnTo>
                <a:lnTo>
                  <a:pt x="79458" y="203422"/>
                </a:lnTo>
                <a:lnTo>
                  <a:pt x="36002" y="194519"/>
                </a:lnTo>
                <a:lnTo>
                  <a:pt x="19123" y="180733"/>
                </a:lnTo>
                <a:lnTo>
                  <a:pt x="19123" y="177812"/>
                </a:lnTo>
                <a:lnTo>
                  <a:pt x="21180" y="175018"/>
                </a:lnTo>
                <a:close/>
              </a:path>
              <a:path w="233679" h="230504">
                <a:moveTo>
                  <a:pt x="209890" y="172415"/>
                </a:moveTo>
                <a:lnTo>
                  <a:pt x="213636" y="175018"/>
                </a:lnTo>
                <a:lnTo>
                  <a:pt x="215681" y="177812"/>
                </a:lnTo>
                <a:lnTo>
                  <a:pt x="215351" y="182756"/>
                </a:lnTo>
                <a:lnTo>
                  <a:pt x="174370" y="199980"/>
                </a:lnTo>
                <a:lnTo>
                  <a:pt x="120314" y="204620"/>
                </a:lnTo>
                <a:lnTo>
                  <a:pt x="97988" y="204841"/>
                </a:lnTo>
                <a:lnTo>
                  <a:pt x="226113" y="204841"/>
                </a:lnTo>
                <a:lnTo>
                  <a:pt x="227948" y="203194"/>
                </a:lnTo>
                <a:lnTo>
                  <a:pt x="232108" y="196299"/>
                </a:lnTo>
                <a:lnTo>
                  <a:pt x="233235" y="188774"/>
                </a:lnTo>
                <a:lnTo>
                  <a:pt x="224783" y="180056"/>
                </a:lnTo>
                <a:lnTo>
                  <a:pt x="209890" y="172415"/>
                </a:lnTo>
                <a:close/>
              </a:path>
              <a:path w="233679" h="230504">
                <a:moveTo>
                  <a:pt x="103553" y="50685"/>
                </a:moveTo>
                <a:lnTo>
                  <a:pt x="90346" y="55099"/>
                </a:lnTo>
                <a:lnTo>
                  <a:pt x="82468" y="66257"/>
                </a:lnTo>
                <a:lnTo>
                  <a:pt x="81512" y="106603"/>
                </a:lnTo>
                <a:lnTo>
                  <a:pt x="81518" y="115938"/>
                </a:lnTo>
                <a:lnTo>
                  <a:pt x="86357" y="123304"/>
                </a:lnTo>
                <a:lnTo>
                  <a:pt x="93431" y="126987"/>
                </a:lnTo>
                <a:lnTo>
                  <a:pt x="93431" y="194792"/>
                </a:lnTo>
                <a:lnTo>
                  <a:pt x="111249" y="194792"/>
                </a:lnTo>
                <a:lnTo>
                  <a:pt x="117802" y="151879"/>
                </a:lnTo>
                <a:lnTo>
                  <a:pt x="140700" y="151879"/>
                </a:lnTo>
                <a:lnTo>
                  <a:pt x="140799" y="126987"/>
                </a:lnTo>
                <a:lnTo>
                  <a:pt x="147825" y="123380"/>
                </a:lnTo>
                <a:lnTo>
                  <a:pt x="152740" y="115938"/>
                </a:lnTo>
                <a:lnTo>
                  <a:pt x="152740" y="72732"/>
                </a:lnTo>
                <a:lnTo>
                  <a:pt x="148320" y="59533"/>
                </a:lnTo>
                <a:lnTo>
                  <a:pt x="137155" y="51658"/>
                </a:lnTo>
                <a:lnTo>
                  <a:pt x="103553" y="50685"/>
                </a:lnTo>
                <a:close/>
              </a:path>
              <a:path w="233679" h="230504">
                <a:moveTo>
                  <a:pt x="140700" y="151879"/>
                </a:moveTo>
                <a:lnTo>
                  <a:pt x="117802" y="151879"/>
                </a:lnTo>
                <a:lnTo>
                  <a:pt x="124343" y="194792"/>
                </a:lnTo>
                <a:lnTo>
                  <a:pt x="140700" y="194792"/>
                </a:lnTo>
                <a:lnTo>
                  <a:pt x="140700" y="151879"/>
                </a:lnTo>
                <a:close/>
              </a:path>
              <a:path w="233679" h="230504">
                <a:moveTo>
                  <a:pt x="73250" y="54470"/>
                </a:moveTo>
                <a:lnTo>
                  <a:pt x="46707" y="54470"/>
                </a:lnTo>
                <a:lnTo>
                  <a:pt x="33698" y="59228"/>
                </a:lnTo>
                <a:lnTo>
                  <a:pt x="26792" y="71027"/>
                </a:lnTo>
                <a:lnTo>
                  <a:pt x="26451" y="106603"/>
                </a:lnTo>
                <a:lnTo>
                  <a:pt x="26451" y="114401"/>
                </a:lnTo>
                <a:lnTo>
                  <a:pt x="30909" y="121208"/>
                </a:lnTo>
                <a:lnTo>
                  <a:pt x="37411" y="124587"/>
                </a:lnTo>
                <a:lnTo>
                  <a:pt x="37411" y="186893"/>
                </a:lnTo>
                <a:lnTo>
                  <a:pt x="53781" y="186893"/>
                </a:lnTo>
                <a:lnTo>
                  <a:pt x="59801" y="147459"/>
                </a:lnTo>
                <a:lnTo>
                  <a:pt x="80845" y="147459"/>
                </a:lnTo>
                <a:lnTo>
                  <a:pt x="80845" y="130644"/>
                </a:lnTo>
                <a:lnTo>
                  <a:pt x="74698" y="124625"/>
                </a:lnTo>
                <a:lnTo>
                  <a:pt x="71053" y="116293"/>
                </a:lnTo>
                <a:lnTo>
                  <a:pt x="71053" y="66205"/>
                </a:lnTo>
                <a:lnTo>
                  <a:pt x="72984" y="60121"/>
                </a:lnTo>
                <a:lnTo>
                  <a:pt x="76324" y="55016"/>
                </a:lnTo>
                <a:lnTo>
                  <a:pt x="74825" y="54660"/>
                </a:lnTo>
                <a:lnTo>
                  <a:pt x="73250" y="54470"/>
                </a:lnTo>
                <a:close/>
              </a:path>
              <a:path w="233679" h="230504">
                <a:moveTo>
                  <a:pt x="80845" y="147459"/>
                </a:moveTo>
                <a:lnTo>
                  <a:pt x="59801" y="147459"/>
                </a:lnTo>
                <a:lnTo>
                  <a:pt x="65808" y="186893"/>
                </a:lnTo>
                <a:lnTo>
                  <a:pt x="80845" y="186893"/>
                </a:lnTo>
                <a:lnTo>
                  <a:pt x="80845" y="147459"/>
                </a:lnTo>
                <a:close/>
              </a:path>
              <a:path w="233679" h="230504">
                <a:moveTo>
                  <a:pt x="162849" y="54470"/>
                </a:moveTo>
                <a:lnTo>
                  <a:pt x="161236" y="54470"/>
                </a:lnTo>
                <a:lnTo>
                  <a:pt x="159674" y="54660"/>
                </a:lnTo>
                <a:lnTo>
                  <a:pt x="158163" y="55016"/>
                </a:lnTo>
                <a:lnTo>
                  <a:pt x="161503" y="60121"/>
                </a:lnTo>
                <a:lnTo>
                  <a:pt x="163446" y="66205"/>
                </a:lnTo>
                <a:lnTo>
                  <a:pt x="163446" y="116293"/>
                </a:lnTo>
                <a:lnTo>
                  <a:pt x="159801" y="124625"/>
                </a:lnTo>
                <a:lnTo>
                  <a:pt x="153641" y="130644"/>
                </a:lnTo>
                <a:lnTo>
                  <a:pt x="153641" y="186893"/>
                </a:lnTo>
                <a:lnTo>
                  <a:pt x="168678" y="186893"/>
                </a:lnTo>
                <a:lnTo>
                  <a:pt x="174685" y="147459"/>
                </a:lnTo>
                <a:lnTo>
                  <a:pt x="197088" y="147459"/>
                </a:lnTo>
                <a:lnTo>
                  <a:pt x="197088" y="124587"/>
                </a:lnTo>
                <a:lnTo>
                  <a:pt x="203578" y="121208"/>
                </a:lnTo>
                <a:lnTo>
                  <a:pt x="208048" y="114401"/>
                </a:lnTo>
                <a:lnTo>
                  <a:pt x="208048" y="74726"/>
                </a:lnTo>
                <a:lnTo>
                  <a:pt x="203292" y="61726"/>
                </a:lnTo>
                <a:lnTo>
                  <a:pt x="191491" y="54813"/>
                </a:lnTo>
                <a:lnTo>
                  <a:pt x="162849" y="54470"/>
                </a:lnTo>
                <a:close/>
              </a:path>
              <a:path w="233679" h="230504">
                <a:moveTo>
                  <a:pt x="197088" y="147459"/>
                </a:moveTo>
                <a:lnTo>
                  <a:pt x="174685" y="147459"/>
                </a:lnTo>
                <a:lnTo>
                  <a:pt x="180705" y="186893"/>
                </a:lnTo>
                <a:lnTo>
                  <a:pt x="197088" y="186893"/>
                </a:lnTo>
                <a:lnTo>
                  <a:pt x="197088" y="147459"/>
                </a:lnTo>
                <a:close/>
              </a:path>
              <a:path w="233679" h="230504">
                <a:moveTo>
                  <a:pt x="59763" y="7899"/>
                </a:moveTo>
                <a:lnTo>
                  <a:pt x="54332" y="8596"/>
                </a:lnTo>
                <a:lnTo>
                  <a:pt x="42939" y="16107"/>
                </a:lnTo>
                <a:lnTo>
                  <a:pt x="38414" y="29274"/>
                </a:lnTo>
                <a:lnTo>
                  <a:pt x="41671" y="39954"/>
                </a:lnTo>
                <a:lnTo>
                  <a:pt x="51614" y="47078"/>
                </a:lnTo>
                <a:lnTo>
                  <a:pt x="68569" y="48577"/>
                </a:lnTo>
                <a:lnTo>
                  <a:pt x="77435" y="39566"/>
                </a:lnTo>
                <a:lnTo>
                  <a:pt x="80411" y="23838"/>
                </a:lnTo>
                <a:lnTo>
                  <a:pt x="72911" y="12429"/>
                </a:lnTo>
                <a:lnTo>
                  <a:pt x="59763" y="7899"/>
                </a:lnTo>
                <a:close/>
              </a:path>
              <a:path w="233679" h="230504">
                <a:moveTo>
                  <a:pt x="174723" y="7899"/>
                </a:moveTo>
                <a:lnTo>
                  <a:pt x="161575" y="12429"/>
                </a:lnTo>
                <a:lnTo>
                  <a:pt x="154076" y="23838"/>
                </a:lnTo>
                <a:lnTo>
                  <a:pt x="157052" y="39566"/>
                </a:lnTo>
                <a:lnTo>
                  <a:pt x="165917" y="48577"/>
                </a:lnTo>
                <a:lnTo>
                  <a:pt x="182878" y="47078"/>
                </a:lnTo>
                <a:lnTo>
                  <a:pt x="192819" y="39954"/>
                </a:lnTo>
                <a:lnTo>
                  <a:pt x="196072" y="29274"/>
                </a:lnTo>
                <a:lnTo>
                  <a:pt x="191551" y="16107"/>
                </a:lnTo>
                <a:lnTo>
                  <a:pt x="180159" y="8596"/>
                </a:lnTo>
                <a:lnTo>
                  <a:pt x="174723" y="7899"/>
                </a:lnTo>
                <a:close/>
              </a:path>
              <a:path w="233679" h="230504">
                <a:moveTo>
                  <a:pt x="117751" y="0"/>
                </a:moveTo>
                <a:lnTo>
                  <a:pt x="114967" y="169"/>
                </a:lnTo>
                <a:lnTo>
                  <a:pt x="104667" y="4635"/>
                </a:lnTo>
                <a:lnTo>
                  <a:pt x="97925" y="15339"/>
                </a:lnTo>
                <a:lnTo>
                  <a:pt x="96499" y="32514"/>
                </a:lnTo>
                <a:lnTo>
                  <a:pt x="105343" y="42537"/>
                </a:lnTo>
                <a:lnTo>
                  <a:pt x="119593" y="46371"/>
                </a:lnTo>
                <a:lnTo>
                  <a:pt x="130382" y="42264"/>
                </a:lnTo>
                <a:lnTo>
                  <a:pt x="137613" y="31816"/>
                </a:lnTo>
                <a:lnTo>
                  <a:pt x="139468" y="14968"/>
                </a:lnTo>
                <a:lnTo>
                  <a:pt x="131080" y="4203"/>
                </a:lnTo>
                <a:lnTo>
                  <a:pt x="117751" y="0"/>
                </a:lnTo>
                <a:close/>
              </a:path>
            </a:pathLst>
          </a:custGeom>
          <a:solidFill>
            <a:srgbClr val="00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54"/>
          <p:cNvSpPr/>
          <p:nvPr/>
        </p:nvSpPr>
        <p:spPr>
          <a:xfrm>
            <a:off x="5962492" y="3491416"/>
            <a:ext cx="598544" cy="316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6" name="Группа 355"/>
          <p:cNvGrpSpPr/>
          <p:nvPr/>
        </p:nvGrpSpPr>
        <p:grpSpPr>
          <a:xfrm>
            <a:off x="5988045" y="4144611"/>
            <a:ext cx="529590" cy="311382"/>
            <a:chOff x="2112562" y="6274526"/>
            <a:chExt cx="529590" cy="311382"/>
          </a:xfrm>
        </p:grpSpPr>
        <p:sp>
          <p:nvSpPr>
            <p:cNvPr id="357" name="object 54"/>
            <p:cNvSpPr/>
            <p:nvPr/>
          </p:nvSpPr>
          <p:spPr>
            <a:xfrm>
              <a:off x="2266120" y="6491928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79">
                  <a:moveTo>
                    <a:pt x="46840" y="0"/>
                  </a:moveTo>
                  <a:lnTo>
                    <a:pt x="10108" y="17723"/>
                  </a:lnTo>
                  <a:lnTo>
                    <a:pt x="0" y="43586"/>
                  </a:lnTo>
                  <a:lnTo>
                    <a:pt x="1980" y="58865"/>
                  </a:lnTo>
                  <a:lnTo>
                    <a:pt x="7653" y="71986"/>
                  </a:lnTo>
                  <a:lnTo>
                    <a:pt x="16412" y="82470"/>
                  </a:lnTo>
                  <a:lnTo>
                    <a:pt x="27650" y="89835"/>
                  </a:lnTo>
                  <a:lnTo>
                    <a:pt x="40759" y="93600"/>
                  </a:lnTo>
                  <a:lnTo>
                    <a:pt x="56809" y="91852"/>
                  </a:lnTo>
                  <a:lnTo>
                    <a:pt x="70417" y="86570"/>
                  </a:lnTo>
                  <a:lnTo>
                    <a:pt x="81239" y="78320"/>
                  </a:lnTo>
                  <a:lnTo>
                    <a:pt x="88909" y="67703"/>
                  </a:lnTo>
                  <a:lnTo>
                    <a:pt x="46840" y="67703"/>
                  </a:lnTo>
                  <a:lnTo>
                    <a:pt x="33752" y="63063"/>
                  </a:lnTo>
                  <a:lnTo>
                    <a:pt x="26576" y="51444"/>
                  </a:lnTo>
                  <a:lnTo>
                    <a:pt x="29949" y="36147"/>
                  </a:lnTo>
                  <a:lnTo>
                    <a:pt x="39413" y="27668"/>
                  </a:lnTo>
                  <a:lnTo>
                    <a:pt x="87764" y="27668"/>
                  </a:lnTo>
                  <a:lnTo>
                    <a:pt x="86695" y="24647"/>
                  </a:lnTo>
                  <a:lnTo>
                    <a:pt x="78866" y="13564"/>
                  </a:lnTo>
                  <a:lnTo>
                    <a:pt x="68680" y="5614"/>
                  </a:lnTo>
                  <a:lnTo>
                    <a:pt x="56673" y="1049"/>
                  </a:lnTo>
                  <a:lnTo>
                    <a:pt x="46840" y="0"/>
                  </a:lnTo>
                  <a:close/>
                </a:path>
                <a:path w="93345" h="93979">
                  <a:moveTo>
                    <a:pt x="87764" y="27668"/>
                  </a:moveTo>
                  <a:lnTo>
                    <a:pt x="39413" y="27668"/>
                  </a:lnTo>
                  <a:lnTo>
                    <a:pt x="55888" y="29797"/>
                  </a:lnTo>
                  <a:lnTo>
                    <a:pt x="65231" y="37711"/>
                  </a:lnTo>
                  <a:lnTo>
                    <a:pt x="64062" y="54774"/>
                  </a:lnTo>
                  <a:lnTo>
                    <a:pt x="57160" y="64601"/>
                  </a:lnTo>
                  <a:lnTo>
                    <a:pt x="46840" y="67703"/>
                  </a:lnTo>
                  <a:lnTo>
                    <a:pt x="88909" y="67703"/>
                  </a:lnTo>
                  <a:lnTo>
                    <a:pt x="93149" y="55195"/>
                  </a:lnTo>
                  <a:lnTo>
                    <a:pt x="91634" y="38608"/>
                  </a:lnTo>
                  <a:lnTo>
                    <a:pt x="87764" y="27668"/>
                  </a:lnTo>
                  <a:close/>
                </a:path>
              </a:pathLst>
            </a:custGeom>
            <a:solidFill>
              <a:srgbClr val="D76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55"/>
            <p:cNvSpPr/>
            <p:nvPr/>
          </p:nvSpPr>
          <p:spPr>
            <a:xfrm>
              <a:off x="2517043" y="6491928"/>
              <a:ext cx="93345" cy="93980"/>
            </a:xfrm>
            <a:custGeom>
              <a:avLst/>
              <a:gdLst/>
              <a:ahLst/>
              <a:cxnLst/>
              <a:rect l="l" t="t" r="r" b="b"/>
              <a:pathLst>
                <a:path w="93345" h="93979">
                  <a:moveTo>
                    <a:pt x="46900" y="0"/>
                  </a:moveTo>
                  <a:lnTo>
                    <a:pt x="10143" y="17701"/>
                  </a:lnTo>
                  <a:lnTo>
                    <a:pt x="0" y="43537"/>
                  </a:lnTo>
                  <a:lnTo>
                    <a:pt x="1978" y="58821"/>
                  </a:lnTo>
                  <a:lnTo>
                    <a:pt x="7649" y="71946"/>
                  </a:lnTo>
                  <a:lnTo>
                    <a:pt x="16404" y="82433"/>
                  </a:lnTo>
                  <a:lnTo>
                    <a:pt x="27635" y="89807"/>
                  </a:lnTo>
                  <a:lnTo>
                    <a:pt x="40733" y="93589"/>
                  </a:lnTo>
                  <a:lnTo>
                    <a:pt x="56806" y="91848"/>
                  </a:lnTo>
                  <a:lnTo>
                    <a:pt x="70421" y="86571"/>
                  </a:lnTo>
                  <a:lnTo>
                    <a:pt x="81241" y="78328"/>
                  </a:lnTo>
                  <a:lnTo>
                    <a:pt x="88917" y="67703"/>
                  </a:lnTo>
                  <a:lnTo>
                    <a:pt x="46900" y="67703"/>
                  </a:lnTo>
                  <a:lnTo>
                    <a:pt x="33778" y="63073"/>
                  </a:lnTo>
                  <a:lnTo>
                    <a:pt x="26592" y="51479"/>
                  </a:lnTo>
                  <a:lnTo>
                    <a:pt x="29946" y="36178"/>
                  </a:lnTo>
                  <a:lnTo>
                    <a:pt x="39395" y="27687"/>
                  </a:lnTo>
                  <a:lnTo>
                    <a:pt x="87775" y="27687"/>
                  </a:lnTo>
                  <a:lnTo>
                    <a:pt x="86701" y="24645"/>
                  </a:lnTo>
                  <a:lnTo>
                    <a:pt x="78882" y="13557"/>
                  </a:lnTo>
                  <a:lnTo>
                    <a:pt x="68706" y="5606"/>
                  </a:lnTo>
                  <a:lnTo>
                    <a:pt x="56706" y="1045"/>
                  </a:lnTo>
                  <a:lnTo>
                    <a:pt x="46900" y="0"/>
                  </a:lnTo>
                  <a:close/>
                </a:path>
                <a:path w="93345" h="93979">
                  <a:moveTo>
                    <a:pt x="87775" y="27687"/>
                  </a:moveTo>
                  <a:lnTo>
                    <a:pt x="39395" y="27687"/>
                  </a:lnTo>
                  <a:lnTo>
                    <a:pt x="55873" y="29797"/>
                  </a:lnTo>
                  <a:lnTo>
                    <a:pt x="65226" y="37693"/>
                  </a:lnTo>
                  <a:lnTo>
                    <a:pt x="64065" y="54772"/>
                  </a:lnTo>
                  <a:lnTo>
                    <a:pt x="57174" y="64604"/>
                  </a:lnTo>
                  <a:lnTo>
                    <a:pt x="46900" y="67703"/>
                  </a:lnTo>
                  <a:lnTo>
                    <a:pt x="88917" y="67703"/>
                  </a:lnTo>
                  <a:lnTo>
                    <a:pt x="93143" y="55217"/>
                  </a:lnTo>
                  <a:lnTo>
                    <a:pt x="91632" y="38616"/>
                  </a:lnTo>
                  <a:lnTo>
                    <a:pt x="87775" y="27687"/>
                  </a:lnTo>
                  <a:close/>
                </a:path>
              </a:pathLst>
            </a:custGeom>
            <a:solidFill>
              <a:srgbClr val="D76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56"/>
            <p:cNvSpPr/>
            <p:nvPr/>
          </p:nvSpPr>
          <p:spPr>
            <a:xfrm>
              <a:off x="2112562" y="6274526"/>
              <a:ext cx="529590" cy="304800"/>
            </a:xfrm>
            <a:custGeom>
              <a:avLst/>
              <a:gdLst/>
              <a:ahLst/>
              <a:cxnLst/>
              <a:rect l="l" t="t" r="r" b="b"/>
              <a:pathLst>
                <a:path w="529590" h="304800">
                  <a:moveTo>
                    <a:pt x="100586" y="118541"/>
                  </a:moveTo>
                  <a:lnTo>
                    <a:pt x="77713" y="118541"/>
                  </a:lnTo>
                  <a:lnTo>
                    <a:pt x="67710" y="130758"/>
                  </a:lnTo>
                  <a:lnTo>
                    <a:pt x="43585" y="167612"/>
                  </a:lnTo>
                  <a:lnTo>
                    <a:pt x="26554" y="204356"/>
                  </a:lnTo>
                  <a:lnTo>
                    <a:pt x="11404" y="251256"/>
                  </a:lnTo>
                  <a:lnTo>
                    <a:pt x="2772" y="284308"/>
                  </a:lnTo>
                  <a:lnTo>
                    <a:pt x="0" y="294750"/>
                  </a:lnTo>
                  <a:lnTo>
                    <a:pt x="100586" y="304444"/>
                  </a:lnTo>
                  <a:lnTo>
                    <a:pt x="100586" y="273951"/>
                  </a:lnTo>
                  <a:lnTo>
                    <a:pt x="138965" y="273951"/>
                  </a:lnTo>
                  <a:lnTo>
                    <a:pt x="138965" y="264883"/>
                  </a:lnTo>
                  <a:lnTo>
                    <a:pt x="139257" y="264883"/>
                  </a:lnTo>
                  <a:lnTo>
                    <a:pt x="139257" y="264426"/>
                  </a:lnTo>
                  <a:lnTo>
                    <a:pt x="140959" y="250021"/>
                  </a:lnTo>
                  <a:lnTo>
                    <a:pt x="141103" y="249631"/>
                  </a:lnTo>
                  <a:lnTo>
                    <a:pt x="100586" y="249631"/>
                  </a:lnTo>
                  <a:lnTo>
                    <a:pt x="100586" y="118541"/>
                  </a:lnTo>
                  <a:close/>
                </a:path>
                <a:path w="529590" h="304800">
                  <a:moveTo>
                    <a:pt x="438976" y="204356"/>
                  </a:moveTo>
                  <a:lnTo>
                    <a:pt x="188626" y="204356"/>
                  </a:lnTo>
                  <a:lnTo>
                    <a:pt x="205743" y="205356"/>
                  </a:lnTo>
                  <a:lnTo>
                    <a:pt x="220819" y="209049"/>
                  </a:lnTo>
                  <a:lnTo>
                    <a:pt x="252520" y="233198"/>
                  </a:lnTo>
                  <a:lnTo>
                    <a:pt x="261545" y="264883"/>
                  </a:lnTo>
                  <a:lnTo>
                    <a:pt x="390057" y="264655"/>
                  </a:lnTo>
                  <a:lnTo>
                    <a:pt x="404123" y="225278"/>
                  </a:lnTo>
                  <a:lnTo>
                    <a:pt x="425903" y="208587"/>
                  </a:lnTo>
                  <a:lnTo>
                    <a:pt x="438976" y="204356"/>
                  </a:lnTo>
                  <a:close/>
                </a:path>
                <a:path w="529590" h="304800">
                  <a:moveTo>
                    <a:pt x="529402" y="204249"/>
                  </a:moveTo>
                  <a:lnTo>
                    <a:pt x="439308" y="204249"/>
                  </a:lnTo>
                  <a:lnTo>
                    <a:pt x="456472" y="205219"/>
                  </a:lnTo>
                  <a:lnTo>
                    <a:pt x="471590" y="208867"/>
                  </a:lnTo>
                  <a:lnTo>
                    <a:pt x="503442" y="232831"/>
                  </a:lnTo>
                  <a:lnTo>
                    <a:pt x="512191" y="256616"/>
                  </a:lnTo>
                  <a:lnTo>
                    <a:pt x="529338" y="264426"/>
                  </a:lnTo>
                  <a:lnTo>
                    <a:pt x="529402" y="204249"/>
                  </a:lnTo>
                  <a:close/>
                </a:path>
                <a:path w="529590" h="304800">
                  <a:moveTo>
                    <a:pt x="290019" y="0"/>
                  </a:moveTo>
                  <a:lnTo>
                    <a:pt x="277394" y="4123"/>
                  </a:lnTo>
                  <a:lnTo>
                    <a:pt x="269526" y="15123"/>
                  </a:lnTo>
                  <a:lnTo>
                    <a:pt x="243549" y="112090"/>
                  </a:lnTo>
                  <a:lnTo>
                    <a:pt x="158536" y="126606"/>
                  </a:lnTo>
                  <a:lnTo>
                    <a:pt x="144948" y="131207"/>
                  </a:lnTo>
                  <a:lnTo>
                    <a:pt x="134623" y="139826"/>
                  </a:lnTo>
                  <a:lnTo>
                    <a:pt x="129437" y="152088"/>
                  </a:lnTo>
                  <a:lnTo>
                    <a:pt x="129161" y="249631"/>
                  </a:lnTo>
                  <a:lnTo>
                    <a:pt x="141103" y="249631"/>
                  </a:lnTo>
                  <a:lnTo>
                    <a:pt x="145801" y="236840"/>
                  </a:lnTo>
                  <a:lnTo>
                    <a:pt x="153394" y="225278"/>
                  </a:lnTo>
                  <a:lnTo>
                    <a:pt x="163359" y="215728"/>
                  </a:lnTo>
                  <a:lnTo>
                    <a:pt x="175193" y="208645"/>
                  </a:lnTo>
                  <a:lnTo>
                    <a:pt x="188626" y="204356"/>
                  </a:lnTo>
                  <a:lnTo>
                    <a:pt x="438976" y="204356"/>
                  </a:lnTo>
                  <a:lnTo>
                    <a:pt x="439308" y="204249"/>
                  </a:lnTo>
                  <a:lnTo>
                    <a:pt x="529402" y="204249"/>
                  </a:lnTo>
                  <a:lnTo>
                    <a:pt x="529452" y="157327"/>
                  </a:lnTo>
                  <a:lnTo>
                    <a:pt x="504786" y="104127"/>
                  </a:lnTo>
                  <a:lnTo>
                    <a:pt x="290133" y="104127"/>
                  </a:lnTo>
                  <a:lnTo>
                    <a:pt x="306503" y="42989"/>
                  </a:lnTo>
                  <a:lnTo>
                    <a:pt x="458611" y="42989"/>
                  </a:lnTo>
                  <a:lnTo>
                    <a:pt x="458611" y="21513"/>
                  </a:lnTo>
                  <a:lnTo>
                    <a:pt x="454113" y="8353"/>
                  </a:lnTo>
                  <a:lnTo>
                    <a:pt x="442766" y="757"/>
                  </a:lnTo>
                  <a:lnTo>
                    <a:pt x="290019" y="0"/>
                  </a:lnTo>
                  <a:close/>
                </a:path>
                <a:path w="529590" h="304800">
                  <a:moveTo>
                    <a:pt x="458611" y="42989"/>
                  </a:moveTo>
                  <a:lnTo>
                    <a:pt x="415571" y="42989"/>
                  </a:lnTo>
                  <a:lnTo>
                    <a:pt x="415571" y="82727"/>
                  </a:lnTo>
                  <a:lnTo>
                    <a:pt x="290133" y="104127"/>
                  </a:lnTo>
                  <a:lnTo>
                    <a:pt x="504786" y="104127"/>
                  </a:lnTo>
                  <a:lnTo>
                    <a:pt x="491455" y="75374"/>
                  </a:lnTo>
                  <a:lnTo>
                    <a:pt x="458611" y="75374"/>
                  </a:lnTo>
                  <a:lnTo>
                    <a:pt x="458611" y="42989"/>
                  </a:lnTo>
                  <a:close/>
                </a:path>
                <a:path w="529590" h="304800">
                  <a:moveTo>
                    <a:pt x="489040" y="70167"/>
                  </a:moveTo>
                  <a:lnTo>
                    <a:pt x="458611" y="75374"/>
                  </a:lnTo>
                  <a:lnTo>
                    <a:pt x="491455" y="75374"/>
                  </a:lnTo>
                  <a:lnTo>
                    <a:pt x="489040" y="70167"/>
                  </a:lnTo>
                  <a:close/>
                </a:path>
              </a:pathLst>
            </a:custGeom>
            <a:solidFill>
              <a:srgbClr val="D76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0" name="object 55"/>
          <p:cNvSpPr/>
          <p:nvPr/>
        </p:nvSpPr>
        <p:spPr>
          <a:xfrm>
            <a:off x="6952214" y="5365051"/>
            <a:ext cx="427763" cy="563309"/>
          </a:xfrm>
          <a:custGeom>
            <a:avLst/>
            <a:gdLst/>
            <a:ahLst/>
            <a:cxnLst/>
            <a:rect l="l" t="t" r="r" b="b"/>
            <a:pathLst>
              <a:path w="154304" h="203200">
                <a:moveTo>
                  <a:pt x="44207" y="8337"/>
                </a:moveTo>
                <a:lnTo>
                  <a:pt x="33322" y="16435"/>
                </a:lnTo>
                <a:lnTo>
                  <a:pt x="24907" y="26636"/>
                </a:lnTo>
                <a:lnTo>
                  <a:pt x="19440" y="38515"/>
                </a:lnTo>
                <a:lnTo>
                  <a:pt x="17399" y="51650"/>
                </a:lnTo>
                <a:lnTo>
                  <a:pt x="11112" y="51650"/>
                </a:lnTo>
                <a:lnTo>
                  <a:pt x="11112" y="62077"/>
                </a:lnTo>
                <a:lnTo>
                  <a:pt x="16192" y="63614"/>
                </a:lnTo>
                <a:lnTo>
                  <a:pt x="21272" y="64947"/>
                </a:lnTo>
                <a:lnTo>
                  <a:pt x="26339" y="66103"/>
                </a:lnTo>
                <a:lnTo>
                  <a:pt x="26911" y="70637"/>
                </a:lnTo>
                <a:lnTo>
                  <a:pt x="25837" y="71331"/>
                </a:lnTo>
                <a:lnTo>
                  <a:pt x="24168" y="72478"/>
                </a:lnTo>
                <a:lnTo>
                  <a:pt x="24061" y="81445"/>
                </a:lnTo>
                <a:lnTo>
                  <a:pt x="24841" y="86817"/>
                </a:lnTo>
                <a:lnTo>
                  <a:pt x="28257" y="95034"/>
                </a:lnTo>
                <a:lnTo>
                  <a:pt x="30695" y="97904"/>
                </a:lnTo>
                <a:lnTo>
                  <a:pt x="34434" y="100985"/>
                </a:lnTo>
                <a:lnTo>
                  <a:pt x="38850" y="110486"/>
                </a:lnTo>
                <a:lnTo>
                  <a:pt x="46453" y="120196"/>
                </a:lnTo>
                <a:lnTo>
                  <a:pt x="58613" y="131017"/>
                </a:lnTo>
                <a:lnTo>
                  <a:pt x="70038" y="134788"/>
                </a:lnTo>
                <a:lnTo>
                  <a:pt x="85533" y="135545"/>
                </a:lnTo>
                <a:lnTo>
                  <a:pt x="96749" y="130891"/>
                </a:lnTo>
                <a:lnTo>
                  <a:pt x="100136" y="128320"/>
                </a:lnTo>
                <a:lnTo>
                  <a:pt x="77210" y="128314"/>
                </a:lnTo>
                <a:lnTo>
                  <a:pt x="65722" y="125583"/>
                </a:lnTo>
                <a:lnTo>
                  <a:pt x="54036" y="117655"/>
                </a:lnTo>
                <a:lnTo>
                  <a:pt x="46342" y="107718"/>
                </a:lnTo>
                <a:lnTo>
                  <a:pt x="41236" y="95503"/>
                </a:lnTo>
                <a:lnTo>
                  <a:pt x="40652" y="93344"/>
                </a:lnTo>
                <a:lnTo>
                  <a:pt x="36614" y="92087"/>
                </a:lnTo>
                <a:lnTo>
                  <a:pt x="35140" y="90462"/>
                </a:lnTo>
                <a:lnTo>
                  <a:pt x="32943" y="85178"/>
                </a:lnTo>
                <a:lnTo>
                  <a:pt x="32321" y="81445"/>
                </a:lnTo>
                <a:lnTo>
                  <a:pt x="32257" y="76936"/>
                </a:lnTo>
                <a:lnTo>
                  <a:pt x="33108" y="76542"/>
                </a:lnTo>
                <a:lnTo>
                  <a:pt x="33921" y="76288"/>
                </a:lnTo>
                <a:lnTo>
                  <a:pt x="34671" y="76136"/>
                </a:lnTo>
                <a:lnTo>
                  <a:pt x="43275" y="76136"/>
                </a:lnTo>
                <a:lnTo>
                  <a:pt x="48594" y="69878"/>
                </a:lnTo>
                <a:lnTo>
                  <a:pt x="99973" y="69878"/>
                </a:lnTo>
                <a:lnTo>
                  <a:pt x="111760" y="68338"/>
                </a:lnTo>
                <a:lnTo>
                  <a:pt x="127558" y="68338"/>
                </a:lnTo>
                <a:lnTo>
                  <a:pt x="127876" y="65341"/>
                </a:lnTo>
                <a:lnTo>
                  <a:pt x="132410" y="64363"/>
                </a:lnTo>
                <a:lnTo>
                  <a:pt x="136931" y="63271"/>
                </a:lnTo>
                <a:lnTo>
                  <a:pt x="141465" y="62077"/>
                </a:lnTo>
                <a:lnTo>
                  <a:pt x="141465" y="51650"/>
                </a:lnTo>
                <a:lnTo>
                  <a:pt x="134437" y="49464"/>
                </a:lnTo>
                <a:lnTo>
                  <a:pt x="133500" y="44856"/>
                </a:lnTo>
                <a:lnTo>
                  <a:pt x="55181" y="44856"/>
                </a:lnTo>
                <a:lnTo>
                  <a:pt x="44207" y="8337"/>
                </a:lnTo>
                <a:close/>
              </a:path>
              <a:path w="154304" h="203200">
                <a:moveTo>
                  <a:pt x="131121" y="76390"/>
                </a:moveTo>
                <a:lnTo>
                  <a:pt x="121653" y="76390"/>
                </a:lnTo>
                <a:lnTo>
                  <a:pt x="122214" y="76580"/>
                </a:lnTo>
                <a:lnTo>
                  <a:pt x="122999" y="76936"/>
                </a:lnTo>
                <a:lnTo>
                  <a:pt x="114893" y="93344"/>
                </a:lnTo>
                <a:lnTo>
                  <a:pt x="113572" y="97904"/>
                </a:lnTo>
                <a:lnTo>
                  <a:pt x="107991" y="109686"/>
                </a:lnTo>
                <a:lnTo>
                  <a:pt x="99898" y="119138"/>
                </a:lnTo>
                <a:lnTo>
                  <a:pt x="93421" y="124904"/>
                </a:lnTo>
                <a:lnTo>
                  <a:pt x="85623" y="128320"/>
                </a:lnTo>
                <a:lnTo>
                  <a:pt x="100144" y="128314"/>
                </a:lnTo>
                <a:lnTo>
                  <a:pt x="108874" y="121688"/>
                </a:lnTo>
                <a:lnTo>
                  <a:pt x="116392" y="111470"/>
                </a:lnTo>
                <a:lnTo>
                  <a:pt x="121640" y="99364"/>
                </a:lnTo>
                <a:lnTo>
                  <a:pt x="124790" y="97650"/>
                </a:lnTo>
                <a:lnTo>
                  <a:pt x="127139" y="94741"/>
                </a:lnTo>
                <a:lnTo>
                  <a:pt x="130429" y="86601"/>
                </a:lnTo>
                <a:lnTo>
                  <a:pt x="131141" y="81445"/>
                </a:lnTo>
                <a:lnTo>
                  <a:pt x="131121" y="76390"/>
                </a:lnTo>
                <a:close/>
              </a:path>
              <a:path w="154304" h="203200">
                <a:moveTo>
                  <a:pt x="127558" y="68338"/>
                </a:moveTo>
                <a:lnTo>
                  <a:pt x="111760" y="68338"/>
                </a:lnTo>
                <a:lnTo>
                  <a:pt x="114630" y="77508"/>
                </a:lnTo>
                <a:lnTo>
                  <a:pt x="115925" y="76657"/>
                </a:lnTo>
                <a:lnTo>
                  <a:pt x="118910" y="76580"/>
                </a:lnTo>
                <a:lnTo>
                  <a:pt x="121653" y="76390"/>
                </a:lnTo>
                <a:lnTo>
                  <a:pt x="131121" y="76390"/>
                </a:lnTo>
                <a:lnTo>
                  <a:pt x="131064" y="72478"/>
                </a:lnTo>
                <a:lnTo>
                  <a:pt x="128828" y="70968"/>
                </a:lnTo>
                <a:lnTo>
                  <a:pt x="127990" y="70434"/>
                </a:lnTo>
                <a:lnTo>
                  <a:pt x="127317" y="70065"/>
                </a:lnTo>
                <a:lnTo>
                  <a:pt x="127558" y="68338"/>
                </a:lnTo>
                <a:close/>
              </a:path>
              <a:path w="154304" h="203200">
                <a:moveTo>
                  <a:pt x="43275" y="76136"/>
                </a:moveTo>
                <a:lnTo>
                  <a:pt x="34671" y="76136"/>
                </a:lnTo>
                <a:lnTo>
                  <a:pt x="40411" y="76669"/>
                </a:lnTo>
                <a:lnTo>
                  <a:pt x="42595" y="76936"/>
                </a:lnTo>
                <a:lnTo>
                  <a:pt x="43275" y="76136"/>
                </a:lnTo>
                <a:close/>
              </a:path>
              <a:path w="154304" h="203200">
                <a:moveTo>
                  <a:pt x="99973" y="69878"/>
                </a:moveTo>
                <a:lnTo>
                  <a:pt x="48594" y="69878"/>
                </a:lnTo>
                <a:lnTo>
                  <a:pt x="61228" y="70968"/>
                </a:lnTo>
                <a:lnTo>
                  <a:pt x="73864" y="71331"/>
                </a:lnTo>
                <a:lnTo>
                  <a:pt x="86500" y="70995"/>
                </a:lnTo>
                <a:lnTo>
                  <a:pt x="99133" y="69988"/>
                </a:lnTo>
                <a:lnTo>
                  <a:pt x="99973" y="69878"/>
                </a:lnTo>
                <a:close/>
              </a:path>
              <a:path w="154304" h="203200">
                <a:moveTo>
                  <a:pt x="80835" y="0"/>
                </a:moveTo>
                <a:lnTo>
                  <a:pt x="71501" y="0"/>
                </a:lnTo>
                <a:lnTo>
                  <a:pt x="67183" y="444"/>
                </a:lnTo>
                <a:lnTo>
                  <a:pt x="63017" y="1282"/>
                </a:lnTo>
                <a:lnTo>
                  <a:pt x="63017" y="44856"/>
                </a:lnTo>
                <a:lnTo>
                  <a:pt x="90081" y="44856"/>
                </a:lnTo>
                <a:lnTo>
                  <a:pt x="90081" y="1536"/>
                </a:lnTo>
                <a:lnTo>
                  <a:pt x="85559" y="533"/>
                </a:lnTo>
                <a:lnTo>
                  <a:pt x="80835" y="0"/>
                </a:lnTo>
                <a:close/>
              </a:path>
              <a:path w="154304" h="203200">
                <a:moveTo>
                  <a:pt x="105791" y="7289"/>
                </a:moveTo>
                <a:lnTo>
                  <a:pt x="97929" y="44856"/>
                </a:lnTo>
                <a:lnTo>
                  <a:pt x="133500" y="44856"/>
                </a:lnTo>
                <a:lnTo>
                  <a:pt x="131803" y="36512"/>
                </a:lnTo>
                <a:lnTo>
                  <a:pt x="125837" y="24885"/>
                </a:lnTo>
                <a:lnTo>
                  <a:pt x="117010" y="15004"/>
                </a:lnTo>
                <a:lnTo>
                  <a:pt x="105791" y="7289"/>
                </a:lnTo>
                <a:close/>
              </a:path>
              <a:path w="154304" h="203200">
                <a:moveTo>
                  <a:pt x="28702" y="138201"/>
                </a:moveTo>
                <a:lnTo>
                  <a:pt x="21805" y="138201"/>
                </a:lnTo>
                <a:lnTo>
                  <a:pt x="18062" y="141904"/>
                </a:lnTo>
                <a:lnTo>
                  <a:pt x="2243" y="179095"/>
                </a:lnTo>
                <a:lnTo>
                  <a:pt x="0" y="203161"/>
                </a:lnTo>
                <a:lnTo>
                  <a:pt x="28702" y="203161"/>
                </a:lnTo>
                <a:lnTo>
                  <a:pt x="28702" y="138201"/>
                </a:lnTo>
                <a:close/>
              </a:path>
              <a:path w="154304" h="203200">
                <a:moveTo>
                  <a:pt x="42443" y="138137"/>
                </a:moveTo>
                <a:lnTo>
                  <a:pt x="41681" y="138150"/>
                </a:lnTo>
                <a:lnTo>
                  <a:pt x="41681" y="167424"/>
                </a:lnTo>
                <a:lnTo>
                  <a:pt x="111467" y="167424"/>
                </a:lnTo>
                <a:lnTo>
                  <a:pt x="106717" y="150737"/>
                </a:lnTo>
                <a:lnTo>
                  <a:pt x="64519" y="150737"/>
                </a:lnTo>
                <a:lnTo>
                  <a:pt x="52563" y="145858"/>
                </a:lnTo>
                <a:lnTo>
                  <a:pt x="42443" y="138137"/>
                </a:lnTo>
                <a:close/>
              </a:path>
              <a:path w="154304" h="203200">
                <a:moveTo>
                  <a:pt x="104616" y="143360"/>
                </a:moveTo>
                <a:lnTo>
                  <a:pt x="94878" y="148001"/>
                </a:lnTo>
                <a:lnTo>
                  <a:pt x="81850" y="150585"/>
                </a:lnTo>
                <a:lnTo>
                  <a:pt x="64519" y="150737"/>
                </a:lnTo>
                <a:lnTo>
                  <a:pt x="106717" y="150737"/>
                </a:lnTo>
                <a:lnTo>
                  <a:pt x="104616" y="143360"/>
                </a:lnTo>
                <a:close/>
              </a:path>
              <a:path w="154304" h="203200">
                <a:moveTo>
                  <a:pt x="132448" y="137299"/>
                </a:moveTo>
                <a:lnTo>
                  <a:pt x="124460" y="137312"/>
                </a:lnTo>
                <a:lnTo>
                  <a:pt x="124460" y="203161"/>
                </a:lnTo>
                <a:lnTo>
                  <a:pt x="153904" y="196564"/>
                </a:lnTo>
                <a:lnTo>
                  <a:pt x="152900" y="183755"/>
                </a:lnTo>
                <a:lnTo>
                  <a:pt x="150036" y="170405"/>
                </a:lnTo>
                <a:lnTo>
                  <a:pt x="145527" y="157532"/>
                </a:lnTo>
                <a:lnTo>
                  <a:pt x="139592" y="146157"/>
                </a:lnTo>
                <a:lnTo>
                  <a:pt x="132448" y="137299"/>
                </a:lnTo>
                <a:close/>
              </a:path>
              <a:path w="154304" h="203200">
                <a:moveTo>
                  <a:pt x="111467" y="185356"/>
                </a:moveTo>
                <a:lnTo>
                  <a:pt x="41681" y="185356"/>
                </a:lnTo>
                <a:lnTo>
                  <a:pt x="41681" y="203161"/>
                </a:lnTo>
                <a:lnTo>
                  <a:pt x="111467" y="203161"/>
                </a:lnTo>
                <a:lnTo>
                  <a:pt x="111467" y="185356"/>
                </a:lnTo>
                <a:close/>
              </a:path>
            </a:pathLst>
          </a:custGeom>
          <a:solidFill>
            <a:srgbClr val="0068AD"/>
          </a:solidFill>
          <a:ln>
            <a:solidFill>
              <a:srgbClr val="618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981576" y="3503614"/>
            <a:ext cx="569913" cy="407987"/>
            <a:chOff x="2898" y="2207"/>
            <a:chExt cx="359" cy="257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98" y="2207"/>
              <a:ext cx="359" cy="257"/>
            </a:xfrm>
            <a:prstGeom prst="rect">
              <a:avLst/>
            </a:prstGeom>
            <a:solidFill>
              <a:srgbClr val="D760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207"/>
              <a:ext cx="36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285" name="Прямоугольник 2"/>
          <p:cNvSpPr txBox="1"/>
          <p:nvPr/>
        </p:nvSpPr>
        <p:spPr>
          <a:xfrm>
            <a:off x="946987" y="6320213"/>
            <a:ext cx="385878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0238">
              <a:spcBef>
                <a:spcPts val="600"/>
              </a:spcBef>
              <a:buSzPct val="100000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lang="ru-RU" sz="1500" dirty="0"/>
              <a:t>Все иконки являются редактируемыми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xmlns="" val="32918865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  <a:latin typeface="PFDinTextCondPro-Medium"/>
              </a:rPr>
              <a:t>Предлагаемая схема расположения линий электропередачи и ее параметры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 descr="Схема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58" y="1288473"/>
            <a:ext cx="5096247" cy="4094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255" y="1527463"/>
            <a:ext cx="45304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rtlCol="0">
            <a:spAutoFit/>
          </a:bodyPr>
          <a:lstStyle/>
          <a:p>
            <a:pPr marL="342900" indent="-342900">
              <a:buAutoNum type="arabicPlain" startAt="7"/>
            </a:pPr>
            <a:endParaRPr lang="ru-RU" sz="1600" dirty="0" smtClean="0">
              <a:solidFill>
                <a:schemeClr val="tx1"/>
              </a:solidFill>
              <a:latin typeface="PFDinTextCondPro-Light"/>
              <a:ea typeface="PFDinTextCondPro-Medium"/>
              <a:cs typeface="Arial" pitchFamily="34" charset="0"/>
              <a:sym typeface="PFDinTextCondPro-Medium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246394" y="4281056"/>
          <a:ext cx="4325606" cy="235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Схема 9"/>
          <p:cNvGraphicFramePr/>
          <p:nvPr/>
        </p:nvGraphicFramePr>
        <p:xfrm>
          <a:off x="270163" y="1402774"/>
          <a:ext cx="4312228" cy="276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37019" y="5382494"/>
            <a:ext cx="409401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2" rtlCol="0" anchor="ctr">
            <a:spAutoFit/>
          </a:bodyPr>
          <a:lstStyle/>
          <a:p>
            <a:pPr>
              <a:buClr>
                <a:srgbClr val="FF00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</a:t>
            </a: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– ЛЭП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Нумерация ЛЭП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  <a:p>
            <a:pPr>
              <a:buClr>
                <a:srgbClr val="FFFF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Выключатели</a:t>
            </a:r>
          </a:p>
          <a:p>
            <a:pPr>
              <a:buClr>
                <a:srgbClr val="FFC0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Реклоузеры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929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97267"/>
            <a:ext cx="682739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</a:rPr>
              <a:t>Теоретическое обоснование решения и расчет капитальной стоимости и потенциального ущерба для потребителей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 descr="СХЕМА — коп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26" y="1251645"/>
            <a:ext cx="2161247" cy="1664587"/>
          </a:xfrm>
          <a:prstGeom prst="rect">
            <a:avLst/>
          </a:prstGeom>
        </p:spPr>
      </p:pic>
      <p:pic>
        <p:nvPicPr>
          <p:cNvPr id="6" name="Рисунок 5" descr="СХЕМ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809" y="2997449"/>
            <a:ext cx="2159445" cy="1663200"/>
          </a:xfrm>
          <a:prstGeom prst="rect">
            <a:avLst/>
          </a:prstGeom>
        </p:spPr>
      </p:pic>
      <p:pic>
        <p:nvPicPr>
          <p:cNvPr id="7" name="Рисунок 6" descr="Схема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94419" y="4838447"/>
            <a:ext cx="2070358" cy="1663200"/>
          </a:xfrm>
          <a:prstGeom prst="rect">
            <a:avLst/>
          </a:prstGeom>
        </p:spPr>
      </p:pic>
      <p:sp>
        <p:nvSpPr>
          <p:cNvPr id="8" name="Шеврон 2"/>
          <p:cNvSpPr/>
          <p:nvPr/>
        </p:nvSpPr>
        <p:spPr>
          <a:xfrm rot="5400000">
            <a:off x="8198638" y="2730331"/>
            <a:ext cx="256032" cy="379323"/>
          </a:xfrm>
          <a:prstGeom prst="chevron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Шеврон 2"/>
          <p:cNvSpPr/>
          <p:nvPr/>
        </p:nvSpPr>
        <p:spPr>
          <a:xfrm rot="5400000">
            <a:off x="8209524" y="4493816"/>
            <a:ext cx="256032" cy="379323"/>
          </a:xfrm>
          <a:prstGeom prst="chevron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718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991CAC90-67D6-4821-9956-33BB2F7408F8}"/>
              </a:ext>
            </a:extLst>
          </p:cNvPr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</a:rPr>
              <a:t>Область применения различных схем распределительных электрических сетей</a:t>
            </a:r>
          </a:p>
        </p:txBody>
      </p:sp>
    </p:spTree>
    <p:extLst>
      <p:ext uri="{BB962C8B-B14F-4D97-AF65-F5344CB8AC3E}">
        <p14:creationId xmlns:p14="http://schemas.microsoft.com/office/powerpoint/2010/main" xmlns="" val="181868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991CAC90-67D6-4821-9956-33BB2F7408F8}"/>
              </a:ext>
            </a:extLst>
          </p:cNvPr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/>
              <a:t>Принципы решения задачи проектирования распределительной электрической сети</a:t>
            </a:r>
          </a:p>
        </p:txBody>
      </p:sp>
    </p:spTree>
    <p:extLst>
      <p:ext uri="{BB962C8B-B14F-4D97-AF65-F5344CB8AC3E}">
        <p14:creationId xmlns:p14="http://schemas.microsoft.com/office/powerpoint/2010/main" xmlns="" val="301815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1627931" y="307505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3778174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429" name="Прямоугольник 1"/>
          <p:cNvSpPr txBox="1"/>
          <p:nvPr/>
        </p:nvSpPr>
        <p:spPr>
          <a:xfrm>
            <a:off x="946986" y="1403655"/>
            <a:ext cx="27982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Общие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к </a:t>
            </a:r>
            <a:r>
              <a:rPr dirty="0" err="1"/>
              <a:t>презентации</a:t>
            </a:r>
            <a:endParaRPr dirty="0"/>
          </a:p>
        </p:txBody>
      </p:sp>
      <p:sp>
        <p:nvSpPr>
          <p:cNvPr id="430" name="Прямоугольник 2"/>
          <p:cNvSpPr txBox="1"/>
          <p:nvPr/>
        </p:nvSpPr>
        <p:spPr>
          <a:xfrm>
            <a:off x="946987" y="1926570"/>
            <a:ext cx="7155578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Презентации</a:t>
            </a:r>
            <a:r>
              <a:rPr sz="1500" dirty="0"/>
              <a:t> </a:t>
            </a:r>
            <a:r>
              <a:rPr sz="1500" dirty="0" err="1"/>
              <a:t>выполняются</a:t>
            </a:r>
            <a:r>
              <a:rPr sz="1500" dirty="0"/>
              <a:t> в Power Point, </a:t>
            </a:r>
            <a:r>
              <a:rPr sz="1500" dirty="0" err="1"/>
              <a:t>во</a:t>
            </a:r>
            <a:r>
              <a:rPr sz="1500" dirty="0"/>
              <a:t> </a:t>
            </a:r>
            <a:r>
              <a:rPr sz="1500" dirty="0" err="1"/>
              <a:t>всех</a:t>
            </a:r>
            <a:r>
              <a:rPr sz="1500" dirty="0"/>
              <a:t> </a:t>
            </a:r>
            <a:r>
              <a:rPr sz="1500" dirty="0" err="1"/>
              <a:t>слайдах</a:t>
            </a:r>
            <a:r>
              <a:rPr sz="1500" dirty="0"/>
              <a:t> </a:t>
            </a:r>
            <a:r>
              <a:rPr sz="1500" dirty="0" err="1"/>
              <a:t>используется</a:t>
            </a:r>
            <a:r>
              <a:rPr sz="1500" dirty="0"/>
              <a:t> </a:t>
            </a:r>
            <a:r>
              <a:rPr sz="1500" dirty="0" err="1"/>
              <a:t>логотип</a:t>
            </a:r>
            <a:r>
              <a:rPr sz="1500" dirty="0"/>
              <a:t> ПАО «Россети» / ДЗО ПАО «Россети» в </a:t>
            </a:r>
            <a:r>
              <a:rPr sz="1500" dirty="0" err="1"/>
              <a:t>левом</a:t>
            </a:r>
            <a:r>
              <a:rPr sz="1500" dirty="0"/>
              <a:t> </a:t>
            </a:r>
            <a:r>
              <a:rPr sz="1500" dirty="0" err="1"/>
              <a:t>верхнем</a:t>
            </a:r>
            <a:r>
              <a:rPr sz="1500" dirty="0"/>
              <a:t> </a:t>
            </a:r>
            <a:r>
              <a:rPr sz="1500" dirty="0" err="1"/>
              <a:t>углу</a:t>
            </a:r>
            <a:endParaRPr sz="1500" dirty="0"/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Для</a:t>
            </a:r>
            <a:r>
              <a:rPr sz="1500" dirty="0"/>
              <a:t> </a:t>
            </a:r>
            <a:r>
              <a:rPr sz="1500" dirty="0" err="1"/>
              <a:t>заголовков</a:t>
            </a:r>
            <a:r>
              <a:rPr sz="1500" dirty="0"/>
              <a:t> </a:t>
            </a:r>
            <a:r>
              <a:rPr sz="1500" dirty="0" err="1"/>
              <a:t>второго</a:t>
            </a:r>
            <a:r>
              <a:rPr sz="1500" dirty="0"/>
              <a:t> </a:t>
            </a:r>
            <a:r>
              <a:rPr sz="1500" dirty="0" err="1"/>
              <a:t>уровня</a:t>
            </a:r>
            <a:r>
              <a:rPr sz="1500" dirty="0"/>
              <a:t> </a:t>
            </a:r>
            <a:r>
              <a:rPr sz="1500" dirty="0" err="1"/>
              <a:t>используется</a:t>
            </a:r>
            <a:r>
              <a:rPr sz="1500" dirty="0"/>
              <a:t> PF Din Text Cond Pro Medium (16-18, </a:t>
            </a:r>
            <a:r>
              <a:rPr sz="1500" dirty="0" err="1"/>
              <a:t>черного</a:t>
            </a:r>
            <a:r>
              <a:rPr sz="1500" dirty="0"/>
              <a:t> </a:t>
            </a:r>
            <a:r>
              <a:rPr sz="1500" dirty="0" err="1"/>
              <a:t>цвета</a:t>
            </a:r>
            <a:r>
              <a:rPr sz="1500" dirty="0"/>
              <a:t>). 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Подзаголовки</a:t>
            </a:r>
            <a:r>
              <a:rPr sz="1500" dirty="0"/>
              <a:t> (</a:t>
            </a:r>
            <a:r>
              <a:rPr sz="1500" dirty="0" err="1"/>
              <a:t>заголовки</a:t>
            </a:r>
            <a:r>
              <a:rPr sz="1500" dirty="0"/>
              <a:t> к </a:t>
            </a:r>
            <a:r>
              <a:rPr sz="1500" dirty="0" err="1"/>
              <a:t>графикам</a:t>
            </a:r>
            <a:r>
              <a:rPr sz="1500" dirty="0"/>
              <a:t>) </a:t>
            </a:r>
            <a:r>
              <a:rPr sz="1500" dirty="0" err="1"/>
              <a:t>выполняются</a:t>
            </a:r>
            <a:r>
              <a:rPr sz="1500" dirty="0"/>
              <a:t> PF Din Text Cond Pro Medium (14-16, </a:t>
            </a:r>
            <a:r>
              <a:rPr sz="1500" dirty="0" err="1"/>
              <a:t>черного</a:t>
            </a:r>
            <a:r>
              <a:rPr sz="1500" dirty="0"/>
              <a:t> </a:t>
            </a:r>
            <a:r>
              <a:rPr sz="1500" dirty="0" err="1"/>
              <a:t>цвета</a:t>
            </a:r>
            <a:r>
              <a:rPr sz="1500" dirty="0"/>
              <a:t>). 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500" dirty="0" err="1"/>
              <a:t>Выводы</a:t>
            </a:r>
            <a:r>
              <a:rPr sz="1500" dirty="0"/>
              <a:t> </a:t>
            </a:r>
            <a:r>
              <a:rPr sz="1500" dirty="0" err="1"/>
              <a:t>могут</a:t>
            </a:r>
            <a:r>
              <a:rPr sz="1500" dirty="0"/>
              <a:t> </a:t>
            </a:r>
            <a:r>
              <a:rPr sz="1500" dirty="0" err="1"/>
              <a:t>быть</a:t>
            </a:r>
            <a:r>
              <a:rPr sz="1500" dirty="0"/>
              <a:t> </a:t>
            </a:r>
            <a:r>
              <a:rPr sz="1500" dirty="0" err="1"/>
              <a:t>оформлены</a:t>
            </a:r>
            <a:r>
              <a:rPr sz="1500" dirty="0"/>
              <a:t> PF Din Text Cond Pro Medium (16-18) с </a:t>
            </a:r>
            <a:r>
              <a:rPr sz="1500" dirty="0" err="1"/>
              <a:t>применением</a:t>
            </a:r>
            <a:r>
              <a:rPr sz="1500" dirty="0"/>
              <a:t> </a:t>
            </a:r>
            <a:r>
              <a:rPr sz="1500" dirty="0" err="1">
                <a:solidFill>
                  <a:srgbClr val="0F5994"/>
                </a:solidFill>
              </a:rPr>
              <a:t>синего</a:t>
            </a:r>
            <a:r>
              <a:rPr sz="1500" dirty="0"/>
              <a:t>, </a:t>
            </a:r>
            <a:r>
              <a:rPr sz="1500" dirty="0" err="1">
                <a:solidFill>
                  <a:srgbClr val="618FC5"/>
                </a:solidFill>
              </a:rPr>
              <a:t>голубого</a:t>
            </a:r>
            <a:r>
              <a:rPr sz="1500" dirty="0"/>
              <a:t>, </a:t>
            </a:r>
            <a:r>
              <a:rPr sz="1500" dirty="0" err="1">
                <a:solidFill>
                  <a:srgbClr val="22AD1B"/>
                </a:solidFill>
              </a:rPr>
              <a:t>зеленого</a:t>
            </a:r>
            <a:r>
              <a:rPr sz="1500" dirty="0"/>
              <a:t>, </a:t>
            </a:r>
            <a:r>
              <a:rPr sz="1500" dirty="0" err="1">
                <a:solidFill>
                  <a:srgbClr val="D73C33"/>
                </a:solidFill>
              </a:rPr>
              <a:t>красного</a:t>
            </a:r>
            <a:r>
              <a:rPr sz="1500" dirty="0"/>
              <a:t>, </a:t>
            </a:r>
            <a:r>
              <a:rPr sz="1500" dirty="0" err="1">
                <a:solidFill>
                  <a:srgbClr val="D7603A"/>
                </a:solidFill>
              </a:rPr>
              <a:t>оранжевого</a:t>
            </a:r>
            <a:r>
              <a:rPr sz="1500" dirty="0"/>
              <a:t> </a:t>
            </a:r>
            <a:r>
              <a:rPr sz="1500" dirty="0" err="1"/>
              <a:t>цветов</a:t>
            </a:r>
            <a:r>
              <a:rPr sz="1500" dirty="0"/>
              <a:t>. </a:t>
            </a:r>
          </a:p>
          <a:p>
            <a:pPr defTabSz="910238">
              <a:spcBef>
                <a:spcPts val="600"/>
              </a:spcBef>
              <a:defRPr sz="15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endParaRPr sz="1500" dirty="0"/>
          </a:p>
        </p:txBody>
      </p:sp>
      <p:sp>
        <p:nvSpPr>
          <p:cNvPr id="431" name="Квадрат"/>
          <p:cNvSpPr/>
          <p:nvPr/>
        </p:nvSpPr>
        <p:spPr>
          <a:xfrm>
            <a:off x="1169304" y="5866556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2" name="Квадрат"/>
          <p:cNvSpPr/>
          <p:nvPr/>
        </p:nvSpPr>
        <p:spPr>
          <a:xfrm>
            <a:off x="1719516" y="586655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3" name="Квадрат"/>
          <p:cNvSpPr/>
          <p:nvPr/>
        </p:nvSpPr>
        <p:spPr>
          <a:xfrm>
            <a:off x="2269728" y="5866556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4" name="Квадрат"/>
          <p:cNvSpPr/>
          <p:nvPr/>
        </p:nvSpPr>
        <p:spPr>
          <a:xfrm>
            <a:off x="2819940" y="5866556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435" name="Квадрат"/>
          <p:cNvSpPr/>
          <p:nvPr/>
        </p:nvSpPr>
        <p:spPr>
          <a:xfrm>
            <a:off x="3370152" y="5866556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6" name="Квадрат"/>
          <p:cNvSpPr/>
          <p:nvPr/>
        </p:nvSpPr>
        <p:spPr>
          <a:xfrm>
            <a:off x="3920364" y="5866556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37" name="Квадрат"/>
          <p:cNvSpPr/>
          <p:nvPr/>
        </p:nvSpPr>
        <p:spPr>
          <a:xfrm>
            <a:off x="4451511" y="5866556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38" name="Квадрат"/>
          <p:cNvSpPr/>
          <p:nvPr/>
        </p:nvSpPr>
        <p:spPr>
          <a:xfrm>
            <a:off x="5001722" y="5866556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439" name="Квадрат"/>
          <p:cNvSpPr/>
          <p:nvPr/>
        </p:nvSpPr>
        <p:spPr>
          <a:xfrm>
            <a:off x="5532869" y="5866556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15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1878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443" name="Прямоугольник 1"/>
          <p:cNvSpPr txBox="1"/>
          <p:nvPr/>
        </p:nvSpPr>
        <p:spPr>
          <a:xfrm>
            <a:off x="946986" y="1077075"/>
            <a:ext cx="27982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16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rPr dirty="0" err="1"/>
              <a:t>Общие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к </a:t>
            </a:r>
            <a:r>
              <a:rPr dirty="0" err="1"/>
              <a:t>презентации</a:t>
            </a:r>
            <a:endParaRPr dirty="0"/>
          </a:p>
        </p:txBody>
      </p:sp>
      <p:sp>
        <p:nvSpPr>
          <p:cNvPr id="444" name="Прямоугольник 2"/>
          <p:cNvSpPr txBox="1"/>
          <p:nvPr/>
        </p:nvSpPr>
        <p:spPr>
          <a:xfrm>
            <a:off x="946988" y="1599991"/>
            <a:ext cx="7513713" cy="196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 dirty="0" err="1"/>
              <a:t>Основной</a:t>
            </a:r>
            <a:r>
              <a:rPr sz="1400" dirty="0"/>
              <a:t> </a:t>
            </a:r>
            <a:r>
              <a:rPr sz="1400" dirty="0" err="1"/>
              <a:t>шрифт</a:t>
            </a:r>
            <a:r>
              <a:rPr sz="1400" dirty="0"/>
              <a:t> </a:t>
            </a: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выполнения</a:t>
            </a:r>
            <a:r>
              <a:rPr sz="1400" dirty="0"/>
              <a:t> </a:t>
            </a:r>
            <a:r>
              <a:rPr sz="1400" dirty="0" err="1"/>
              <a:t>презентации</a:t>
            </a:r>
            <a:r>
              <a:rPr sz="1400" dirty="0"/>
              <a:t> - PF Din Text Cond Pro Light, 14-16, </a:t>
            </a:r>
            <a:r>
              <a:rPr sz="1400" dirty="0" err="1"/>
              <a:t>черного</a:t>
            </a:r>
            <a:r>
              <a:rPr sz="1400" dirty="0"/>
              <a:t> </a:t>
            </a:r>
            <a:r>
              <a:rPr sz="1400" dirty="0" err="1"/>
              <a:t>цвета</a:t>
            </a:r>
            <a:r>
              <a:rPr sz="1400" dirty="0"/>
              <a:t> с </a:t>
            </a:r>
            <a:r>
              <a:rPr sz="1400" dirty="0" err="1"/>
              <a:t>интервалом</a:t>
            </a:r>
            <a:r>
              <a:rPr sz="1400" dirty="0"/>
              <a:t> </a:t>
            </a:r>
            <a:r>
              <a:rPr sz="1400" dirty="0" err="1"/>
              <a:t>не</a:t>
            </a:r>
            <a:r>
              <a:rPr sz="1400" dirty="0"/>
              <a:t> </a:t>
            </a:r>
            <a:r>
              <a:rPr sz="1400" dirty="0" err="1"/>
              <a:t>менее</a:t>
            </a:r>
            <a:r>
              <a:rPr sz="1400" dirty="0"/>
              <a:t> 1,0.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 i="1">
                <a:latin typeface="PFDinTextCondPro-Regular"/>
                <a:ea typeface="PFDinTextCondPro-Regular"/>
                <a:cs typeface="PFDinTextCondPro-Regular"/>
                <a:sym typeface="PFDinTextCondPro-Regular"/>
              </a:defRPr>
            </a:pPr>
            <a:r>
              <a:rPr sz="1400" dirty="0" err="1">
                <a:latin typeface="PF Din Text Cond Pro Light" panose="02000000000000000000" pitchFamily="2" charset="0"/>
              </a:rPr>
              <a:t>Возможно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использование</a:t>
            </a:r>
            <a:r>
              <a:rPr sz="1400" dirty="0">
                <a:latin typeface="PF Din Text Cond Pro Light" panose="02000000000000000000" pitchFamily="2" charset="0"/>
              </a:rPr>
              <a:t> PF Din Text Cond Pro Italic</a:t>
            </a:r>
            <a:r>
              <a:rPr lang="en-US" sz="1400" dirty="0">
                <a:latin typeface="PF Din Text Cond Pro Light" panose="02000000000000000000" pitchFamily="2" charset="0"/>
              </a:rPr>
              <a:t> light</a:t>
            </a:r>
            <a:r>
              <a:rPr sz="1400" dirty="0">
                <a:latin typeface="PF Din Text Cond Pro Light" panose="02000000000000000000" pitchFamily="2" charset="0"/>
              </a:rPr>
              <a:t>, 14-16, </a:t>
            </a:r>
            <a:r>
              <a:rPr sz="1400" dirty="0" err="1">
                <a:latin typeface="PF Din Text Cond Pro Light" panose="02000000000000000000" pitchFamily="2" charset="0"/>
              </a:rPr>
              <a:t>но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не</a:t>
            </a:r>
            <a:r>
              <a:rPr sz="1400" dirty="0">
                <a:latin typeface="PF Din Text Cond Pro Light" panose="02000000000000000000" pitchFamily="2" charset="0"/>
              </a:rPr>
              <a:t> в </a:t>
            </a:r>
            <a:r>
              <a:rPr sz="1400" dirty="0" err="1">
                <a:latin typeface="PF Din Text Cond Pro Light" panose="02000000000000000000" pitchFamily="2" charset="0"/>
              </a:rPr>
              <a:t>качестве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основного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шрифта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на</a:t>
            </a:r>
            <a:r>
              <a:rPr sz="1400" dirty="0">
                <a:latin typeface="PF Din Text Cond Pro Light" panose="02000000000000000000" pitchFamily="2" charset="0"/>
              </a:rPr>
              <a:t> </a:t>
            </a:r>
            <a:r>
              <a:rPr sz="1400" dirty="0" err="1">
                <a:latin typeface="PF Din Text Cond Pro Light" panose="02000000000000000000" pitchFamily="2" charset="0"/>
              </a:rPr>
              <a:t>слайде</a:t>
            </a:r>
            <a:r>
              <a:rPr sz="1400" dirty="0">
                <a:latin typeface="PF Din Text Cond Pro Light" panose="02000000000000000000" pitchFamily="2" charset="0"/>
              </a:rPr>
              <a:t>. 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 dirty="0"/>
              <a:t>В </a:t>
            </a:r>
            <a:r>
              <a:rPr sz="1400" dirty="0" err="1"/>
              <a:t>случае</a:t>
            </a:r>
            <a:r>
              <a:rPr sz="1400" dirty="0"/>
              <a:t> 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предполагается</a:t>
            </a:r>
            <a:r>
              <a:rPr sz="1400" dirty="0"/>
              <a:t> </a:t>
            </a:r>
            <a:r>
              <a:rPr sz="1400" dirty="0" err="1"/>
              <a:t>экранная</a:t>
            </a:r>
            <a:r>
              <a:rPr sz="1400" dirty="0"/>
              <a:t> </a:t>
            </a:r>
            <a:r>
              <a:rPr sz="1400" dirty="0" err="1"/>
              <a:t>демонстрация</a:t>
            </a:r>
            <a:r>
              <a:rPr sz="1400" dirty="0"/>
              <a:t> </a:t>
            </a:r>
            <a:r>
              <a:rPr sz="1400" dirty="0" err="1"/>
              <a:t>презентации</a:t>
            </a:r>
            <a:r>
              <a:rPr sz="1400" dirty="0"/>
              <a:t> </a:t>
            </a:r>
            <a:r>
              <a:rPr sz="1400" dirty="0" err="1"/>
              <a:t>возможно</a:t>
            </a:r>
            <a:r>
              <a:rPr sz="1400" dirty="0"/>
              <a:t> </a:t>
            </a:r>
            <a:r>
              <a:rPr sz="1400" dirty="0" err="1"/>
              <a:t>увеличение</a:t>
            </a:r>
            <a:r>
              <a:rPr sz="1400" dirty="0"/>
              <a:t> </a:t>
            </a:r>
            <a:r>
              <a:rPr sz="1400" dirty="0" err="1"/>
              <a:t>шрифтов</a:t>
            </a:r>
            <a:r>
              <a:rPr sz="1400" dirty="0"/>
              <a:t>.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 dirty="0" err="1"/>
              <a:t>Для</a:t>
            </a:r>
            <a:r>
              <a:rPr sz="1400" dirty="0"/>
              <a:t> </a:t>
            </a:r>
            <a:r>
              <a:rPr sz="1400" dirty="0" err="1"/>
              <a:t>выделения</a:t>
            </a:r>
            <a:r>
              <a:rPr sz="1400" dirty="0"/>
              <a:t> </a:t>
            </a:r>
            <a:r>
              <a:rPr sz="1400" dirty="0" err="1"/>
              <a:t>определенных</a:t>
            </a:r>
            <a:r>
              <a:rPr sz="1400" dirty="0"/>
              <a:t> </a:t>
            </a:r>
            <a:r>
              <a:rPr sz="1400" dirty="0" err="1"/>
              <a:t>единичных</a:t>
            </a:r>
            <a:r>
              <a:rPr sz="1400" dirty="0"/>
              <a:t> </a:t>
            </a:r>
            <a:r>
              <a:rPr sz="1400" dirty="0" err="1"/>
              <a:t>цифр</a:t>
            </a:r>
            <a:r>
              <a:rPr sz="1400" dirty="0"/>
              <a:t> и </a:t>
            </a:r>
            <a:r>
              <a:rPr sz="1400" dirty="0" err="1"/>
              <a:t>показателей</a:t>
            </a:r>
            <a:r>
              <a:rPr sz="1400" dirty="0"/>
              <a:t> </a:t>
            </a:r>
            <a:r>
              <a:rPr sz="1400" dirty="0" err="1"/>
              <a:t>допускается</a:t>
            </a:r>
            <a:r>
              <a:rPr sz="1400" dirty="0"/>
              <a:t> </a:t>
            </a:r>
            <a:r>
              <a:rPr sz="1400" dirty="0" err="1"/>
              <a:t>использование</a:t>
            </a:r>
            <a:r>
              <a:rPr sz="1400" dirty="0"/>
              <a:t> 28 </a:t>
            </a:r>
            <a:r>
              <a:rPr sz="1400" dirty="0" err="1"/>
              <a:t>шрифта</a:t>
            </a:r>
            <a:r>
              <a:rPr sz="1400" dirty="0"/>
              <a:t> </a:t>
            </a:r>
            <a:r>
              <a:rPr lang="ru-RU" sz="1400" dirty="0"/>
              <a:t/>
            </a:r>
            <a:br>
              <a:rPr lang="ru-RU" sz="1400" dirty="0"/>
            </a:br>
            <a:r>
              <a:rPr sz="1400" dirty="0"/>
              <a:t>(в </a:t>
            </a:r>
            <a:r>
              <a:rPr sz="1400" dirty="0" err="1"/>
              <a:t>случае</a:t>
            </a:r>
            <a:r>
              <a:rPr sz="1400" dirty="0"/>
              <a:t>, </a:t>
            </a:r>
            <a:r>
              <a:rPr sz="1400" dirty="0" err="1"/>
              <a:t>если</a:t>
            </a:r>
            <a:r>
              <a:rPr sz="1400" dirty="0"/>
              <a:t> </a:t>
            </a:r>
            <a:r>
              <a:rPr sz="1400" dirty="0" err="1"/>
              <a:t>цифры</a:t>
            </a:r>
            <a:r>
              <a:rPr sz="1400" dirty="0"/>
              <a:t> </a:t>
            </a:r>
            <a:r>
              <a:rPr sz="1400" dirty="0" err="1"/>
              <a:t>вынесены</a:t>
            </a:r>
            <a:r>
              <a:rPr sz="1400" dirty="0"/>
              <a:t> </a:t>
            </a:r>
            <a:r>
              <a:rPr sz="1400" dirty="0" err="1"/>
              <a:t>из</a:t>
            </a:r>
            <a:r>
              <a:rPr sz="1400" dirty="0"/>
              <a:t> </a:t>
            </a:r>
            <a:r>
              <a:rPr sz="1400" dirty="0" err="1"/>
              <a:t>основного</a:t>
            </a:r>
            <a:r>
              <a:rPr sz="1400" dirty="0"/>
              <a:t> </a:t>
            </a:r>
            <a:r>
              <a:rPr sz="1400" dirty="0" err="1"/>
              <a:t>текста</a:t>
            </a:r>
            <a:r>
              <a:rPr sz="1400" dirty="0"/>
              <a:t> и </a:t>
            </a:r>
            <a:r>
              <a:rPr sz="1400" dirty="0" err="1"/>
              <a:t>представляют</a:t>
            </a:r>
            <a:r>
              <a:rPr sz="1400" dirty="0"/>
              <a:t> </a:t>
            </a:r>
            <a:r>
              <a:rPr sz="1400" dirty="0" err="1"/>
              <a:t>собой</a:t>
            </a:r>
            <a:r>
              <a:rPr sz="1400" dirty="0"/>
              <a:t> </a:t>
            </a:r>
            <a:r>
              <a:rPr sz="1400" dirty="0" err="1"/>
              <a:t>отдельный</a:t>
            </a:r>
            <a:r>
              <a:rPr sz="1400" dirty="0"/>
              <a:t> </a:t>
            </a:r>
            <a:r>
              <a:rPr sz="1400" dirty="0" err="1"/>
              <a:t>блок</a:t>
            </a:r>
            <a:r>
              <a:rPr sz="1400" dirty="0"/>
              <a:t>) </a:t>
            </a:r>
          </a:p>
          <a:p>
            <a:pPr marL="140368" indent="-140368" defTabSz="910238">
              <a:spcBef>
                <a:spcPts val="600"/>
              </a:spcBef>
              <a:buSzPct val="100000"/>
              <a:buChar char="•"/>
              <a:defRPr sz="1400" i="1">
                <a:latin typeface="PFDinTextCondPro-Regular"/>
                <a:ea typeface="PFDinTextCondPro-Regular"/>
                <a:cs typeface="PFDinTextCondPro-Regular"/>
                <a:sym typeface="PFDinTextCondPro-Regular"/>
              </a:defRPr>
            </a:pPr>
            <a:r>
              <a:rPr sz="1400" dirty="0" err="1">
                <a:latin typeface="PFDinTextCondPro-Light" panose="02000000000000000000" pitchFamily="2" charset="0"/>
              </a:rPr>
              <a:t>Для</a:t>
            </a:r>
            <a:r>
              <a:rPr sz="1400" dirty="0">
                <a:latin typeface="PFDinTextCondPro-Light" panose="02000000000000000000" pitchFamily="2" charset="0"/>
              </a:rPr>
              <a:t> </a:t>
            </a:r>
            <a:r>
              <a:rPr sz="1400" dirty="0" err="1">
                <a:latin typeface="PFDinTextCondPro-Light" panose="02000000000000000000" pitchFamily="2" charset="0"/>
              </a:rPr>
              <a:t>оформления</a:t>
            </a:r>
            <a:r>
              <a:rPr sz="1400" dirty="0">
                <a:latin typeface="PFDinTextCondPro-Light" panose="02000000000000000000" pitchFamily="2" charset="0"/>
              </a:rPr>
              <a:t> </a:t>
            </a:r>
            <a:r>
              <a:rPr sz="1400" dirty="0" err="1">
                <a:latin typeface="PFDinTextCondPro-Light" panose="02000000000000000000" pitchFamily="2" charset="0"/>
              </a:rPr>
              <a:t>сносок</a:t>
            </a:r>
            <a:r>
              <a:rPr sz="1400" dirty="0">
                <a:latin typeface="PFDinTextCondPro-Light" panose="02000000000000000000" pitchFamily="2" charset="0"/>
              </a:rPr>
              <a:t> </a:t>
            </a:r>
            <a:r>
              <a:rPr sz="1400" dirty="0" err="1">
                <a:latin typeface="PFDinTextCondPro-Light" panose="02000000000000000000" pitchFamily="2" charset="0"/>
              </a:rPr>
              <a:t>используется</a:t>
            </a:r>
            <a:r>
              <a:rPr sz="1400" dirty="0">
                <a:latin typeface="PFDinTextCondPro-Light" panose="02000000000000000000" pitchFamily="2" charset="0"/>
              </a:rPr>
              <a:t> PF Din Text Cond Pro Italic</a:t>
            </a:r>
            <a:r>
              <a:rPr lang="en-US" sz="1400" dirty="0">
                <a:latin typeface="PFDinTextCondPro-Light" panose="02000000000000000000" pitchFamily="2" charset="0"/>
              </a:rPr>
              <a:t> </a:t>
            </a:r>
            <a:r>
              <a:rPr lang="en-US" sz="1400" dirty="0">
                <a:latin typeface="PF Din Text Cond Pro Light" panose="02000000000000000000" pitchFamily="2" charset="0"/>
              </a:rPr>
              <a:t>light</a:t>
            </a:r>
            <a:r>
              <a:rPr sz="1400" dirty="0">
                <a:latin typeface="PFDinTextCondPro-Light" panose="02000000000000000000" pitchFamily="2" charset="0"/>
              </a:rPr>
              <a:t>, 10-11. </a:t>
            </a:r>
          </a:p>
        </p:txBody>
      </p:sp>
      <p:sp>
        <p:nvSpPr>
          <p:cNvPr id="445" name="Прямоугольник 1"/>
          <p:cNvSpPr txBox="1"/>
          <p:nvPr/>
        </p:nvSpPr>
        <p:spPr>
          <a:xfrm>
            <a:off x="1129359" y="4127339"/>
            <a:ext cx="5924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618FC5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282</a:t>
            </a:r>
          </a:p>
        </p:txBody>
      </p:sp>
      <p:sp>
        <p:nvSpPr>
          <p:cNvPr id="446" name="Прямоугольник 1"/>
          <p:cNvSpPr txBox="1"/>
          <p:nvPr/>
        </p:nvSpPr>
        <p:spPr>
          <a:xfrm>
            <a:off x="2687835" y="4127339"/>
            <a:ext cx="42575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618FC5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15</a:t>
            </a:r>
          </a:p>
        </p:txBody>
      </p:sp>
      <p:sp>
        <p:nvSpPr>
          <p:cNvPr id="447" name="тыс. человек"/>
          <p:cNvSpPr txBox="1"/>
          <p:nvPr/>
        </p:nvSpPr>
        <p:spPr>
          <a:xfrm>
            <a:off x="1143160" y="4503986"/>
            <a:ext cx="91787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lvl1pPr>
          </a:lstStyle>
          <a:p>
            <a:r>
              <a:t>тыс. человек</a:t>
            </a:r>
          </a:p>
        </p:txBody>
      </p:sp>
      <p:sp>
        <p:nvSpPr>
          <p:cNvPr id="448" name="Дочерних и зависимых обществ"/>
          <p:cNvSpPr txBox="1"/>
          <p:nvPr/>
        </p:nvSpPr>
        <p:spPr>
          <a:xfrm>
            <a:off x="2730297" y="4503986"/>
            <a:ext cx="220829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lvl1pPr>
          </a:lstStyle>
          <a:p>
            <a:r>
              <a:t>Дочерних и зависимых обществ</a:t>
            </a:r>
          </a:p>
        </p:txBody>
      </p:sp>
      <p:sp>
        <p:nvSpPr>
          <p:cNvPr id="449" name="Прямоугольник 1"/>
          <p:cNvSpPr txBox="1"/>
          <p:nvPr/>
        </p:nvSpPr>
        <p:spPr>
          <a:xfrm>
            <a:off x="1129359" y="4870149"/>
            <a:ext cx="68063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1EA117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2,35</a:t>
            </a:r>
          </a:p>
        </p:txBody>
      </p:sp>
      <p:sp>
        <p:nvSpPr>
          <p:cNvPr id="450" name="Прямоугольник 1"/>
          <p:cNvSpPr txBox="1"/>
          <p:nvPr/>
        </p:nvSpPr>
        <p:spPr>
          <a:xfrm>
            <a:off x="2687835" y="4870149"/>
            <a:ext cx="59246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>
                <a:solidFill>
                  <a:srgbClr val="1EA117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lvl1pPr>
          </a:lstStyle>
          <a:p>
            <a:r>
              <a:t>507</a:t>
            </a:r>
          </a:p>
        </p:txBody>
      </p:sp>
      <p:sp>
        <p:nvSpPr>
          <p:cNvPr id="451" name="млн км"/>
          <p:cNvSpPr txBox="1"/>
          <p:nvPr/>
        </p:nvSpPr>
        <p:spPr>
          <a:xfrm>
            <a:off x="1155861" y="5246796"/>
            <a:ext cx="552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0238">
              <a:spcBef>
                <a:spcPts val="600"/>
              </a:spcBef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lvl1pPr>
          </a:lstStyle>
          <a:p>
            <a:r>
              <a:rPr dirty="0" err="1"/>
              <a:t>млн</a:t>
            </a:r>
            <a:r>
              <a:rPr dirty="0"/>
              <a:t> </a:t>
            </a:r>
            <a:r>
              <a:rPr dirty="0" err="1"/>
              <a:t>км</a:t>
            </a:r>
            <a:endParaRPr dirty="0"/>
          </a:p>
        </p:txBody>
      </p:sp>
      <p:sp>
        <p:nvSpPr>
          <p:cNvPr id="452" name="тыс. шт  количество подстанций"/>
          <p:cNvSpPr txBox="1"/>
          <p:nvPr/>
        </p:nvSpPr>
        <p:spPr>
          <a:xfrm>
            <a:off x="2742997" y="5246795"/>
            <a:ext cx="165525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910238">
              <a:spcBef>
                <a:spcPts val="600"/>
              </a:spcBef>
              <a:defRPr sz="1400">
                <a:latin typeface="PFDinTextCondPro-Light"/>
                <a:ea typeface="PFDinTextCondPro-Light"/>
                <a:cs typeface="PFDinTextCondPro-Light"/>
                <a:sym typeface="PFDinTextCondPro-Light"/>
              </a:defRPr>
            </a:pPr>
            <a:r>
              <a:rPr sz="1400"/>
              <a:t>тыс. шт </a:t>
            </a:r>
            <a:br>
              <a:rPr sz="1400"/>
            </a:br>
            <a:r>
              <a:rPr sz="1400"/>
              <a:t>количество подстанций</a:t>
            </a:r>
          </a:p>
        </p:txBody>
      </p:sp>
      <p:sp>
        <p:nvSpPr>
          <p:cNvPr id="453" name="Оформление сносок"/>
          <p:cNvSpPr txBox="1"/>
          <p:nvPr/>
        </p:nvSpPr>
        <p:spPr>
          <a:xfrm>
            <a:off x="1075278" y="6345205"/>
            <a:ext cx="439028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0238">
              <a:spcBef>
                <a:spcPts val="600"/>
              </a:spcBef>
              <a:defRPr sz="1100" i="1">
                <a:solidFill>
                  <a:srgbClr val="A7A7A7"/>
                </a:solidFill>
                <a:latin typeface="PFDinTextCondPro-Regular"/>
                <a:ea typeface="PFDinTextCondPro-Regular"/>
                <a:cs typeface="PFDinTextCondPro-Regular"/>
                <a:sym typeface="PFDinTextCondPro-Regular"/>
              </a:defRPr>
            </a:lvl1pPr>
          </a:lstStyle>
          <a:p>
            <a:r>
              <a:t>Оформление сносок 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83860"/>
            <a:ext cx="665013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sz="2000" dirty="0"/>
              <a:t>НАЗВАНИЕ СЛАЙДА </a:t>
            </a:r>
            <a:r>
              <a:rPr sz="1600" dirty="0"/>
              <a:t>– PF Din Text Cond Pro Medium (20, </a:t>
            </a:r>
            <a:r>
              <a:rPr sz="1600" dirty="0" err="1"/>
              <a:t>черный</a:t>
            </a:r>
            <a:r>
              <a:rPr sz="1600" dirty="0"/>
              <a:t>)</a:t>
            </a:r>
          </a:p>
        </p:txBody>
      </p:sp>
      <p:sp>
        <p:nvSpPr>
          <p:cNvPr id="16" name="Квадрат"/>
          <p:cNvSpPr/>
          <p:nvPr/>
        </p:nvSpPr>
        <p:spPr>
          <a:xfrm>
            <a:off x="-933817" y="1242988"/>
            <a:ext cx="452769" cy="452769"/>
          </a:xfrm>
          <a:prstGeom prst="rect">
            <a:avLst/>
          </a:prstGeom>
          <a:solidFill>
            <a:srgbClr val="0F5994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7" name="Квадрат"/>
          <p:cNvSpPr/>
          <p:nvPr/>
        </p:nvSpPr>
        <p:spPr>
          <a:xfrm>
            <a:off x="-933818" y="1809916"/>
            <a:ext cx="452769" cy="452769"/>
          </a:xfrm>
          <a:prstGeom prst="rect">
            <a:avLst/>
          </a:prstGeom>
          <a:solidFill>
            <a:srgbClr val="618FC5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8" name="Квадрат"/>
          <p:cNvSpPr/>
          <p:nvPr/>
        </p:nvSpPr>
        <p:spPr>
          <a:xfrm>
            <a:off x="-933818" y="2376844"/>
            <a:ext cx="452769" cy="452769"/>
          </a:xfrm>
          <a:prstGeom prst="rect">
            <a:avLst/>
          </a:prstGeom>
          <a:solidFill>
            <a:srgbClr val="D7603A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9" name="Квадрат"/>
          <p:cNvSpPr/>
          <p:nvPr/>
        </p:nvSpPr>
        <p:spPr>
          <a:xfrm>
            <a:off x="-933819" y="2943772"/>
            <a:ext cx="452769" cy="452769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20" name="Квадрат"/>
          <p:cNvSpPr/>
          <p:nvPr/>
        </p:nvSpPr>
        <p:spPr>
          <a:xfrm>
            <a:off x="-933820" y="3510700"/>
            <a:ext cx="452769" cy="452769"/>
          </a:xfrm>
          <a:prstGeom prst="rect">
            <a:avLst/>
          </a:prstGeom>
          <a:solidFill>
            <a:srgbClr val="D73C33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1" name="Квадрат"/>
          <p:cNvSpPr/>
          <p:nvPr/>
        </p:nvSpPr>
        <p:spPr>
          <a:xfrm>
            <a:off x="-933820" y="4077628"/>
            <a:ext cx="452769" cy="452769"/>
          </a:xfrm>
          <a:prstGeom prst="rect">
            <a:avLst/>
          </a:prstGeom>
          <a:solidFill>
            <a:srgbClr val="1DA11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2" name="Квадрат"/>
          <p:cNvSpPr/>
          <p:nvPr/>
        </p:nvSpPr>
        <p:spPr>
          <a:xfrm>
            <a:off x="-933821" y="4630891"/>
            <a:ext cx="452769" cy="452769"/>
          </a:xfrm>
          <a:prstGeom prst="rect">
            <a:avLst/>
          </a:prstGeom>
          <a:solidFill>
            <a:srgbClr val="69D0BC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Квадрат"/>
          <p:cNvSpPr/>
          <p:nvPr/>
        </p:nvSpPr>
        <p:spPr>
          <a:xfrm>
            <a:off x="-933821" y="5238319"/>
            <a:ext cx="452769" cy="452769"/>
          </a:xfrm>
          <a:prstGeom prst="rect">
            <a:avLst/>
          </a:prstGeom>
          <a:solidFill>
            <a:srgbClr val="725099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4" name="Квадрат"/>
          <p:cNvSpPr/>
          <p:nvPr/>
        </p:nvSpPr>
        <p:spPr>
          <a:xfrm>
            <a:off x="-933821" y="5845747"/>
            <a:ext cx="452769" cy="452769"/>
          </a:xfrm>
          <a:prstGeom prst="rect">
            <a:avLst/>
          </a:prstGeom>
          <a:solidFill>
            <a:srgbClr val="DFEBF7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24BA1D"/>
                </a:solidFill>
              </a:defRPr>
            </a:pP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C4B3AC-3E6F-419C-B436-76AA1A222BC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5932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ссети 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="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lIns="45718" tIns="45718" rIns="45718" bIns="45718">
        <a:spAutoFit/>
      </a:bodyPr>
      <a:lstStyle>
        <a:defPPr algn="ctr">
          <a:defRPr sz="2000" dirty="0" err="1">
            <a:solidFill>
              <a:srgbClr val="FFFFFF"/>
            </a:solidFill>
            <a:latin typeface="PFDinTextCondPro-Medium"/>
            <a:ea typeface="PFDinTextCondPro-Medium"/>
            <a:cs typeface="PFDinTextCondPro-Medium"/>
            <a:sym typeface="PFDinTextCondPro-Medium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Россети Урал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Россети ФСК ЕЭС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Россети Центр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3.xml><?xml version="1.0" encoding="utf-8"?>
<a:theme xmlns:a="http://schemas.openxmlformats.org/drawingml/2006/main" name="Россети Центр и Приволжье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4.xml><?xml version="1.0" encoding="utf-8"?>
<a:theme xmlns:a="http://schemas.openxmlformats.org/drawingml/2006/main" name="Россети Юг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5.xml><?xml version="1.0" encoding="utf-8"?>
<a:theme xmlns:a="http://schemas.openxmlformats.org/drawingml/2006/main" name="Россети Янтар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6.xml><?xml version="1.0" encoding="utf-8"?>
<a:theme xmlns:a="http://schemas.openxmlformats.org/drawingml/2006/main" name="Россети Тюмен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7.xml><?xml version="1.0" encoding="utf-8"?>
<a:theme xmlns:a="http://schemas.openxmlformats.org/drawingml/2006/main" name="1_FSK">
  <a:themeElements>
    <a:clrScheme name="Другая 30">
      <a:dk1>
        <a:srgbClr val="3C3C3C"/>
      </a:dk1>
      <a:lt1>
        <a:srgbClr val="FFFFFF"/>
      </a:lt1>
      <a:dk2>
        <a:srgbClr val="1A2D5F"/>
      </a:dk2>
      <a:lt2>
        <a:srgbClr val="EEECE1"/>
      </a:lt2>
      <a:accent1>
        <a:srgbClr val="0C5B9D"/>
      </a:accent1>
      <a:accent2>
        <a:srgbClr val="4FC5B5"/>
      </a:accent2>
      <a:accent3>
        <a:srgbClr val="D52B1E"/>
      </a:accent3>
      <a:accent4>
        <a:srgbClr val="A5A5A5"/>
      </a:accent4>
      <a:accent5>
        <a:srgbClr val="4F81BD"/>
      </a:accent5>
      <a:accent6>
        <a:srgbClr val="D7603A"/>
      </a:accent6>
      <a:hlink>
        <a:srgbClr val="007FD6"/>
      </a:hlink>
      <a:folHlink>
        <a:srgbClr val="706F6F"/>
      </a:folHlink>
    </a:clrScheme>
    <a:fontScheme name="россети">
      <a:majorFont>
        <a:latin typeface="PF Din Text Cond Pro Medium"/>
        <a:ea typeface=""/>
        <a:cs typeface=""/>
      </a:majorFont>
      <a:minorFont>
        <a:latin typeface="PF Din Text Cond Pr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!RUS_Шаблон_16х9_россети_705" id="{F887FC9F-F531-6942-93E1-0F228C8A2B7E}" vid="{43C3D10E-3BC6-6147-B91A-E0A8079000FD}"/>
    </a:ext>
  </a:extLst>
</a:theme>
</file>

<file path=ppt/theme/theme18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Россети Волга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Россети Северный Кавказ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Россети Кубан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Россети Ленэнерго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Россети Московский регион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Россети Северо-Запад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Россети Сибир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Россети Томск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Tema de Office">
    <a:majorFont>
      <a:latin typeface="Helvetica"/>
      <a:ea typeface="ＭＳ Ｐゴシック"/>
      <a:cs typeface="Helvetica"/>
    </a:majorFont>
    <a:minorFont>
      <a:latin typeface="Helvetica"/>
      <a:ea typeface="ＭＳ Ｐゴシック"/>
      <a:cs typeface="Helvetic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1309</Words>
  <Application>Microsoft Office PowerPoint</Application>
  <PresentationFormat>Лист A4 (210x297 мм)</PresentationFormat>
  <Paragraphs>261</Paragraphs>
  <Slides>20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20</vt:i4>
      </vt:variant>
    </vt:vector>
  </HeadingPairs>
  <TitlesOfParts>
    <vt:vector size="37" baseType="lpstr">
      <vt:lpstr>Россети </vt:lpstr>
      <vt:lpstr>Россети Волга</vt:lpstr>
      <vt:lpstr>Россети Северный Кавказ</vt:lpstr>
      <vt:lpstr>Россети Кубань</vt:lpstr>
      <vt:lpstr>Россети Ленэнерго</vt:lpstr>
      <vt:lpstr>Россети Московский регион</vt:lpstr>
      <vt:lpstr>Россети Северо-Запад</vt:lpstr>
      <vt:lpstr>Россети Сибирь</vt:lpstr>
      <vt:lpstr>Россети Томск</vt:lpstr>
      <vt:lpstr>Россети Урал</vt:lpstr>
      <vt:lpstr>Россети ФСК ЕЭС</vt:lpstr>
      <vt:lpstr>Россети Центр</vt:lpstr>
      <vt:lpstr>Россети Центр и Приволжье</vt:lpstr>
      <vt:lpstr>Россети Юг</vt:lpstr>
      <vt:lpstr>Россети Янтарь</vt:lpstr>
      <vt:lpstr>Россети Тюмень</vt:lpstr>
      <vt:lpstr>1_FSK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Спирчина Татьяна Евгеньевна</dc:creator>
  <cp:lastModifiedBy>Ilusha</cp:lastModifiedBy>
  <cp:revision>87</cp:revision>
  <cp:lastPrinted>2023-03-29T09:11:15Z</cp:lastPrinted>
  <dcterms:modified xsi:type="dcterms:W3CDTF">2024-04-21T15:59:20Z</dcterms:modified>
</cp:coreProperties>
</file>