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handoutMasterIdLst>
    <p:handoutMasterId r:id="rId19"/>
  </p:handoutMasterIdLst>
  <p:sldIdLst>
    <p:sldId id="256" r:id="rId2"/>
    <p:sldId id="257" r:id="rId3"/>
    <p:sldId id="258" r:id="rId4"/>
    <p:sldId id="266" r:id="rId5"/>
    <p:sldId id="273" r:id="rId6"/>
    <p:sldId id="274" r:id="rId7"/>
    <p:sldId id="260" r:id="rId8"/>
    <p:sldId id="262" r:id="rId9"/>
    <p:sldId id="259" r:id="rId10"/>
    <p:sldId id="264" r:id="rId11"/>
    <p:sldId id="267" r:id="rId12"/>
    <p:sldId id="268" r:id="rId13"/>
    <p:sldId id="269" r:id="rId14"/>
    <p:sldId id="270" r:id="rId15"/>
    <p:sldId id="271" r:id="rId16"/>
    <p:sldId id="272" r:id="rId17"/>
    <p:sldId id="26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47" d="100"/>
          <a:sy n="47" d="100"/>
        </p:scale>
        <p:origin x="-1280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39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859CC8-E71B-4439-AA1A-3FDE80FCDC83}" type="datetimeFigureOut">
              <a:rPr lang="en-US" smtClean="0"/>
              <a:t>5/13/13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DF96A-D7EB-4844-921B-2FD0FA7747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1333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5/13/13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06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5/13/13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750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5/13/13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119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5/13/13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4897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5/13/13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0776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5/13/13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384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5/13/13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4929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5/13/13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537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5/13/13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834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5/13/13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855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5/13/13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956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5/13/13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407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5/13/13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655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5/13/13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06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5/13/13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788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5/13/13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686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5/13/13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172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5/13/13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367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youtube.com/watch?v=ZVVOzLyt3fo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5" Type="http://schemas.openxmlformats.org/officeDocument/2006/relationships/image" Target="../media/image10.jpeg"/><Relationship Id="rId6" Type="http://schemas.openxmlformats.org/officeDocument/2006/relationships/image" Target="../media/image11.jpe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22401"/>
            <a:ext cx="8825658" cy="2438400"/>
          </a:xfrm>
        </p:spPr>
        <p:txBody>
          <a:bodyPr/>
          <a:lstStyle/>
          <a:p>
            <a:r>
              <a:rPr lang="en-US" dirty="0" smtClean="0"/>
              <a:t>A Time for Everything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A Department Chair’s Survival guide: 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Time Management-101 and other Useful insights Into the Job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Presented by Jim Gray Florida Atlantic University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251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>
                <a:solidFill>
                  <a:srgbClr val="FFFF00"/>
                </a:solidFill>
              </a:rPr>
              <a:t>You are now “official”</a:t>
            </a:r>
            <a:br>
              <a:rPr lang="en-US" sz="6000" dirty="0" smtClean="0">
                <a:solidFill>
                  <a:srgbClr val="FFFF00"/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that means...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There is no longer any such thing as </a:t>
            </a:r>
            <a:br>
              <a:rPr lang="en-US" dirty="0" smtClean="0"/>
            </a:br>
            <a:r>
              <a:rPr lang="en-US" dirty="0" smtClean="0"/>
              <a:t>“off the record”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232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Collected</a:t>
            </a:r>
            <a:br>
              <a:rPr lang="en-US" dirty="0" smtClean="0"/>
            </a:br>
            <a:r>
              <a:rPr lang="en-US" dirty="0" smtClean="0"/>
              <a:t>by watching the best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Delegation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US" dirty="0" smtClean="0"/>
              <a:t>Staff want meaningful tasks</a:t>
            </a:r>
          </a:p>
          <a:p>
            <a:r>
              <a:rPr lang="en-US" dirty="0" smtClean="0"/>
              <a:t>Give specific direction</a:t>
            </a:r>
          </a:p>
          <a:p>
            <a:r>
              <a:rPr lang="en-US" dirty="0" smtClean="0"/>
              <a:t>Make expectations clear</a:t>
            </a:r>
          </a:p>
          <a:p>
            <a:r>
              <a:rPr lang="en-US" dirty="0" smtClean="0"/>
              <a:t>Set a date for completion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Relationships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US" dirty="0" smtClean="0"/>
              <a:t>Know your people</a:t>
            </a:r>
          </a:p>
          <a:p>
            <a:r>
              <a:rPr lang="en-US" dirty="0" smtClean="0"/>
              <a:t>Spend time really listening</a:t>
            </a:r>
          </a:p>
          <a:p>
            <a:r>
              <a:rPr lang="en-US" dirty="0" smtClean="0"/>
              <a:t>Personalize communications</a:t>
            </a:r>
          </a:p>
          <a:p>
            <a:r>
              <a:rPr lang="en-US" dirty="0" smtClean="0"/>
              <a:t>Listen first, pause, respond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Follow-up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US" dirty="0" smtClean="0"/>
              <a:t>The list of Critical Dates</a:t>
            </a:r>
          </a:p>
          <a:p>
            <a:r>
              <a:rPr lang="en-US" dirty="0" smtClean="0"/>
              <a:t>The Reminder/Tickler File</a:t>
            </a:r>
          </a:p>
          <a:p>
            <a:r>
              <a:rPr lang="en-US" dirty="0" smtClean="0"/>
              <a:t>Automatic reminders</a:t>
            </a:r>
          </a:p>
          <a:p>
            <a:r>
              <a:rPr lang="en-US" dirty="0" smtClean="0"/>
              <a:t>Checking up as a regular event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682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2615"/>
          </a:xfrm>
        </p:spPr>
        <p:txBody>
          <a:bodyPr/>
          <a:lstStyle/>
          <a:p>
            <a:pPr algn="ctr"/>
            <a:r>
              <a:rPr lang="en-US" dirty="0" smtClean="0"/>
              <a:t>Ever Have a Day Like This?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04293" y="1273984"/>
            <a:ext cx="8946541" cy="514374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www.youtube.com/watch?v=ZVVOzLyt3fo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347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6482"/>
          </a:xfrm>
        </p:spPr>
        <p:txBody>
          <a:bodyPr/>
          <a:lstStyle/>
          <a:p>
            <a:r>
              <a:rPr lang="en-US" dirty="0" smtClean="0"/>
              <a:t>More Great Benchmarks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57868"/>
            <a:ext cx="8946541" cy="4690532"/>
          </a:xfrm>
        </p:spPr>
        <p:txBody>
          <a:bodyPr/>
          <a:lstStyle/>
          <a:p>
            <a:r>
              <a:rPr lang="en-US" dirty="0" smtClean="0"/>
              <a:t>Take control of your office space and time</a:t>
            </a:r>
          </a:p>
          <a:p>
            <a:pPr lvl="1"/>
            <a:r>
              <a:rPr lang="en-US" dirty="0" smtClean="0"/>
              <a:t>Stand up to greet people as they enter (this exudes courtesy)</a:t>
            </a:r>
          </a:p>
          <a:p>
            <a:pPr lvl="1"/>
            <a:r>
              <a:rPr lang="en-US" dirty="0" smtClean="0"/>
              <a:t>For a short meeting—Never sit back down (try this, it works)</a:t>
            </a:r>
          </a:p>
          <a:p>
            <a:pPr lvl="1"/>
            <a:r>
              <a:rPr lang="en-US" dirty="0" smtClean="0"/>
              <a:t>When it does not work, walk toward the door!</a:t>
            </a:r>
          </a:p>
          <a:p>
            <a:r>
              <a:rPr lang="en-US" dirty="0" smtClean="0"/>
              <a:t>Ask these questions as politely as you can:</a:t>
            </a:r>
          </a:p>
          <a:p>
            <a:pPr lvl="1"/>
            <a:r>
              <a:rPr lang="en-US" dirty="0" smtClean="0"/>
              <a:t>Can this wait until tomorrow?</a:t>
            </a:r>
          </a:p>
          <a:p>
            <a:pPr lvl="1"/>
            <a:r>
              <a:rPr lang="en-US" dirty="0" smtClean="0"/>
              <a:t>I have about three minutes, will that  be enough time?</a:t>
            </a:r>
          </a:p>
          <a:p>
            <a:pPr lvl="1"/>
            <a:r>
              <a:rPr lang="en-US" dirty="0" smtClean="0"/>
              <a:t>What do you think should happen?</a:t>
            </a:r>
          </a:p>
          <a:p>
            <a:pPr lvl="1"/>
            <a:r>
              <a:rPr lang="en-US" dirty="0" smtClean="0"/>
              <a:t>Does this consider everyone involved?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After a while, folks will get the message...</a:t>
            </a:r>
          </a:p>
        </p:txBody>
      </p:sp>
    </p:spTree>
    <p:extLst>
      <p:ext uri="{BB962C8B-B14F-4D97-AF65-F5344CB8AC3E}">
        <p14:creationId xmlns:p14="http://schemas.microsoft.com/office/powerpoint/2010/main" val="1649595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I have learnt thru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some data before you even ask the question</a:t>
            </a:r>
          </a:p>
          <a:p>
            <a:r>
              <a:rPr lang="en-US" dirty="0" smtClean="0"/>
              <a:t>Ask where the data being presented to you originated</a:t>
            </a:r>
          </a:p>
          <a:p>
            <a:r>
              <a:rPr lang="en-US" dirty="0" smtClean="0"/>
              <a:t>Don’t be shy about asking for corroboration</a:t>
            </a:r>
          </a:p>
          <a:p>
            <a:endParaRPr lang="en-US" dirty="0" smtClean="0"/>
          </a:p>
          <a:p>
            <a:r>
              <a:rPr lang="en-US" dirty="0" smtClean="0"/>
              <a:t>When you delegate responsibility, include confidence:</a:t>
            </a:r>
          </a:p>
          <a:p>
            <a:pPr lvl="1"/>
            <a:r>
              <a:rPr lang="en-US" dirty="0" smtClean="0"/>
              <a:t>“I will support whatever decisions you make in my absence”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701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 Good Listener Skills</a:t>
            </a:r>
            <a:br>
              <a:rPr lang="en-US" dirty="0" smtClean="0"/>
            </a:br>
            <a:r>
              <a:rPr lang="en-US" sz="3200" dirty="0" smtClean="0"/>
              <a:t>it also helps to keep good notes!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all the person wants is somebody to listen</a:t>
            </a:r>
          </a:p>
          <a:p>
            <a:pPr lvl="1"/>
            <a:r>
              <a:rPr lang="en-US" dirty="0" smtClean="0"/>
              <a:t>When you think you understand, ask if your summary is accurate</a:t>
            </a:r>
          </a:p>
          <a:p>
            <a:pPr lvl="1"/>
            <a:r>
              <a:rPr lang="en-US" dirty="0" smtClean="0"/>
              <a:t>What do you need?  / Can you survive without it?</a:t>
            </a:r>
          </a:p>
          <a:p>
            <a:endParaRPr lang="en-US" dirty="0"/>
          </a:p>
          <a:p>
            <a:r>
              <a:rPr lang="en-US" dirty="0" smtClean="0"/>
              <a:t>Always wait until you have “the rest of the story”</a:t>
            </a:r>
          </a:p>
          <a:p>
            <a:pPr lvl="1"/>
            <a:r>
              <a:rPr lang="en-US" dirty="0" smtClean="0"/>
              <a:t>There is always another perspective to consider</a:t>
            </a:r>
          </a:p>
          <a:p>
            <a:pPr lvl="1"/>
            <a:r>
              <a:rPr lang="en-US" dirty="0" smtClean="0"/>
              <a:t>Things frequently dissipate in the face of impartial attention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There are, however, exceptions to the rules...</a:t>
            </a:r>
          </a:p>
        </p:txBody>
      </p:sp>
    </p:spTree>
    <p:extLst>
      <p:ext uri="{BB962C8B-B14F-4D97-AF65-F5344CB8AC3E}">
        <p14:creationId xmlns:p14="http://schemas.microsoft.com/office/powerpoint/2010/main" val="1334621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URGENT</a:t>
            </a:r>
            <a:r>
              <a:rPr lang="en-US" dirty="0" smtClean="0"/>
              <a:t> vs. </a:t>
            </a:r>
            <a:r>
              <a:rPr lang="en-US" b="1" dirty="0" smtClean="0"/>
              <a:t>IMPORTANT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>
                <a:solidFill>
                  <a:srgbClr val="FFFF00"/>
                </a:solidFill>
              </a:rPr>
              <a:t>few situations are ever “both”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Many times, just letting time pass, </a:t>
            </a:r>
            <a:br>
              <a:rPr lang="en-US" sz="2400" dirty="0" smtClean="0"/>
            </a:br>
            <a:r>
              <a:rPr lang="en-US" sz="2400" dirty="0" smtClean="0"/>
              <a:t>a majority of situations will resolve </a:t>
            </a:r>
            <a:br>
              <a:rPr lang="en-US" sz="2400" dirty="0" smtClean="0"/>
            </a:br>
            <a:r>
              <a:rPr lang="en-US" sz="2400" dirty="0" smtClean="0"/>
              <a:t>without your intervention</a:t>
            </a:r>
          </a:p>
          <a:p>
            <a:r>
              <a:rPr lang="en-US" sz="2400" dirty="0" smtClean="0"/>
              <a:t>Other times, you have to act quickly </a:t>
            </a:r>
            <a:br>
              <a:rPr lang="en-US" sz="2400" dirty="0" smtClean="0"/>
            </a:br>
            <a:r>
              <a:rPr lang="en-US" sz="2400" dirty="0" smtClean="0"/>
              <a:t>and enforce your best judgment, </a:t>
            </a:r>
            <a:br>
              <a:rPr lang="en-US" sz="2400" dirty="0" smtClean="0"/>
            </a:br>
            <a:r>
              <a:rPr lang="en-US" sz="2400" dirty="0" smtClean="0"/>
              <a:t>to avoid a regrettable escalation</a:t>
            </a:r>
          </a:p>
          <a:p>
            <a:r>
              <a:rPr lang="en-US" sz="2400" dirty="0" smtClean="0"/>
              <a:t>Knowing how to tell the difference is a key skill</a:t>
            </a:r>
          </a:p>
          <a:p>
            <a:r>
              <a:rPr lang="en-US" sz="2400" dirty="0" smtClean="0"/>
              <a:t>Unfortunately you will learn this the hard way,</a:t>
            </a:r>
            <a:br>
              <a:rPr lang="en-US" sz="2400" dirty="0" smtClean="0"/>
            </a:br>
            <a:r>
              <a:rPr lang="en-US" sz="2400" dirty="0" smtClean="0"/>
              <a:t>like everyone who has gone before you...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74442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Wisdom for the 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54955" y="3739242"/>
            <a:ext cx="5066232" cy="2280557"/>
          </a:xfrm>
        </p:spPr>
        <p:txBody>
          <a:bodyPr>
            <a:normAutofit lnSpcReduction="10000"/>
          </a:bodyPr>
          <a:lstStyle/>
          <a:p>
            <a:r>
              <a:rPr lang="en-US" sz="4000" dirty="0" smtClean="0"/>
              <a:t>“This too, shall pass”</a:t>
            </a:r>
            <a:br>
              <a:rPr lang="en-US" sz="4000" dirty="0" smtClean="0"/>
            </a:br>
            <a:endParaRPr lang="en-US" sz="4000" dirty="0" smtClean="0"/>
          </a:p>
          <a:p>
            <a:endParaRPr lang="en-US" sz="3200" dirty="0" smtClean="0"/>
          </a:p>
          <a:p>
            <a:r>
              <a:rPr lang="en-US" dirty="0" smtClean="0"/>
              <a:t>©1978 California Prune Advisory Board</a:t>
            </a:r>
          </a:p>
        </p:txBody>
      </p:sp>
      <p:pic>
        <p:nvPicPr>
          <p:cNvPr id="2050" name="Picture 2" descr="http://img.21food.com/20110609/descript/130524715737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0632" y="1834242"/>
            <a:ext cx="28860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351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Life is about to Change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55" r="26755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1800" dirty="0" smtClean="0"/>
              <a:t>But there are some things you can do to keep control of most of it.</a:t>
            </a:r>
          </a:p>
        </p:txBody>
      </p:sp>
    </p:spTree>
    <p:extLst>
      <p:ext uri="{BB962C8B-B14F-4D97-AF65-F5344CB8AC3E}">
        <p14:creationId xmlns:p14="http://schemas.microsoft.com/office/powerpoint/2010/main" val="3637478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Areas that will be different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Relationships: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US" dirty="0" smtClean="0"/>
              <a:t>With Peers</a:t>
            </a:r>
          </a:p>
          <a:p>
            <a:r>
              <a:rPr lang="en-US" dirty="0" smtClean="0"/>
              <a:t>With Staff</a:t>
            </a:r>
          </a:p>
          <a:p>
            <a:r>
              <a:rPr lang="en-US" dirty="0" smtClean="0"/>
              <a:t>With Administration</a:t>
            </a:r>
          </a:p>
          <a:p>
            <a:r>
              <a:rPr lang="en-US" dirty="0" smtClean="0"/>
              <a:t>With Students</a:t>
            </a:r>
          </a:p>
          <a:p>
            <a:r>
              <a:rPr lang="en-US" dirty="0" smtClean="0"/>
              <a:t>With Community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Perceptions: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US" dirty="0" smtClean="0"/>
              <a:t>Your perceptions of others</a:t>
            </a:r>
          </a:p>
          <a:p>
            <a:r>
              <a:rPr lang="en-US" dirty="0" smtClean="0"/>
              <a:t>Others’ perceptions of you</a:t>
            </a:r>
          </a:p>
          <a:p>
            <a:r>
              <a:rPr lang="en-US" dirty="0" smtClean="0"/>
              <a:t>Relative importance of tasks</a:t>
            </a:r>
          </a:p>
          <a:p>
            <a:r>
              <a:rPr lang="en-US" dirty="0" smtClean="0"/>
              <a:t>Critical attention to details</a:t>
            </a:r>
          </a:p>
          <a:p>
            <a:r>
              <a:rPr lang="en-US" dirty="0" smtClean="0"/>
              <a:t>Authority and power issues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Environment: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US" dirty="0" smtClean="0"/>
              <a:t>Work environment</a:t>
            </a:r>
          </a:p>
          <a:p>
            <a:r>
              <a:rPr lang="en-US" dirty="0" smtClean="0"/>
              <a:t>Personal space and time</a:t>
            </a:r>
          </a:p>
          <a:p>
            <a:r>
              <a:rPr lang="en-US" dirty="0" smtClean="0"/>
              <a:t>Control of your work</a:t>
            </a:r>
          </a:p>
          <a:p>
            <a:r>
              <a:rPr lang="en-US" dirty="0" smtClean="0"/>
              <a:t>Control of your time</a:t>
            </a:r>
          </a:p>
          <a:p>
            <a:r>
              <a:rPr lang="en-US" dirty="0" smtClean="0"/>
              <a:t>Preserving your sanity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706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Attributions are going to be made about your motives...</a:t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789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Attributions are going to be made about your motives...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Even when you sneeze...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718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Attributions are going to be made about your motives...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Even when you sneeze...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(so get used to it)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822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Here are some other aspects</a:t>
            </a:r>
            <a:br>
              <a:rPr lang="en-US" dirty="0" smtClean="0"/>
            </a:br>
            <a:r>
              <a:rPr lang="en-US" dirty="0" smtClean="0"/>
              <a:t>of your new dilemma: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Students expect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US" dirty="0" smtClean="0"/>
              <a:t>Instantaneous response</a:t>
            </a:r>
          </a:p>
          <a:p>
            <a:r>
              <a:rPr lang="en-US" dirty="0" smtClean="0"/>
              <a:t>Absolute accuracy</a:t>
            </a:r>
          </a:p>
          <a:p>
            <a:r>
              <a:rPr lang="en-US" dirty="0" smtClean="0"/>
              <a:t>Unfailing courtesy</a:t>
            </a:r>
          </a:p>
          <a:p>
            <a:r>
              <a:rPr lang="en-US" dirty="0"/>
              <a:t>Perfect diplomacy</a:t>
            </a:r>
          </a:p>
          <a:p>
            <a:r>
              <a:rPr lang="en-US" dirty="0" smtClean="0"/>
              <a:t>...along with...</a:t>
            </a:r>
          </a:p>
          <a:p>
            <a:r>
              <a:rPr lang="en-US" dirty="0" smtClean="0"/>
              <a:t>Fairness as they see 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Faculty expect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US" dirty="0"/>
              <a:t>Instantaneous </a:t>
            </a:r>
            <a:r>
              <a:rPr lang="en-US" dirty="0" smtClean="0"/>
              <a:t>response</a:t>
            </a:r>
            <a:endParaRPr lang="en-US" dirty="0"/>
          </a:p>
          <a:p>
            <a:r>
              <a:rPr lang="en-US" dirty="0" smtClean="0"/>
              <a:t>Absolute </a:t>
            </a:r>
            <a:r>
              <a:rPr lang="en-US" dirty="0"/>
              <a:t>accuracy</a:t>
            </a:r>
          </a:p>
          <a:p>
            <a:r>
              <a:rPr lang="en-US" dirty="0"/>
              <a:t>Unfailing courtesy</a:t>
            </a:r>
          </a:p>
          <a:p>
            <a:r>
              <a:rPr lang="en-US" dirty="0"/>
              <a:t>Perfect diplomacy</a:t>
            </a:r>
          </a:p>
          <a:p>
            <a:r>
              <a:rPr lang="en-US" dirty="0"/>
              <a:t>...along with...</a:t>
            </a:r>
          </a:p>
          <a:p>
            <a:r>
              <a:rPr lang="en-US" dirty="0"/>
              <a:t>Fairness as they see it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Dean expects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US" dirty="0"/>
              <a:t>Instantaneous </a:t>
            </a:r>
            <a:r>
              <a:rPr lang="en-US" dirty="0" smtClean="0"/>
              <a:t>response</a:t>
            </a:r>
            <a:endParaRPr lang="en-US" dirty="0"/>
          </a:p>
          <a:p>
            <a:r>
              <a:rPr lang="en-US" dirty="0" smtClean="0"/>
              <a:t>Absolute </a:t>
            </a:r>
            <a:r>
              <a:rPr lang="en-US" dirty="0"/>
              <a:t>accuracy</a:t>
            </a:r>
          </a:p>
          <a:p>
            <a:r>
              <a:rPr lang="en-US" dirty="0"/>
              <a:t>Unfailing courtesy</a:t>
            </a:r>
          </a:p>
          <a:p>
            <a:r>
              <a:rPr lang="en-US" dirty="0" smtClean="0"/>
              <a:t>Perfect diplomacy</a:t>
            </a:r>
          </a:p>
          <a:p>
            <a:r>
              <a:rPr lang="en-US" dirty="0" smtClean="0"/>
              <a:t>...and “by the way”...</a:t>
            </a:r>
          </a:p>
          <a:p>
            <a:r>
              <a:rPr lang="en-US" dirty="0" smtClean="0"/>
              <a:t>Peace in the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200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over your time </a:t>
            </a:r>
            <a:br>
              <a:rPr lang="en-US" dirty="0" smtClean="0"/>
            </a:br>
            <a:r>
              <a:rPr lang="en-US" dirty="0" smtClean="0"/>
              <a:t>is not going to be nearly as easy </a:t>
            </a:r>
            <a:br>
              <a:rPr lang="en-US" dirty="0" smtClean="0"/>
            </a:br>
            <a:r>
              <a:rPr lang="en-US" dirty="0" smtClean="0"/>
              <a:t>as it used to be...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“got a minute?”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056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3238" y="4306876"/>
            <a:ext cx="8825657" cy="637658"/>
          </a:xfrm>
        </p:spPr>
        <p:txBody>
          <a:bodyPr/>
          <a:lstStyle/>
          <a:p>
            <a:r>
              <a:rPr lang="en-US" dirty="0" smtClean="0"/>
              <a:t>Here is the crux of the Time problem:</a:t>
            </a:r>
            <a:endParaRPr lang="en-US" dirty="0"/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46" b="20146"/>
          <a:stretch>
            <a:fillRect/>
          </a:stretch>
        </p:blipFill>
        <p:spPr>
          <a:xfrm>
            <a:off x="1183238" y="2169207"/>
            <a:ext cx="5198353" cy="214436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080000"/>
            <a:ext cx="8825656" cy="1151467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FFFF00"/>
                </a:solidFill>
              </a:rPr>
              <a:t>You cannot possibly remember all this stuff</a:t>
            </a:r>
            <a:br>
              <a:rPr lang="en-US" sz="2000" dirty="0" smtClean="0">
                <a:solidFill>
                  <a:srgbClr val="FFFF00"/>
                </a:solidFill>
              </a:rPr>
            </a:br>
            <a:r>
              <a:rPr lang="en-US" sz="2000" dirty="0" smtClean="0">
                <a:solidFill>
                  <a:srgbClr val="FFFF00"/>
                </a:solidFill>
              </a:rPr>
              <a:t>Yet you are expected to have it within arms length at all times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Stock Vector Illustration: </a:t>
            </a:r>
          </a:p>
          <a:p>
            <a:r>
              <a:rPr lang="en-US" dirty="0"/>
              <a:t>Image ID: 116435299 </a:t>
            </a:r>
          </a:p>
        </p:txBody>
      </p:sp>
      <p:sp>
        <p:nvSpPr>
          <p:cNvPr id="8" name="Rectangle 7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Stock Vector Illustration: </a:t>
            </a:r>
          </a:p>
          <a:p>
            <a:r>
              <a:rPr lang="en-US" dirty="0">
                <a:solidFill>
                  <a:srgbClr val="FF0000"/>
                </a:solidFill>
              </a:rPr>
              <a:t>Image ID: 116435299 </a:t>
            </a:r>
          </a:p>
        </p:txBody>
      </p:sp>
      <p:pic>
        <p:nvPicPr>
          <p:cNvPr id="1026" name="Picture 2" descr="http://www.hudsonhorizon.com/images/harried_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238" y="685799"/>
            <a:ext cx="2190750" cy="145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management-advantage.com/media/Harrie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989" y="740836"/>
            <a:ext cx="2161398" cy="1454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ndtv.com/news/images/story_page/Subrata_roy_reuters_295x20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387" y="685799"/>
            <a:ext cx="2188027" cy="1483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0.tqn.com/d/specialchildren/1/6/B/H/adhd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590" y="2195289"/>
            <a:ext cx="1407723" cy="211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958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5887</TotalTime>
  <Words>591</Words>
  <Application>Microsoft Macintosh PowerPoint</Application>
  <PresentationFormat>Custom</PresentationFormat>
  <Paragraphs>115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Ion</vt:lpstr>
      <vt:lpstr>A Time for Everything</vt:lpstr>
      <vt:lpstr>Your Life is about to Change</vt:lpstr>
      <vt:lpstr>Areas that will be different</vt:lpstr>
      <vt:lpstr>Attributions are going to be made about your motives...  </vt:lpstr>
      <vt:lpstr>Attributions are going to be made about your motives...   Even when you sneeze...  </vt:lpstr>
      <vt:lpstr>Attributions are going to be made about your motives...   Even when you sneeze...  (so get used to it)</vt:lpstr>
      <vt:lpstr>Here are some other aspects of your new dilemma:</vt:lpstr>
      <vt:lpstr>Control over your time  is not going to be nearly as easy  as it used to be...   “got a minute?”</vt:lpstr>
      <vt:lpstr>Here is the crux of the Time problem:</vt:lpstr>
      <vt:lpstr>You are now “official”  and that means...  There is no longer any such thing as  “off the record”</vt:lpstr>
      <vt:lpstr>Pointers Collected by watching the best</vt:lpstr>
      <vt:lpstr>Ever Have a Day Like This?</vt:lpstr>
      <vt:lpstr>More Great Benchmarks</vt:lpstr>
      <vt:lpstr>Things I have learnt thru Example</vt:lpstr>
      <vt:lpstr>Develop Good Listener Skills it also helps to keep good notes!</vt:lpstr>
      <vt:lpstr>URGENT vs. IMPORTANT few situations are ever “both”</vt:lpstr>
      <vt:lpstr>Wisdom for the Ages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Time for Everything</dc:title>
  <dc:creator>James Gray</dc:creator>
  <cp:lastModifiedBy>Barbara Allen</cp:lastModifiedBy>
  <cp:revision>35</cp:revision>
  <cp:lastPrinted>2013-05-13T17:33:00Z</cp:lastPrinted>
  <dcterms:created xsi:type="dcterms:W3CDTF">2013-05-09T18:15:00Z</dcterms:created>
  <dcterms:modified xsi:type="dcterms:W3CDTF">2013-05-13T20:59:06Z</dcterms:modified>
</cp:coreProperties>
</file>