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204700" cy="6877050"/>
  <p:notesSz cx="6858000" cy="9144000"/>
  <p:defaultTextStyle>
    <a:defPPr>
      <a:defRPr lang="en-US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8" y="78"/>
      </p:cViewPr>
      <p:guideLst>
        <p:guide orient="horz" pos="216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11.wmf"/><Relationship Id="rId4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6344"/>
            <a:ext cx="10373995" cy="147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96995"/>
            <a:ext cx="8543290" cy="1757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2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5401"/>
            <a:ext cx="3665648" cy="5885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5401"/>
            <a:ext cx="10793532" cy="5885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6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19142"/>
            <a:ext cx="10373995" cy="1365859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14788"/>
            <a:ext cx="10373995" cy="15043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9377"/>
            <a:ext cx="5392529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80916"/>
            <a:ext cx="5392529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9377"/>
            <a:ext cx="5394647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80916"/>
            <a:ext cx="5394647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32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808"/>
            <a:ext cx="4015262" cy="11652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809"/>
            <a:ext cx="6822766" cy="5869372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9087"/>
            <a:ext cx="4015262" cy="4704094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13935"/>
            <a:ext cx="7322820" cy="5683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4477"/>
            <a:ext cx="7322820" cy="4126230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82247"/>
            <a:ext cx="7322820" cy="807098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4646"/>
            <a:ext cx="10984230" cy="4538535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74007"/>
            <a:ext cx="3864822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6.png"/><Relationship Id="rId30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0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487672"/>
              </p:ext>
            </p:extLst>
          </p:nvPr>
        </p:nvGraphicFramePr>
        <p:xfrm>
          <a:off x="259689" y="99434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9" y="99434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67700"/>
              </p:ext>
            </p:extLst>
          </p:nvPr>
        </p:nvGraphicFramePr>
        <p:xfrm>
          <a:off x="5867283" y="2070373"/>
          <a:ext cx="898541" cy="123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685800" imgH="939600" progId="Equation.DSMT4">
                  <p:embed/>
                </p:oleObj>
              </mc:Choice>
              <mc:Fallback>
                <p:oleObj name="Equation" r:id="rId5" imgW="6858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283" y="2070373"/>
                        <a:ext cx="898541" cy="1235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95234"/>
              </p:ext>
            </p:extLst>
          </p:nvPr>
        </p:nvGraphicFramePr>
        <p:xfrm>
          <a:off x="252413" y="884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84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268069"/>
              </p:ext>
            </p:extLst>
          </p:nvPr>
        </p:nvGraphicFramePr>
        <p:xfrm>
          <a:off x="1216025" y="884238"/>
          <a:ext cx="23352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9" imgW="1942920" imgH="914400" progId="Equation.DSMT4">
                  <p:embed/>
                </p:oleObj>
              </mc:Choice>
              <mc:Fallback>
                <p:oleObj name="Equation" r:id="rId9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884238"/>
                        <a:ext cx="23352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894310"/>
              </p:ext>
            </p:extLst>
          </p:nvPr>
        </p:nvGraphicFramePr>
        <p:xfrm>
          <a:off x="3653359" y="883748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359" y="883748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50839"/>
              </p:ext>
            </p:extLst>
          </p:nvPr>
        </p:nvGraphicFramePr>
        <p:xfrm>
          <a:off x="4728371" y="887518"/>
          <a:ext cx="762729" cy="113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3" imgW="634680" imgH="939600" progId="Equation.DSMT4">
                  <p:embed/>
                </p:oleObj>
              </mc:Choice>
              <mc:Fallback>
                <p:oleObj name="Equation" r:id="rId13" imgW="634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371" y="887518"/>
                        <a:ext cx="762729" cy="1132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85548"/>
              </p:ext>
            </p:extLst>
          </p:nvPr>
        </p:nvGraphicFramePr>
        <p:xfrm>
          <a:off x="261219" y="2147375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19" y="2147375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93053"/>
              </p:ext>
            </p:extLst>
          </p:nvPr>
        </p:nvGraphicFramePr>
        <p:xfrm>
          <a:off x="1307091" y="2070373"/>
          <a:ext cx="980997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7" imgW="749160" imgH="1143000" progId="Equation.DSMT4">
                  <p:embed/>
                </p:oleObj>
              </mc:Choice>
              <mc:Fallback>
                <p:oleObj name="Equation" r:id="rId17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91" y="2070373"/>
                        <a:ext cx="980997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865"/>
              </p:ext>
            </p:extLst>
          </p:nvPr>
        </p:nvGraphicFramePr>
        <p:xfrm>
          <a:off x="2374981" y="2070373"/>
          <a:ext cx="2343965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19" imgW="1790640" imgH="1143000" progId="Equation.DSMT4">
                  <p:embed/>
                </p:oleObj>
              </mc:Choice>
              <mc:Fallback>
                <p:oleObj name="Equation" r:id="rId19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81" y="2070373"/>
                        <a:ext cx="2343965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90785"/>
              </p:ext>
            </p:extLst>
          </p:nvPr>
        </p:nvGraphicFramePr>
        <p:xfrm>
          <a:off x="4712567" y="2071586"/>
          <a:ext cx="948257" cy="123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21" imgW="723600" imgH="939600" progId="Equation.DSMT4">
                  <p:embed/>
                </p:oleObj>
              </mc:Choice>
              <mc:Fallback>
                <p:oleObj name="Equation" r:id="rId21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567" y="2071586"/>
                        <a:ext cx="948257" cy="1234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868853"/>
              </p:ext>
            </p:extLst>
          </p:nvPr>
        </p:nvGraphicFramePr>
        <p:xfrm>
          <a:off x="2180167" y="76508"/>
          <a:ext cx="3996503" cy="56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167" y="76508"/>
                        <a:ext cx="3996503" cy="561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6577" y="3571324"/>
            <a:ext cx="4168390" cy="1152128"/>
            <a:chOff x="773758" y="3899379"/>
            <a:chExt cx="4168390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826768" y="3899379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6768" y="4516935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3758" y="394787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3758" y="4590020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50062"/>
              </p:ext>
            </p:extLst>
          </p:nvPr>
        </p:nvGraphicFramePr>
        <p:xfrm>
          <a:off x="4392079" y="3503231"/>
          <a:ext cx="3287083" cy="12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25" imgW="2908080" imgH="1041120" progId="Equation.DSMT4">
                  <p:embed/>
                </p:oleObj>
              </mc:Choice>
              <mc:Fallback>
                <p:oleObj name="Equation" r:id="rId25" imgW="29080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079" y="3503231"/>
                        <a:ext cx="3287083" cy="122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7110933"/>
            <a:ext cx="6877050" cy="3667125"/>
          </a:xfrm>
          <a:prstGeom prst="rect">
            <a:avLst/>
          </a:prstGeom>
        </p:spPr>
      </p:pic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798078"/>
              </p:ext>
            </p:extLst>
          </p:nvPr>
        </p:nvGraphicFramePr>
        <p:xfrm>
          <a:off x="5615167" y="4867702"/>
          <a:ext cx="1329304" cy="38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28" imgW="1206360" imgH="355320" progId="Equation.DSMT4">
                  <p:embed/>
                </p:oleObj>
              </mc:Choice>
              <mc:Fallback>
                <p:oleObj name="Equation" r:id="rId28" imgW="120636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167" y="4867702"/>
                        <a:ext cx="1329304" cy="380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975943"/>
              </p:ext>
            </p:extLst>
          </p:nvPr>
        </p:nvGraphicFramePr>
        <p:xfrm>
          <a:off x="309445" y="4941491"/>
          <a:ext cx="44354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0" imgW="3111480" imgH="1244520" progId="Equation.DSMT4">
                  <p:embed/>
                </p:oleObj>
              </mc:Choice>
              <mc:Fallback>
                <p:oleObj name="Equation" r:id="rId30" imgW="3111480" imgH="1244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45" y="4941491"/>
                        <a:ext cx="443547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01265"/>
              </p:ext>
            </p:extLst>
          </p:nvPr>
        </p:nvGraphicFramePr>
        <p:xfrm>
          <a:off x="5186695" y="5295503"/>
          <a:ext cx="3571222" cy="145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32" imgW="2400120" imgH="1015920" progId="Equation.DSMT4">
                  <p:embed/>
                </p:oleObj>
              </mc:Choice>
              <mc:Fallback>
                <p:oleObj name="Equation" r:id="rId32" imgW="2400120" imgH="101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695" y="5295503"/>
                        <a:ext cx="3571222" cy="145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14161" y="357161"/>
            <a:ext cx="68770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4925" y="5166122"/>
            <a:ext cx="7662863" cy="1728787"/>
            <a:chOff x="-34925" y="5402263"/>
            <a:chExt cx="7662863" cy="172878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487550"/>
                </p:ext>
              </p:extLst>
            </p:nvPr>
          </p:nvGraphicFramePr>
          <p:xfrm>
            <a:off x="4572399" y="5402263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Equation" r:id="rId3" imgW="1206360" imgH="355320" progId="Equation.DSMT4">
                    <p:embed/>
                  </p:oleObj>
                </mc:Choice>
                <mc:Fallback>
                  <p:oleObj name="Equation" r:id="rId3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399" y="5402263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601488"/>
                </p:ext>
              </p:extLst>
            </p:nvPr>
          </p:nvGraphicFramePr>
          <p:xfrm>
            <a:off x="-34925" y="5479654"/>
            <a:ext cx="443547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Equation" r:id="rId5" imgW="3111480" imgH="1143000" progId="Equation.DSMT4">
                    <p:embed/>
                  </p:oleObj>
                </mc:Choice>
                <mc:Fallback>
                  <p:oleObj name="Equation" r:id="rId5" imgW="31114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4925" y="5479654"/>
                          <a:ext cx="443547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719193"/>
                </p:ext>
              </p:extLst>
            </p:nvPr>
          </p:nvGraphicFramePr>
          <p:xfrm>
            <a:off x="4340225" y="5791200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Equation" r:id="rId7" imgW="2400120" imgH="1015920" progId="Equation.DSMT4">
                    <p:embed/>
                  </p:oleObj>
                </mc:Choice>
                <mc:Fallback>
                  <p:oleObj name="Equation" r:id="rId7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225" y="5791200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87088"/>
              </p:ext>
            </p:extLst>
          </p:nvPr>
        </p:nvGraphicFramePr>
        <p:xfrm>
          <a:off x="869504" y="4456202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04" y="4456202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651146"/>
              </p:ext>
            </p:extLst>
          </p:nvPr>
        </p:nvGraphicFramePr>
        <p:xfrm>
          <a:off x="2789982" y="4433276"/>
          <a:ext cx="3996503" cy="56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1" imgW="1701720" imgH="241200" progId="Equation.DSMT4">
                  <p:embed/>
                </p:oleObj>
              </mc:Choice>
              <mc:Fallback>
                <p:oleObj name="Equation" r:id="rId11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982" y="4433276"/>
                        <a:ext cx="3996503" cy="561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8410" y="733913"/>
            <a:ext cx="68770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934" y="2142381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What models to estimate?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57934" y="3366517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How to express each result?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4113625" y="1257053"/>
            <a:ext cx="2961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8077" y="2634951"/>
            <a:ext cx="2052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4158" y="4012848"/>
            <a:ext cx="4220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Manifestation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2" name="Curved Connector 21"/>
          <p:cNvCxnSpPr>
            <a:stCxn id="4" idx="3"/>
            <a:endCxn id="5" idx="3"/>
          </p:cNvCxnSpPr>
          <p:nvPr/>
        </p:nvCxnSpPr>
        <p:spPr>
          <a:xfrm>
            <a:off x="8190582" y="2465547"/>
            <a:ext cx="12700" cy="1224136"/>
          </a:xfrm>
          <a:prstGeom prst="curvedConnector3">
            <a:avLst>
              <a:gd name="adj1" fmla="val 4300000"/>
            </a:avLst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1"/>
            <a:endCxn id="4" idx="1"/>
          </p:cNvCxnSpPr>
          <p:nvPr/>
        </p:nvCxnSpPr>
        <p:spPr>
          <a:xfrm rot="10800000">
            <a:off x="2357934" y="2465547"/>
            <a:ext cx="12700" cy="1224136"/>
          </a:xfrm>
          <a:prstGeom prst="curvedConnector3">
            <a:avLst>
              <a:gd name="adj1" fmla="val 4300000"/>
            </a:avLst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andkov</dc:creator>
  <cp:lastModifiedBy>Andrey Koval</cp:lastModifiedBy>
  <cp:revision>7</cp:revision>
  <dcterms:created xsi:type="dcterms:W3CDTF">2014-11-28T15:58:28Z</dcterms:created>
  <dcterms:modified xsi:type="dcterms:W3CDTF">2015-01-21T02:41:10Z</dcterms:modified>
</cp:coreProperties>
</file>