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204700" cy="6877050"/>
  <p:notesSz cx="6858000" cy="9144000"/>
  <p:defaultTextStyle>
    <a:defPPr>
      <a:defRPr lang="en-US"/>
    </a:defPPr>
    <a:lvl1pPr marL="0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5165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90331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5496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80661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5826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70992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6157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61322" algn="l" defTabSz="109033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2118" y="-858"/>
      </p:cViewPr>
      <p:guideLst>
        <p:guide orient="horz" pos="2166"/>
        <p:guide pos="3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11.wmf"/><Relationship Id="rId4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353" y="2136344"/>
            <a:ext cx="10373995" cy="14741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0705" y="3896995"/>
            <a:ext cx="8543290" cy="17574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5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0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5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80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5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70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6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61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28/11/2014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923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28/11/2014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952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10590" y="275401"/>
            <a:ext cx="3665648" cy="58852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3647" y="275401"/>
            <a:ext cx="10793532" cy="58852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28/11/2014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964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28/11/2014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250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87" y="4419142"/>
            <a:ext cx="10373995" cy="1365859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4087" y="2914788"/>
            <a:ext cx="10373995" cy="150435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516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9033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549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8066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582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7099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615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6132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28/11/2014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74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646" y="1609421"/>
            <a:ext cx="7229590" cy="4551269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46648" y="1609421"/>
            <a:ext cx="7229590" cy="4551269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28/11/2014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819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5" y="275401"/>
            <a:ext cx="10984230" cy="11461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235" y="1539377"/>
            <a:ext cx="5392529" cy="641539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5165" indent="0">
              <a:buNone/>
              <a:defRPr sz="2400" b="1"/>
            </a:lvl2pPr>
            <a:lvl3pPr marL="1090331" indent="0">
              <a:buNone/>
              <a:defRPr sz="2100" b="1"/>
            </a:lvl3pPr>
            <a:lvl4pPr marL="1635496" indent="0">
              <a:buNone/>
              <a:defRPr sz="1900" b="1"/>
            </a:lvl4pPr>
            <a:lvl5pPr marL="2180661" indent="0">
              <a:buNone/>
              <a:defRPr sz="1900" b="1"/>
            </a:lvl5pPr>
            <a:lvl6pPr marL="2725826" indent="0">
              <a:buNone/>
              <a:defRPr sz="1900" b="1"/>
            </a:lvl6pPr>
            <a:lvl7pPr marL="3270992" indent="0">
              <a:buNone/>
              <a:defRPr sz="1900" b="1"/>
            </a:lvl7pPr>
            <a:lvl8pPr marL="3816157" indent="0">
              <a:buNone/>
              <a:defRPr sz="1900" b="1"/>
            </a:lvl8pPr>
            <a:lvl9pPr marL="4361322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235" y="2180916"/>
            <a:ext cx="5392529" cy="396226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9819" y="1539377"/>
            <a:ext cx="5394647" cy="641539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5165" indent="0">
              <a:buNone/>
              <a:defRPr sz="2400" b="1"/>
            </a:lvl2pPr>
            <a:lvl3pPr marL="1090331" indent="0">
              <a:buNone/>
              <a:defRPr sz="2100" b="1"/>
            </a:lvl3pPr>
            <a:lvl4pPr marL="1635496" indent="0">
              <a:buNone/>
              <a:defRPr sz="1900" b="1"/>
            </a:lvl4pPr>
            <a:lvl5pPr marL="2180661" indent="0">
              <a:buNone/>
              <a:defRPr sz="1900" b="1"/>
            </a:lvl5pPr>
            <a:lvl6pPr marL="2725826" indent="0">
              <a:buNone/>
              <a:defRPr sz="1900" b="1"/>
            </a:lvl6pPr>
            <a:lvl7pPr marL="3270992" indent="0">
              <a:buNone/>
              <a:defRPr sz="1900" b="1"/>
            </a:lvl7pPr>
            <a:lvl8pPr marL="3816157" indent="0">
              <a:buNone/>
              <a:defRPr sz="1900" b="1"/>
            </a:lvl8pPr>
            <a:lvl9pPr marL="4361322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9819" y="2180916"/>
            <a:ext cx="5394647" cy="396226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28/11/2014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632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28/11/2014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62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28/11/2014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096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6" y="273808"/>
            <a:ext cx="4015262" cy="116527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1699" y="273809"/>
            <a:ext cx="6822766" cy="5869372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236" y="1439087"/>
            <a:ext cx="4015262" cy="4704094"/>
          </a:xfrm>
        </p:spPr>
        <p:txBody>
          <a:bodyPr/>
          <a:lstStyle>
            <a:lvl1pPr marL="0" indent="0">
              <a:buNone/>
              <a:defRPr sz="1700"/>
            </a:lvl1pPr>
            <a:lvl2pPr marL="545165" indent="0">
              <a:buNone/>
              <a:defRPr sz="1400"/>
            </a:lvl2pPr>
            <a:lvl3pPr marL="1090331" indent="0">
              <a:buNone/>
              <a:defRPr sz="1200"/>
            </a:lvl3pPr>
            <a:lvl4pPr marL="1635496" indent="0">
              <a:buNone/>
              <a:defRPr sz="1100"/>
            </a:lvl4pPr>
            <a:lvl5pPr marL="2180661" indent="0">
              <a:buNone/>
              <a:defRPr sz="1100"/>
            </a:lvl5pPr>
            <a:lvl6pPr marL="2725826" indent="0">
              <a:buNone/>
              <a:defRPr sz="1100"/>
            </a:lvl6pPr>
            <a:lvl7pPr marL="3270992" indent="0">
              <a:buNone/>
              <a:defRPr sz="1100"/>
            </a:lvl7pPr>
            <a:lvl8pPr marL="3816157" indent="0">
              <a:buNone/>
              <a:defRPr sz="1100"/>
            </a:lvl8pPr>
            <a:lvl9pPr marL="436132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28/11/2014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133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207" y="4813935"/>
            <a:ext cx="7322820" cy="568312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2207" y="614477"/>
            <a:ext cx="7322820" cy="4126230"/>
          </a:xfrm>
        </p:spPr>
        <p:txBody>
          <a:bodyPr/>
          <a:lstStyle>
            <a:lvl1pPr marL="0" indent="0">
              <a:buNone/>
              <a:defRPr sz="3800"/>
            </a:lvl1pPr>
            <a:lvl2pPr marL="545165" indent="0">
              <a:buNone/>
              <a:defRPr sz="3300"/>
            </a:lvl2pPr>
            <a:lvl3pPr marL="1090331" indent="0">
              <a:buNone/>
              <a:defRPr sz="2900"/>
            </a:lvl3pPr>
            <a:lvl4pPr marL="1635496" indent="0">
              <a:buNone/>
              <a:defRPr sz="2400"/>
            </a:lvl4pPr>
            <a:lvl5pPr marL="2180661" indent="0">
              <a:buNone/>
              <a:defRPr sz="2400"/>
            </a:lvl5pPr>
            <a:lvl6pPr marL="2725826" indent="0">
              <a:buNone/>
              <a:defRPr sz="2400"/>
            </a:lvl6pPr>
            <a:lvl7pPr marL="3270992" indent="0">
              <a:buNone/>
              <a:defRPr sz="2400"/>
            </a:lvl7pPr>
            <a:lvl8pPr marL="3816157" indent="0">
              <a:buNone/>
              <a:defRPr sz="2400"/>
            </a:lvl8pPr>
            <a:lvl9pPr marL="4361322" indent="0">
              <a:buNone/>
              <a:defRPr sz="24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2207" y="5382247"/>
            <a:ext cx="7322820" cy="807098"/>
          </a:xfrm>
        </p:spPr>
        <p:txBody>
          <a:bodyPr/>
          <a:lstStyle>
            <a:lvl1pPr marL="0" indent="0">
              <a:buNone/>
              <a:defRPr sz="1700"/>
            </a:lvl1pPr>
            <a:lvl2pPr marL="545165" indent="0">
              <a:buNone/>
              <a:defRPr sz="1400"/>
            </a:lvl2pPr>
            <a:lvl3pPr marL="1090331" indent="0">
              <a:buNone/>
              <a:defRPr sz="1200"/>
            </a:lvl3pPr>
            <a:lvl4pPr marL="1635496" indent="0">
              <a:buNone/>
              <a:defRPr sz="1100"/>
            </a:lvl4pPr>
            <a:lvl5pPr marL="2180661" indent="0">
              <a:buNone/>
              <a:defRPr sz="1100"/>
            </a:lvl5pPr>
            <a:lvl6pPr marL="2725826" indent="0">
              <a:buNone/>
              <a:defRPr sz="1100"/>
            </a:lvl6pPr>
            <a:lvl7pPr marL="3270992" indent="0">
              <a:buNone/>
              <a:defRPr sz="1100"/>
            </a:lvl7pPr>
            <a:lvl8pPr marL="3816157" indent="0">
              <a:buNone/>
              <a:defRPr sz="1100"/>
            </a:lvl8pPr>
            <a:lvl9pPr marL="4361322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5ED0-9FCD-43EA-B7E6-5714DB80E54F}" type="datetimeFigureOut">
              <a:rPr lang="en-CA" smtClean="0"/>
              <a:t>28/11/2014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2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0235" y="275401"/>
            <a:ext cx="10984230" cy="1146175"/>
          </a:xfrm>
          <a:prstGeom prst="rect">
            <a:avLst/>
          </a:prstGeom>
        </p:spPr>
        <p:txBody>
          <a:bodyPr vert="horz" lIns="109033" tIns="54517" rIns="109033" bIns="5451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235" y="1604646"/>
            <a:ext cx="10984230" cy="4538535"/>
          </a:xfrm>
          <a:prstGeom prst="rect">
            <a:avLst/>
          </a:prstGeom>
        </p:spPr>
        <p:txBody>
          <a:bodyPr vert="horz" lIns="109033" tIns="54517" rIns="109033" bIns="545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0235" y="6374007"/>
            <a:ext cx="2847763" cy="366139"/>
          </a:xfrm>
          <a:prstGeom prst="rect">
            <a:avLst/>
          </a:prstGeom>
        </p:spPr>
        <p:txBody>
          <a:bodyPr vert="horz" lIns="109033" tIns="54517" rIns="109033" bIns="54517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B5ED0-9FCD-43EA-B7E6-5714DB80E54F}" type="datetimeFigureOut">
              <a:rPr lang="en-CA" smtClean="0"/>
              <a:t>28/11/2014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9939" y="6374007"/>
            <a:ext cx="3864822" cy="366139"/>
          </a:xfrm>
          <a:prstGeom prst="rect">
            <a:avLst/>
          </a:prstGeom>
        </p:spPr>
        <p:txBody>
          <a:bodyPr vert="horz" lIns="109033" tIns="54517" rIns="109033" bIns="54517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6702" y="6374007"/>
            <a:ext cx="2847763" cy="366139"/>
          </a:xfrm>
          <a:prstGeom prst="rect">
            <a:avLst/>
          </a:prstGeom>
        </p:spPr>
        <p:txBody>
          <a:bodyPr vert="horz" lIns="109033" tIns="54517" rIns="109033" bIns="54517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6641B-24D8-4BF9-939A-B1D59EC73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663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90331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874" indent="-408874" algn="l" defTabSz="1090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5894" indent="-340728" algn="l" defTabSz="1090331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2913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8078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53244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8409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3574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8740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33905" indent="-272583" algn="l" defTabSz="10903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5165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331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5496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80661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5826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70992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6157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61322" algn="l" defTabSz="109033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oleObject" Target="../embeddings/oleObject1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oleObject" Target="../embeddings/oleObject13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image" Target="../media/image1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image" Target="../media/image16.png"/><Relationship Id="rId30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16.png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201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52413" y="76508"/>
            <a:ext cx="6513411" cy="3968442"/>
            <a:chOff x="67052" y="633161"/>
            <a:chExt cx="8527129" cy="5195344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1487672"/>
                </p:ext>
              </p:extLst>
            </p:nvPr>
          </p:nvGraphicFramePr>
          <p:xfrm>
            <a:off x="76577" y="663175"/>
            <a:ext cx="2133600" cy="830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" name="Equation" r:id="rId3" imgW="1244520" imgH="482400" progId="Equation.DSMT4">
                    <p:embed/>
                  </p:oleObj>
                </mc:Choice>
                <mc:Fallback>
                  <p:oleObj name="Equation" r:id="rId3" imgW="124452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577" y="663175"/>
                          <a:ext cx="2133600" cy="8306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" name="Group 9"/>
            <p:cNvGrpSpPr/>
            <p:nvPr/>
          </p:nvGrpSpPr>
          <p:grpSpPr>
            <a:xfrm>
              <a:off x="67052" y="2012530"/>
              <a:ext cx="8527129" cy="3815975"/>
              <a:chOff x="67052" y="2012530"/>
              <a:chExt cx="8527129" cy="3815975"/>
            </a:xfrm>
          </p:grpSpPr>
          <p:graphicFrame>
            <p:nvGraphicFramePr>
              <p:cNvPr id="12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33687604"/>
                  </p:ext>
                </p:extLst>
              </p:nvPr>
            </p:nvGraphicFramePr>
            <p:xfrm>
              <a:off x="7417843" y="3861592"/>
              <a:ext cx="1176338" cy="16176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8" name="Equation" r:id="rId5" imgW="685800" imgH="939600" progId="Equation.DSMT4">
                      <p:embed/>
                    </p:oleObj>
                  </mc:Choice>
                  <mc:Fallback>
                    <p:oleObj name="Equation" r:id="rId5" imgW="685800" imgH="939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17843" y="3861592"/>
                            <a:ext cx="1176338" cy="161766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26995234"/>
                  </p:ext>
                </p:extLst>
              </p:nvPr>
            </p:nvGraphicFramePr>
            <p:xfrm>
              <a:off x="67052" y="2014117"/>
              <a:ext cx="1038225" cy="17637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9" name="Equation" r:id="rId7" imgW="660240" imgH="1117440" progId="Equation.DSMT4">
                      <p:embed/>
                    </p:oleObj>
                  </mc:Choice>
                  <mc:Fallback>
                    <p:oleObj name="Equation" r:id="rId7" imgW="660240" imgH="11174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052" y="2014117"/>
                            <a:ext cx="1038225" cy="176371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45431403"/>
                  </p:ext>
                </p:extLst>
              </p:nvPr>
            </p:nvGraphicFramePr>
            <p:xfrm>
              <a:off x="1338889" y="2013152"/>
              <a:ext cx="3036395" cy="14444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0" name="Equation" r:id="rId9" imgW="1930320" imgH="914400" progId="Equation.DSMT4">
                      <p:embed/>
                    </p:oleObj>
                  </mc:Choice>
                  <mc:Fallback>
                    <p:oleObj name="Equation" r:id="rId9" imgW="1930320" imgH="914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8889" y="2013152"/>
                            <a:ext cx="3036395" cy="1444418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28894310"/>
                  </p:ext>
                </p:extLst>
              </p:nvPr>
            </p:nvGraphicFramePr>
            <p:xfrm>
              <a:off x="4519451" y="2012530"/>
              <a:ext cx="1039813" cy="1765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1" name="Equation" r:id="rId11" imgW="660240" imgH="1117440" progId="Equation.DSMT4">
                      <p:embed/>
                    </p:oleObj>
                  </mc:Choice>
                  <mc:Fallback>
                    <p:oleObj name="Equation" r:id="rId11" imgW="660240" imgH="11174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9451" y="2012530"/>
                            <a:ext cx="1039813" cy="176530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07950839"/>
                  </p:ext>
                </p:extLst>
              </p:nvPr>
            </p:nvGraphicFramePr>
            <p:xfrm>
              <a:off x="5926819" y="2017466"/>
              <a:ext cx="998538" cy="14827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2" name="Equation" r:id="rId13" imgW="634680" imgH="939600" progId="Equation.DSMT4">
                      <p:embed/>
                    </p:oleObj>
                  </mc:Choice>
                  <mc:Fallback>
                    <p:oleObj name="Equation" r:id="rId13" imgW="634680" imgH="939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26819" y="2017466"/>
                            <a:ext cx="998538" cy="1482724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Object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64342723"/>
                  </p:ext>
                </p:extLst>
              </p:nvPr>
            </p:nvGraphicFramePr>
            <p:xfrm>
              <a:off x="78581" y="3962400"/>
              <a:ext cx="1039813" cy="1765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3" name="Equation" r:id="rId15" imgW="660240" imgH="1117440" progId="Equation.DSMT4">
                      <p:embed/>
                    </p:oleObj>
                  </mc:Choice>
                  <mc:Fallback>
                    <p:oleObj name="Equation" r:id="rId15" imgW="660240" imgH="11174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581" y="3962400"/>
                            <a:ext cx="1039813" cy="176530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Object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96479349"/>
                  </p:ext>
                </p:extLst>
              </p:nvPr>
            </p:nvGraphicFramePr>
            <p:xfrm>
              <a:off x="1447800" y="3861592"/>
              <a:ext cx="1284287" cy="19669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4" name="Equation" r:id="rId17" imgW="749160" imgH="1143000" progId="Equation.DSMT4">
                      <p:embed/>
                    </p:oleObj>
                  </mc:Choice>
                  <mc:Fallback>
                    <p:oleObj name="Equation" r:id="rId17" imgW="749160" imgH="11430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7800" y="3861592"/>
                            <a:ext cx="1284287" cy="196691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Object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65192074"/>
                  </p:ext>
                </p:extLst>
              </p:nvPr>
            </p:nvGraphicFramePr>
            <p:xfrm>
              <a:off x="2845843" y="3861592"/>
              <a:ext cx="3068637" cy="19669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5" name="Equation" r:id="rId19" imgW="1790640" imgH="1143000" progId="Equation.DSMT4">
                      <p:embed/>
                    </p:oleObj>
                  </mc:Choice>
                  <mc:Fallback>
                    <p:oleObj name="Equation" r:id="rId19" imgW="1790640" imgH="11430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5843" y="3861592"/>
                            <a:ext cx="3068637" cy="196691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87633632"/>
                  </p:ext>
                </p:extLst>
              </p:nvPr>
            </p:nvGraphicFramePr>
            <p:xfrm>
              <a:off x="5906129" y="3863180"/>
              <a:ext cx="1241425" cy="16160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6" name="Equation" r:id="rId21" imgW="723600" imgH="939600" progId="Equation.DSMT4">
                      <p:embed/>
                    </p:oleObj>
                  </mc:Choice>
                  <mc:Fallback>
                    <p:oleObj name="Equation" r:id="rId21" imgW="723600" imgH="939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06129" y="3863180"/>
                            <a:ext cx="1241425" cy="161607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3868853"/>
                </p:ext>
              </p:extLst>
            </p:nvPr>
          </p:nvGraphicFramePr>
          <p:xfrm>
            <a:off x="2590800" y="633161"/>
            <a:ext cx="5232081" cy="7348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" name="Equation" r:id="rId23" imgW="1701720" imgH="241200" progId="Equation.DSMT4">
                    <p:embed/>
                  </p:oleObj>
                </mc:Choice>
                <mc:Fallback>
                  <p:oleObj name="Equation" r:id="rId23" imgW="17017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0800" y="633161"/>
                          <a:ext cx="5232081" cy="73484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Box 20"/>
          <p:cNvSpPr txBox="1"/>
          <p:nvPr/>
        </p:nvSpPr>
        <p:spPr>
          <a:xfrm>
            <a:off x="826768" y="3899379"/>
            <a:ext cx="4115380" cy="390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Bollen &amp; Curran (2006)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6768" y="4516935"/>
            <a:ext cx="4115380" cy="390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Snijders &amp; Bosker (2011)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773758" y="3947873"/>
            <a:ext cx="0" cy="53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73758" y="4590020"/>
            <a:ext cx="0" cy="461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960645" y="3798565"/>
            <a:ext cx="3593982" cy="1238564"/>
            <a:chOff x="4025087" y="3913775"/>
            <a:chExt cx="3593982" cy="1238564"/>
          </a:xfrm>
        </p:grpSpPr>
        <p:graphicFrame>
          <p:nvGraphicFramePr>
            <p:cNvPr id="2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1928971"/>
                </p:ext>
              </p:extLst>
            </p:nvPr>
          </p:nvGraphicFramePr>
          <p:xfrm>
            <a:off x="4025087" y="3913775"/>
            <a:ext cx="3593982" cy="1238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" name="Equation" r:id="rId25" imgW="2908080" imgH="1041120" progId="Equation.DSMT4">
                    <p:embed/>
                  </p:oleObj>
                </mc:Choice>
                <mc:Fallback>
                  <p:oleObj name="Equation" r:id="rId25" imgW="2908080" imgH="1041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5087" y="3913775"/>
                          <a:ext cx="3593982" cy="123856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7" name="Straight Connector 26"/>
            <p:cNvCxnSpPr/>
            <p:nvPr/>
          </p:nvCxnSpPr>
          <p:spPr>
            <a:xfrm>
              <a:off x="6934200" y="3913775"/>
              <a:ext cx="38100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0" y="7110933"/>
            <a:ext cx="6877050" cy="3667125"/>
          </a:xfrm>
          <a:prstGeom prst="rect">
            <a:avLst/>
          </a:prstGeom>
        </p:spPr>
      </p:pic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487550"/>
              </p:ext>
            </p:extLst>
          </p:nvPr>
        </p:nvGraphicFramePr>
        <p:xfrm>
          <a:off x="4572000" y="5165725"/>
          <a:ext cx="136048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28" imgW="1206360" imgH="355320" progId="Equation.DSMT4">
                  <p:embed/>
                </p:oleObj>
              </mc:Choice>
              <mc:Fallback>
                <p:oleObj name="Equation" r:id="rId28" imgW="1206360" imgH="3553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165725"/>
                        <a:ext cx="1360488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601488"/>
              </p:ext>
            </p:extLst>
          </p:nvPr>
        </p:nvGraphicFramePr>
        <p:xfrm>
          <a:off x="-34925" y="5243513"/>
          <a:ext cx="4435475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30" imgW="3111480" imgH="1143000" progId="Equation.DSMT4">
                  <p:embed/>
                </p:oleObj>
              </mc:Choice>
              <mc:Fallback>
                <p:oleObj name="Equation" r:id="rId30" imgW="3111480" imgH="1143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4925" y="5243513"/>
                        <a:ext cx="4435475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719193"/>
              </p:ext>
            </p:extLst>
          </p:nvPr>
        </p:nvGraphicFramePr>
        <p:xfrm>
          <a:off x="4340225" y="5554663"/>
          <a:ext cx="3287713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32" imgW="2400120" imgH="1015920" progId="Equation.DSMT4">
                  <p:embed/>
                </p:oleObj>
              </mc:Choice>
              <mc:Fallback>
                <p:oleObj name="Equation" r:id="rId32" imgW="2400120" imgH="10159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225" y="5554663"/>
                        <a:ext cx="3287713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58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34925" y="5166122"/>
            <a:ext cx="7662863" cy="1728787"/>
            <a:chOff x="-34925" y="5402263"/>
            <a:chExt cx="7662863" cy="1728787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2487550"/>
                </p:ext>
              </p:extLst>
            </p:nvPr>
          </p:nvGraphicFramePr>
          <p:xfrm>
            <a:off x="4572399" y="5402263"/>
            <a:ext cx="1359427" cy="388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" name="Equation" r:id="rId3" imgW="1206360" imgH="355320" progId="Equation.DSMT4">
                    <p:embed/>
                  </p:oleObj>
                </mc:Choice>
                <mc:Fallback>
                  <p:oleObj name="Equation" r:id="rId3" imgW="1206360" imgH="355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399" y="5402263"/>
                          <a:ext cx="1359427" cy="38893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6601488"/>
                </p:ext>
              </p:extLst>
            </p:nvPr>
          </p:nvGraphicFramePr>
          <p:xfrm>
            <a:off x="-34925" y="5479654"/>
            <a:ext cx="4435475" cy="155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" name="Equation" r:id="rId5" imgW="3111480" imgH="1143000" progId="Equation.DSMT4">
                    <p:embed/>
                  </p:oleObj>
                </mc:Choice>
                <mc:Fallback>
                  <p:oleObj name="Equation" r:id="rId5" imgW="3111480" imgH="1143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34925" y="5479654"/>
                          <a:ext cx="4435475" cy="15557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3719193"/>
                </p:ext>
              </p:extLst>
            </p:nvPr>
          </p:nvGraphicFramePr>
          <p:xfrm>
            <a:off x="4340225" y="5791200"/>
            <a:ext cx="3287713" cy="1339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" name="Equation" r:id="rId7" imgW="2400120" imgH="1015920" progId="Equation.DSMT4">
                    <p:embed/>
                  </p:oleObj>
                </mc:Choice>
                <mc:Fallback>
                  <p:oleObj name="Equation" r:id="rId7" imgW="2400120" imgH="10159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0225" y="5791200"/>
                          <a:ext cx="3287713" cy="13398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787088"/>
              </p:ext>
            </p:extLst>
          </p:nvPr>
        </p:nvGraphicFramePr>
        <p:xfrm>
          <a:off x="869504" y="4456202"/>
          <a:ext cx="1629741" cy="634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9" imgW="1244520" imgH="482400" progId="Equation.DSMT4">
                  <p:embed/>
                </p:oleObj>
              </mc:Choice>
              <mc:Fallback>
                <p:oleObj name="Equation" r:id="rId9" imgW="12445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504" y="4456202"/>
                        <a:ext cx="1629741" cy="6344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651146"/>
              </p:ext>
            </p:extLst>
          </p:nvPr>
        </p:nvGraphicFramePr>
        <p:xfrm>
          <a:off x="2789982" y="4433276"/>
          <a:ext cx="3996503" cy="561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11" imgW="1701720" imgH="241200" progId="Equation.DSMT4">
                  <p:embed/>
                </p:oleObj>
              </mc:Choice>
              <mc:Fallback>
                <p:oleObj name="Equation" r:id="rId11" imgW="1701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982" y="4433276"/>
                        <a:ext cx="3996503" cy="5613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Pictur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98410" y="733913"/>
            <a:ext cx="68770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</Words>
  <Application>Microsoft Office PowerPoint</Application>
  <PresentationFormat>Custom</PresentationFormat>
  <Paragraphs>2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</vt:vector>
  </TitlesOfParts>
  <Company>University of Victoria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andkov</dc:creator>
  <cp:lastModifiedBy>andkov</cp:lastModifiedBy>
  <cp:revision>2</cp:revision>
  <dcterms:created xsi:type="dcterms:W3CDTF">2014-11-28T15:58:28Z</dcterms:created>
  <dcterms:modified xsi:type="dcterms:W3CDTF">2014-11-28T16:09:11Z</dcterms:modified>
</cp:coreProperties>
</file>