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204700" cy="6877050"/>
  <p:notesSz cx="6858000" cy="9144000"/>
  <p:defaultTextStyle>
    <a:defPPr>
      <a:defRPr lang="en-US"/>
    </a:defPPr>
    <a:lvl1pPr marL="0" algn="l" defTabSz="1090331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45165" algn="l" defTabSz="1090331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90331" algn="l" defTabSz="1090331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35496" algn="l" defTabSz="1090331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80661" algn="l" defTabSz="1090331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725826" algn="l" defTabSz="1090331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70992" algn="l" defTabSz="1090331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16157" algn="l" defTabSz="1090331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61322" algn="l" defTabSz="1090331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528" y="-366"/>
      </p:cViewPr>
      <p:guideLst>
        <p:guide orient="horz" pos="2166"/>
        <p:guide pos="384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image" Target="../media/image13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12" Type="http://schemas.openxmlformats.org/officeDocument/2006/relationships/image" Target="../media/image12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11" Type="http://schemas.openxmlformats.org/officeDocument/2006/relationships/image" Target="../media/image11.wmf"/><Relationship Id="rId5" Type="http://schemas.openxmlformats.org/officeDocument/2006/relationships/image" Target="../media/image5.wmf"/><Relationship Id="rId15" Type="http://schemas.openxmlformats.org/officeDocument/2006/relationships/image" Target="../media/image15.wmf"/><Relationship Id="rId10" Type="http://schemas.openxmlformats.org/officeDocument/2006/relationships/image" Target="../media/image10.wmf"/><Relationship Id="rId4" Type="http://schemas.openxmlformats.org/officeDocument/2006/relationships/image" Target="../media/image4.wmf"/><Relationship Id="rId9" Type="http://schemas.openxmlformats.org/officeDocument/2006/relationships/image" Target="../media/image9.wmf"/><Relationship Id="rId14" Type="http://schemas.openxmlformats.org/officeDocument/2006/relationships/image" Target="../media/image1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5" Type="http://schemas.openxmlformats.org/officeDocument/2006/relationships/image" Target="../media/image11.wmf"/><Relationship Id="rId4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5353" y="2136344"/>
            <a:ext cx="10373995" cy="147410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30705" y="3896995"/>
            <a:ext cx="8543290" cy="175746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45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0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54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80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58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709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161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613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B5ED0-9FCD-43EA-B7E6-5714DB80E54F}" type="datetimeFigureOut">
              <a:rPr lang="en-CA" smtClean="0"/>
              <a:t>02/12/2014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6641B-24D8-4BF9-939A-B1D59EC7322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59235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B5ED0-9FCD-43EA-B7E6-5714DB80E54F}" type="datetimeFigureOut">
              <a:rPr lang="en-CA" smtClean="0"/>
              <a:t>02/12/2014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6641B-24D8-4BF9-939A-B1D59EC7322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59529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810590" y="275401"/>
            <a:ext cx="3665648" cy="588529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3647" y="275401"/>
            <a:ext cx="10793532" cy="58852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B5ED0-9FCD-43EA-B7E6-5714DB80E54F}" type="datetimeFigureOut">
              <a:rPr lang="en-CA" smtClean="0"/>
              <a:t>02/12/2014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6641B-24D8-4BF9-939A-B1D59EC7322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39641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B5ED0-9FCD-43EA-B7E6-5714DB80E54F}" type="datetimeFigureOut">
              <a:rPr lang="en-CA" smtClean="0"/>
              <a:t>02/12/2014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6641B-24D8-4BF9-939A-B1D59EC7322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22508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087" y="4419142"/>
            <a:ext cx="10373995" cy="1365859"/>
          </a:xfrm>
        </p:spPr>
        <p:txBody>
          <a:bodyPr anchor="t"/>
          <a:lstStyle>
            <a:lvl1pPr algn="l">
              <a:defRPr sz="48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4087" y="2914788"/>
            <a:ext cx="10373995" cy="1504354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54516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9033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635496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4pPr>
            <a:lvl5pPr marL="2180661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5pPr>
            <a:lvl6pPr marL="2725826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6pPr>
            <a:lvl7pPr marL="3270992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7pPr>
            <a:lvl8pPr marL="3816157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8pPr>
            <a:lvl9pPr marL="4361322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B5ED0-9FCD-43EA-B7E6-5714DB80E54F}" type="datetimeFigureOut">
              <a:rPr lang="en-CA" smtClean="0"/>
              <a:t>02/12/2014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6641B-24D8-4BF9-939A-B1D59EC7322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4740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3646" y="1609421"/>
            <a:ext cx="7229590" cy="4551269"/>
          </a:xfrm>
        </p:spPr>
        <p:txBody>
          <a:bodyPr/>
          <a:lstStyle>
            <a:lvl1pPr>
              <a:defRPr sz="3300"/>
            </a:lvl1pPr>
            <a:lvl2pPr>
              <a:defRPr sz="29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46648" y="1609421"/>
            <a:ext cx="7229590" cy="4551269"/>
          </a:xfrm>
        </p:spPr>
        <p:txBody>
          <a:bodyPr/>
          <a:lstStyle>
            <a:lvl1pPr>
              <a:defRPr sz="3300"/>
            </a:lvl1pPr>
            <a:lvl2pPr>
              <a:defRPr sz="29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B5ED0-9FCD-43EA-B7E6-5714DB80E54F}" type="datetimeFigureOut">
              <a:rPr lang="en-CA" smtClean="0"/>
              <a:t>02/12/2014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6641B-24D8-4BF9-939A-B1D59EC7322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58194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0235" y="275401"/>
            <a:ext cx="10984230" cy="11461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0235" y="1539377"/>
            <a:ext cx="5392529" cy="641539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5165" indent="0">
              <a:buNone/>
              <a:defRPr sz="2400" b="1"/>
            </a:lvl2pPr>
            <a:lvl3pPr marL="1090331" indent="0">
              <a:buNone/>
              <a:defRPr sz="2100" b="1"/>
            </a:lvl3pPr>
            <a:lvl4pPr marL="1635496" indent="0">
              <a:buNone/>
              <a:defRPr sz="1900" b="1"/>
            </a:lvl4pPr>
            <a:lvl5pPr marL="2180661" indent="0">
              <a:buNone/>
              <a:defRPr sz="1900" b="1"/>
            </a:lvl5pPr>
            <a:lvl6pPr marL="2725826" indent="0">
              <a:buNone/>
              <a:defRPr sz="1900" b="1"/>
            </a:lvl6pPr>
            <a:lvl7pPr marL="3270992" indent="0">
              <a:buNone/>
              <a:defRPr sz="1900" b="1"/>
            </a:lvl7pPr>
            <a:lvl8pPr marL="3816157" indent="0">
              <a:buNone/>
              <a:defRPr sz="1900" b="1"/>
            </a:lvl8pPr>
            <a:lvl9pPr marL="4361322" indent="0">
              <a:buNone/>
              <a:defRPr sz="1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0235" y="2180916"/>
            <a:ext cx="5392529" cy="3962264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9819" y="1539377"/>
            <a:ext cx="5394647" cy="641539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5165" indent="0">
              <a:buNone/>
              <a:defRPr sz="2400" b="1"/>
            </a:lvl2pPr>
            <a:lvl3pPr marL="1090331" indent="0">
              <a:buNone/>
              <a:defRPr sz="2100" b="1"/>
            </a:lvl3pPr>
            <a:lvl4pPr marL="1635496" indent="0">
              <a:buNone/>
              <a:defRPr sz="1900" b="1"/>
            </a:lvl4pPr>
            <a:lvl5pPr marL="2180661" indent="0">
              <a:buNone/>
              <a:defRPr sz="1900" b="1"/>
            </a:lvl5pPr>
            <a:lvl6pPr marL="2725826" indent="0">
              <a:buNone/>
              <a:defRPr sz="1900" b="1"/>
            </a:lvl6pPr>
            <a:lvl7pPr marL="3270992" indent="0">
              <a:buNone/>
              <a:defRPr sz="1900" b="1"/>
            </a:lvl7pPr>
            <a:lvl8pPr marL="3816157" indent="0">
              <a:buNone/>
              <a:defRPr sz="1900" b="1"/>
            </a:lvl8pPr>
            <a:lvl9pPr marL="4361322" indent="0">
              <a:buNone/>
              <a:defRPr sz="1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9819" y="2180916"/>
            <a:ext cx="5394647" cy="3962264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B5ED0-9FCD-43EA-B7E6-5714DB80E54F}" type="datetimeFigureOut">
              <a:rPr lang="en-CA" smtClean="0"/>
              <a:t>02/12/2014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6641B-24D8-4BF9-939A-B1D59EC7322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76321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B5ED0-9FCD-43EA-B7E6-5714DB80E54F}" type="datetimeFigureOut">
              <a:rPr lang="en-CA" smtClean="0"/>
              <a:t>02/12/2014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6641B-24D8-4BF9-939A-B1D59EC7322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48621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B5ED0-9FCD-43EA-B7E6-5714DB80E54F}" type="datetimeFigureOut">
              <a:rPr lang="en-CA" smtClean="0"/>
              <a:t>02/12/2014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6641B-24D8-4BF9-939A-B1D59EC7322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20960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0236" y="273808"/>
            <a:ext cx="4015262" cy="1165278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71699" y="273809"/>
            <a:ext cx="6822766" cy="5869372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9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0236" y="1439087"/>
            <a:ext cx="4015262" cy="4704094"/>
          </a:xfrm>
        </p:spPr>
        <p:txBody>
          <a:bodyPr/>
          <a:lstStyle>
            <a:lvl1pPr marL="0" indent="0">
              <a:buNone/>
              <a:defRPr sz="1700"/>
            </a:lvl1pPr>
            <a:lvl2pPr marL="545165" indent="0">
              <a:buNone/>
              <a:defRPr sz="1400"/>
            </a:lvl2pPr>
            <a:lvl3pPr marL="1090331" indent="0">
              <a:buNone/>
              <a:defRPr sz="1200"/>
            </a:lvl3pPr>
            <a:lvl4pPr marL="1635496" indent="0">
              <a:buNone/>
              <a:defRPr sz="1100"/>
            </a:lvl4pPr>
            <a:lvl5pPr marL="2180661" indent="0">
              <a:buNone/>
              <a:defRPr sz="1100"/>
            </a:lvl5pPr>
            <a:lvl6pPr marL="2725826" indent="0">
              <a:buNone/>
              <a:defRPr sz="1100"/>
            </a:lvl6pPr>
            <a:lvl7pPr marL="3270992" indent="0">
              <a:buNone/>
              <a:defRPr sz="1100"/>
            </a:lvl7pPr>
            <a:lvl8pPr marL="3816157" indent="0">
              <a:buNone/>
              <a:defRPr sz="1100"/>
            </a:lvl8pPr>
            <a:lvl9pPr marL="4361322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B5ED0-9FCD-43EA-B7E6-5714DB80E54F}" type="datetimeFigureOut">
              <a:rPr lang="en-CA" smtClean="0"/>
              <a:t>02/12/2014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6641B-24D8-4BF9-939A-B1D59EC7322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81336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2207" y="4813935"/>
            <a:ext cx="7322820" cy="568312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92207" y="614477"/>
            <a:ext cx="7322820" cy="4126230"/>
          </a:xfrm>
        </p:spPr>
        <p:txBody>
          <a:bodyPr/>
          <a:lstStyle>
            <a:lvl1pPr marL="0" indent="0">
              <a:buNone/>
              <a:defRPr sz="3800"/>
            </a:lvl1pPr>
            <a:lvl2pPr marL="545165" indent="0">
              <a:buNone/>
              <a:defRPr sz="3300"/>
            </a:lvl2pPr>
            <a:lvl3pPr marL="1090331" indent="0">
              <a:buNone/>
              <a:defRPr sz="2900"/>
            </a:lvl3pPr>
            <a:lvl4pPr marL="1635496" indent="0">
              <a:buNone/>
              <a:defRPr sz="2400"/>
            </a:lvl4pPr>
            <a:lvl5pPr marL="2180661" indent="0">
              <a:buNone/>
              <a:defRPr sz="2400"/>
            </a:lvl5pPr>
            <a:lvl6pPr marL="2725826" indent="0">
              <a:buNone/>
              <a:defRPr sz="2400"/>
            </a:lvl6pPr>
            <a:lvl7pPr marL="3270992" indent="0">
              <a:buNone/>
              <a:defRPr sz="2400"/>
            </a:lvl7pPr>
            <a:lvl8pPr marL="3816157" indent="0">
              <a:buNone/>
              <a:defRPr sz="2400"/>
            </a:lvl8pPr>
            <a:lvl9pPr marL="4361322" indent="0">
              <a:buNone/>
              <a:defRPr sz="24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92207" y="5382247"/>
            <a:ext cx="7322820" cy="807098"/>
          </a:xfrm>
        </p:spPr>
        <p:txBody>
          <a:bodyPr/>
          <a:lstStyle>
            <a:lvl1pPr marL="0" indent="0">
              <a:buNone/>
              <a:defRPr sz="1700"/>
            </a:lvl1pPr>
            <a:lvl2pPr marL="545165" indent="0">
              <a:buNone/>
              <a:defRPr sz="1400"/>
            </a:lvl2pPr>
            <a:lvl3pPr marL="1090331" indent="0">
              <a:buNone/>
              <a:defRPr sz="1200"/>
            </a:lvl3pPr>
            <a:lvl4pPr marL="1635496" indent="0">
              <a:buNone/>
              <a:defRPr sz="1100"/>
            </a:lvl4pPr>
            <a:lvl5pPr marL="2180661" indent="0">
              <a:buNone/>
              <a:defRPr sz="1100"/>
            </a:lvl5pPr>
            <a:lvl6pPr marL="2725826" indent="0">
              <a:buNone/>
              <a:defRPr sz="1100"/>
            </a:lvl6pPr>
            <a:lvl7pPr marL="3270992" indent="0">
              <a:buNone/>
              <a:defRPr sz="1100"/>
            </a:lvl7pPr>
            <a:lvl8pPr marL="3816157" indent="0">
              <a:buNone/>
              <a:defRPr sz="1100"/>
            </a:lvl8pPr>
            <a:lvl9pPr marL="4361322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B5ED0-9FCD-43EA-B7E6-5714DB80E54F}" type="datetimeFigureOut">
              <a:rPr lang="en-CA" smtClean="0"/>
              <a:t>02/12/2014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6641B-24D8-4BF9-939A-B1D59EC7322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7927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0235" y="275401"/>
            <a:ext cx="10984230" cy="1146175"/>
          </a:xfrm>
          <a:prstGeom prst="rect">
            <a:avLst/>
          </a:prstGeom>
        </p:spPr>
        <p:txBody>
          <a:bodyPr vert="horz" lIns="109033" tIns="54517" rIns="109033" bIns="54517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0235" y="1604646"/>
            <a:ext cx="10984230" cy="4538535"/>
          </a:xfrm>
          <a:prstGeom prst="rect">
            <a:avLst/>
          </a:prstGeom>
        </p:spPr>
        <p:txBody>
          <a:bodyPr vert="horz" lIns="109033" tIns="54517" rIns="109033" bIns="54517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0235" y="6374007"/>
            <a:ext cx="2847763" cy="366139"/>
          </a:xfrm>
          <a:prstGeom prst="rect">
            <a:avLst/>
          </a:prstGeom>
        </p:spPr>
        <p:txBody>
          <a:bodyPr vert="horz" lIns="109033" tIns="54517" rIns="109033" bIns="54517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1B5ED0-9FCD-43EA-B7E6-5714DB80E54F}" type="datetimeFigureOut">
              <a:rPr lang="en-CA" smtClean="0"/>
              <a:t>02/12/2014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9939" y="6374007"/>
            <a:ext cx="3864822" cy="366139"/>
          </a:xfrm>
          <a:prstGeom prst="rect">
            <a:avLst/>
          </a:prstGeom>
        </p:spPr>
        <p:txBody>
          <a:bodyPr vert="horz" lIns="109033" tIns="54517" rIns="109033" bIns="54517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46702" y="6374007"/>
            <a:ext cx="2847763" cy="366139"/>
          </a:xfrm>
          <a:prstGeom prst="rect">
            <a:avLst/>
          </a:prstGeom>
        </p:spPr>
        <p:txBody>
          <a:bodyPr vert="horz" lIns="109033" tIns="54517" rIns="109033" bIns="54517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A6641B-24D8-4BF9-939A-B1D59EC7322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76631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90331" rtl="0" eaLnBrk="1" latinLnBrk="0" hangingPunct="1">
        <a:spcBef>
          <a:spcPct val="0"/>
        </a:spcBef>
        <a:buNone/>
        <a:defRPr sz="5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8874" indent="-408874" algn="l" defTabSz="1090331" rtl="0" eaLnBrk="1" latinLnBrk="0" hangingPunct="1">
        <a:spcBef>
          <a:spcPct val="20000"/>
        </a:spcBef>
        <a:buFont typeface="Arial" panose="020B0604020202020204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1pPr>
      <a:lvl2pPr marL="885894" indent="-340728" algn="l" defTabSz="1090331" rtl="0" eaLnBrk="1" latinLnBrk="0" hangingPunct="1">
        <a:spcBef>
          <a:spcPct val="20000"/>
        </a:spcBef>
        <a:buFont typeface="Arial" panose="020B0604020202020204" pitchFamily="34" charset="0"/>
        <a:buChar char="–"/>
        <a:defRPr sz="3300" kern="1200">
          <a:solidFill>
            <a:schemeClr val="tx1"/>
          </a:solidFill>
          <a:latin typeface="+mn-lt"/>
          <a:ea typeface="+mn-ea"/>
          <a:cs typeface="+mn-cs"/>
        </a:defRPr>
      </a:lvl2pPr>
      <a:lvl3pPr marL="1362913" indent="-272583" algn="l" defTabSz="1090331" rtl="0" eaLnBrk="1" latinLnBrk="0" hangingPunct="1">
        <a:spcBef>
          <a:spcPct val="200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1908078" indent="-272583" algn="l" defTabSz="1090331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53244" indent="-272583" algn="l" defTabSz="1090331" rtl="0" eaLnBrk="1" latinLnBrk="0" hangingPunct="1">
        <a:spcBef>
          <a:spcPct val="20000"/>
        </a:spcBef>
        <a:buFont typeface="Arial" panose="020B0604020202020204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98409" indent="-272583" algn="l" defTabSz="1090331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43574" indent="-272583" algn="l" defTabSz="1090331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8740" indent="-272583" algn="l" defTabSz="1090331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33905" indent="-272583" algn="l" defTabSz="1090331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033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5165" algn="l" defTabSz="109033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90331" algn="l" defTabSz="109033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5496" algn="l" defTabSz="109033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80661" algn="l" defTabSz="109033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5826" algn="l" defTabSz="109033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70992" algn="l" defTabSz="109033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16157" algn="l" defTabSz="109033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61322" algn="l" defTabSz="109033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8.wmf"/><Relationship Id="rId26" Type="http://schemas.openxmlformats.org/officeDocument/2006/relationships/image" Target="../media/image12.wmf"/><Relationship Id="rId3" Type="http://schemas.openxmlformats.org/officeDocument/2006/relationships/oleObject" Target="../embeddings/oleObject1.bin"/><Relationship Id="rId21" Type="http://schemas.openxmlformats.org/officeDocument/2006/relationships/oleObject" Target="../embeddings/oleObject10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17" Type="http://schemas.openxmlformats.org/officeDocument/2006/relationships/oleObject" Target="../embeddings/oleObject8.bin"/><Relationship Id="rId25" Type="http://schemas.openxmlformats.org/officeDocument/2006/relationships/oleObject" Target="../embeddings/oleObject12.bin"/><Relationship Id="rId33" Type="http://schemas.openxmlformats.org/officeDocument/2006/relationships/image" Target="../media/image15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.wmf"/><Relationship Id="rId20" Type="http://schemas.openxmlformats.org/officeDocument/2006/relationships/image" Target="../media/image9.wmf"/><Relationship Id="rId29" Type="http://schemas.openxmlformats.org/officeDocument/2006/relationships/image" Target="../media/image13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24" Type="http://schemas.openxmlformats.org/officeDocument/2006/relationships/image" Target="../media/image11.wmf"/><Relationship Id="rId32" Type="http://schemas.openxmlformats.org/officeDocument/2006/relationships/oleObject" Target="../embeddings/oleObject1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23" Type="http://schemas.openxmlformats.org/officeDocument/2006/relationships/oleObject" Target="../embeddings/oleObject11.bin"/><Relationship Id="rId28" Type="http://schemas.openxmlformats.org/officeDocument/2006/relationships/oleObject" Target="../embeddings/oleObject13.bin"/><Relationship Id="rId10" Type="http://schemas.openxmlformats.org/officeDocument/2006/relationships/image" Target="../media/image4.wmf"/><Relationship Id="rId19" Type="http://schemas.openxmlformats.org/officeDocument/2006/relationships/oleObject" Target="../embeddings/oleObject9.bin"/><Relationship Id="rId31" Type="http://schemas.openxmlformats.org/officeDocument/2006/relationships/image" Target="../media/image1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.wmf"/><Relationship Id="rId22" Type="http://schemas.openxmlformats.org/officeDocument/2006/relationships/image" Target="../media/image10.wmf"/><Relationship Id="rId27" Type="http://schemas.openxmlformats.org/officeDocument/2006/relationships/image" Target="../media/image16.png"/><Relationship Id="rId30" Type="http://schemas.openxmlformats.org/officeDocument/2006/relationships/oleObject" Target="../embeddings/oleObject14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13" Type="http://schemas.openxmlformats.org/officeDocument/2006/relationships/image" Target="../media/image16.png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12" Type="http://schemas.openxmlformats.org/officeDocument/2006/relationships/image" Target="../media/image1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8.wmf"/><Relationship Id="rId11" Type="http://schemas.openxmlformats.org/officeDocument/2006/relationships/oleObject" Target="../embeddings/oleObject20.bin"/><Relationship Id="rId5" Type="http://schemas.openxmlformats.org/officeDocument/2006/relationships/oleObject" Target="../embeddings/oleObject17.bin"/><Relationship Id="rId10" Type="http://schemas.openxmlformats.org/officeDocument/2006/relationships/image" Target="../media/image1.wmf"/><Relationship Id="rId4" Type="http://schemas.openxmlformats.org/officeDocument/2006/relationships/image" Target="../media/image17.wmf"/><Relationship Id="rId9" Type="http://schemas.openxmlformats.org/officeDocument/2006/relationships/oleObject" Target="../embeddings/oleObject19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92012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252413" y="76508"/>
            <a:ext cx="6513411" cy="3968442"/>
            <a:chOff x="67052" y="633161"/>
            <a:chExt cx="8527129" cy="5195344"/>
          </a:xfrm>
        </p:grpSpPr>
        <p:graphicFrame>
          <p:nvGraphicFramePr>
            <p:cNvPr id="9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21487672"/>
                </p:ext>
              </p:extLst>
            </p:nvPr>
          </p:nvGraphicFramePr>
          <p:xfrm>
            <a:off x="76577" y="663175"/>
            <a:ext cx="2133600" cy="8306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7" name="Equation" r:id="rId3" imgW="1244520" imgH="482400" progId="Equation.DSMT4">
                    <p:embed/>
                  </p:oleObj>
                </mc:Choice>
                <mc:Fallback>
                  <p:oleObj name="Equation" r:id="rId3" imgW="1244520" imgH="4824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577" y="663175"/>
                          <a:ext cx="2133600" cy="830638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0" name="Group 9"/>
            <p:cNvGrpSpPr/>
            <p:nvPr/>
          </p:nvGrpSpPr>
          <p:grpSpPr>
            <a:xfrm>
              <a:off x="67052" y="2012530"/>
              <a:ext cx="8527129" cy="3815975"/>
              <a:chOff x="67052" y="2012530"/>
              <a:chExt cx="8527129" cy="3815975"/>
            </a:xfrm>
          </p:grpSpPr>
          <p:graphicFrame>
            <p:nvGraphicFramePr>
              <p:cNvPr id="12" name="Object 11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033687604"/>
                  </p:ext>
                </p:extLst>
              </p:nvPr>
            </p:nvGraphicFramePr>
            <p:xfrm>
              <a:off x="7417843" y="3861592"/>
              <a:ext cx="1176338" cy="161766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78" name="Equation" r:id="rId5" imgW="685800" imgH="939600" progId="Equation.DSMT4">
                      <p:embed/>
                    </p:oleObj>
                  </mc:Choice>
                  <mc:Fallback>
                    <p:oleObj name="Equation" r:id="rId5" imgW="685800" imgH="93960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417843" y="3861592"/>
                            <a:ext cx="1176338" cy="1617663"/>
                          </a:xfrm>
                          <a:prstGeom prst="rect">
                            <a:avLst/>
                          </a:prstGeom>
                          <a:noFill/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3" name="Object 12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526995234"/>
                  </p:ext>
                </p:extLst>
              </p:nvPr>
            </p:nvGraphicFramePr>
            <p:xfrm>
              <a:off x="67052" y="2014117"/>
              <a:ext cx="1038225" cy="17637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79" name="Equation" r:id="rId7" imgW="660240" imgH="1117440" progId="Equation.DSMT4">
                      <p:embed/>
                    </p:oleObj>
                  </mc:Choice>
                  <mc:Fallback>
                    <p:oleObj name="Equation" r:id="rId7" imgW="660240" imgH="111744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7052" y="2014117"/>
                            <a:ext cx="1038225" cy="1763713"/>
                          </a:xfrm>
                          <a:prstGeom prst="rect">
                            <a:avLst/>
                          </a:prstGeom>
                          <a:noFill/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" name="Object 13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345431403"/>
                  </p:ext>
                </p:extLst>
              </p:nvPr>
            </p:nvGraphicFramePr>
            <p:xfrm>
              <a:off x="1338889" y="2013152"/>
              <a:ext cx="3036395" cy="144441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80" name="Equation" r:id="rId9" imgW="1930320" imgH="914400" progId="Equation.DSMT4">
                      <p:embed/>
                    </p:oleObj>
                  </mc:Choice>
                  <mc:Fallback>
                    <p:oleObj name="Equation" r:id="rId9" imgW="1930320" imgH="91440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338889" y="2013152"/>
                            <a:ext cx="3036395" cy="1444418"/>
                          </a:xfrm>
                          <a:prstGeom prst="rect">
                            <a:avLst/>
                          </a:prstGeom>
                          <a:noFill/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5" name="Object 14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128894310"/>
                  </p:ext>
                </p:extLst>
              </p:nvPr>
            </p:nvGraphicFramePr>
            <p:xfrm>
              <a:off x="4519451" y="2012530"/>
              <a:ext cx="1039813" cy="17653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81" name="Equation" r:id="rId11" imgW="660240" imgH="1117440" progId="Equation.DSMT4">
                      <p:embed/>
                    </p:oleObj>
                  </mc:Choice>
                  <mc:Fallback>
                    <p:oleObj name="Equation" r:id="rId11" imgW="660240" imgH="111744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19451" y="2012530"/>
                            <a:ext cx="1039813" cy="1765300"/>
                          </a:xfrm>
                          <a:prstGeom prst="rect">
                            <a:avLst/>
                          </a:prstGeom>
                          <a:noFill/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6" name="Object 15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907950839"/>
                  </p:ext>
                </p:extLst>
              </p:nvPr>
            </p:nvGraphicFramePr>
            <p:xfrm>
              <a:off x="5926819" y="2017466"/>
              <a:ext cx="998538" cy="148272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82" name="Equation" r:id="rId13" imgW="634680" imgH="939600" progId="Equation.DSMT4">
                      <p:embed/>
                    </p:oleObj>
                  </mc:Choice>
                  <mc:Fallback>
                    <p:oleObj name="Equation" r:id="rId13" imgW="634680" imgH="93960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926819" y="2017466"/>
                            <a:ext cx="998538" cy="1482724"/>
                          </a:xfrm>
                          <a:prstGeom prst="rect">
                            <a:avLst/>
                          </a:prstGeom>
                          <a:noFill/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7" name="Object 16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864342723"/>
                  </p:ext>
                </p:extLst>
              </p:nvPr>
            </p:nvGraphicFramePr>
            <p:xfrm>
              <a:off x="78581" y="3962400"/>
              <a:ext cx="1039813" cy="17653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83" name="Equation" r:id="rId15" imgW="660240" imgH="1117440" progId="Equation.DSMT4">
                      <p:embed/>
                    </p:oleObj>
                  </mc:Choice>
                  <mc:Fallback>
                    <p:oleObj name="Equation" r:id="rId15" imgW="660240" imgH="111744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8581" y="3962400"/>
                            <a:ext cx="1039813" cy="1765300"/>
                          </a:xfrm>
                          <a:prstGeom prst="rect">
                            <a:avLst/>
                          </a:prstGeom>
                          <a:noFill/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8" name="Object 17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196479349"/>
                  </p:ext>
                </p:extLst>
              </p:nvPr>
            </p:nvGraphicFramePr>
            <p:xfrm>
              <a:off x="1447800" y="3861592"/>
              <a:ext cx="1284287" cy="19669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84" name="Equation" r:id="rId17" imgW="749160" imgH="1143000" progId="Equation.DSMT4">
                      <p:embed/>
                    </p:oleObj>
                  </mc:Choice>
                  <mc:Fallback>
                    <p:oleObj name="Equation" r:id="rId17" imgW="749160" imgH="114300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447800" y="3861592"/>
                            <a:ext cx="1284287" cy="1966913"/>
                          </a:xfrm>
                          <a:prstGeom prst="rect">
                            <a:avLst/>
                          </a:prstGeom>
                          <a:noFill/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9" name="Object 18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565192074"/>
                  </p:ext>
                </p:extLst>
              </p:nvPr>
            </p:nvGraphicFramePr>
            <p:xfrm>
              <a:off x="2845843" y="3861592"/>
              <a:ext cx="3068637" cy="19669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85" name="Equation" r:id="rId19" imgW="1790640" imgH="1143000" progId="Equation.DSMT4">
                      <p:embed/>
                    </p:oleObj>
                  </mc:Choice>
                  <mc:Fallback>
                    <p:oleObj name="Equation" r:id="rId19" imgW="1790640" imgH="114300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45843" y="3861592"/>
                            <a:ext cx="3068637" cy="1966913"/>
                          </a:xfrm>
                          <a:prstGeom prst="rect">
                            <a:avLst/>
                          </a:prstGeom>
                          <a:noFill/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0" name="Object 19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887633632"/>
                  </p:ext>
                </p:extLst>
              </p:nvPr>
            </p:nvGraphicFramePr>
            <p:xfrm>
              <a:off x="5906129" y="3863180"/>
              <a:ext cx="1241425" cy="16160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86" name="Equation" r:id="rId21" imgW="723600" imgH="939600" progId="Equation.DSMT4">
                      <p:embed/>
                    </p:oleObj>
                  </mc:Choice>
                  <mc:Fallback>
                    <p:oleObj name="Equation" r:id="rId21" imgW="723600" imgH="93960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906129" y="3863180"/>
                            <a:ext cx="1241425" cy="1616075"/>
                          </a:xfrm>
                          <a:prstGeom prst="rect">
                            <a:avLst/>
                          </a:prstGeom>
                          <a:noFill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11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03868853"/>
                </p:ext>
              </p:extLst>
            </p:nvPr>
          </p:nvGraphicFramePr>
          <p:xfrm>
            <a:off x="2590800" y="633161"/>
            <a:ext cx="5232081" cy="7348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7" name="Equation" r:id="rId23" imgW="1701720" imgH="241200" progId="Equation.DSMT4">
                    <p:embed/>
                  </p:oleObj>
                </mc:Choice>
                <mc:Fallback>
                  <p:oleObj name="Equation" r:id="rId23" imgW="170172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90800" y="633161"/>
                          <a:ext cx="5232081" cy="734843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1" name="TextBox 20"/>
          <p:cNvSpPr txBox="1"/>
          <p:nvPr/>
        </p:nvSpPr>
        <p:spPr>
          <a:xfrm>
            <a:off x="826768" y="3899379"/>
            <a:ext cx="4115380" cy="3905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Bollen &amp; Curran (2006)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826768" y="4516935"/>
            <a:ext cx="4115380" cy="3905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Snijders &amp; Bosker (2011)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773758" y="3947873"/>
            <a:ext cx="0" cy="537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773758" y="4590020"/>
            <a:ext cx="0" cy="4614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3960645" y="3798565"/>
            <a:ext cx="3593982" cy="1238564"/>
            <a:chOff x="4025087" y="3913775"/>
            <a:chExt cx="3593982" cy="1238564"/>
          </a:xfrm>
        </p:grpSpPr>
        <p:graphicFrame>
          <p:nvGraphicFramePr>
            <p:cNvPr id="26" name="Object 2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01928971"/>
                </p:ext>
              </p:extLst>
            </p:nvPr>
          </p:nvGraphicFramePr>
          <p:xfrm>
            <a:off x="4025087" y="3913775"/>
            <a:ext cx="3593982" cy="12385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8" name="Equation" r:id="rId25" imgW="2908080" imgH="1041120" progId="Equation.DSMT4">
                    <p:embed/>
                  </p:oleObj>
                </mc:Choice>
                <mc:Fallback>
                  <p:oleObj name="Equation" r:id="rId25" imgW="2908080" imgH="104112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25087" y="3913775"/>
                          <a:ext cx="3593982" cy="1238564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27" name="Straight Connector 26"/>
            <p:cNvCxnSpPr/>
            <p:nvPr/>
          </p:nvCxnSpPr>
          <p:spPr>
            <a:xfrm>
              <a:off x="6934200" y="3913775"/>
              <a:ext cx="381000" cy="0"/>
            </a:xfrm>
            <a:prstGeom prst="line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8" name="Picture 27"/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0" y="7110933"/>
            <a:ext cx="6877050" cy="3667125"/>
          </a:xfrm>
          <a:prstGeom prst="rect">
            <a:avLst/>
          </a:prstGeom>
        </p:spPr>
      </p:pic>
      <p:graphicFrame>
        <p:nvGraphicFramePr>
          <p:cNvPr id="32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2487550"/>
              </p:ext>
            </p:extLst>
          </p:nvPr>
        </p:nvGraphicFramePr>
        <p:xfrm>
          <a:off x="4572000" y="5165725"/>
          <a:ext cx="1360488" cy="38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9" name="Equation" r:id="rId28" imgW="1206360" imgH="355320" progId="Equation.DSMT4">
                  <p:embed/>
                </p:oleObj>
              </mc:Choice>
              <mc:Fallback>
                <p:oleObj name="Equation" r:id="rId28" imgW="1206360" imgH="35532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5165725"/>
                        <a:ext cx="1360488" cy="388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6601488"/>
              </p:ext>
            </p:extLst>
          </p:nvPr>
        </p:nvGraphicFramePr>
        <p:xfrm>
          <a:off x="-34925" y="5243513"/>
          <a:ext cx="4435475" cy="155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0" name="Equation" r:id="rId30" imgW="3111480" imgH="1143000" progId="Equation.DSMT4">
                  <p:embed/>
                </p:oleObj>
              </mc:Choice>
              <mc:Fallback>
                <p:oleObj name="Equation" r:id="rId30" imgW="3111480" imgH="11430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34925" y="5243513"/>
                        <a:ext cx="4435475" cy="1555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3719193"/>
              </p:ext>
            </p:extLst>
          </p:nvPr>
        </p:nvGraphicFramePr>
        <p:xfrm>
          <a:off x="4340225" y="5554663"/>
          <a:ext cx="3287713" cy="1339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1" name="Equation" r:id="rId32" imgW="2400120" imgH="1015920" progId="Equation.DSMT4">
                  <p:embed/>
                </p:oleObj>
              </mc:Choice>
              <mc:Fallback>
                <p:oleObj name="Equation" r:id="rId32" imgW="2400120" imgH="101592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0225" y="5554663"/>
                        <a:ext cx="3287713" cy="1339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55827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-34925" y="5166122"/>
            <a:ext cx="7662863" cy="1728787"/>
            <a:chOff x="-34925" y="5402263"/>
            <a:chExt cx="7662863" cy="1728787"/>
          </a:xfrm>
        </p:grpSpPr>
        <p:graphicFrame>
          <p:nvGraphicFramePr>
            <p:cNvPr id="5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42487550"/>
                </p:ext>
              </p:extLst>
            </p:nvPr>
          </p:nvGraphicFramePr>
          <p:xfrm>
            <a:off x="4572399" y="5402263"/>
            <a:ext cx="1359427" cy="3889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81" name="Equation" r:id="rId3" imgW="1206360" imgH="355320" progId="Equation.DSMT4">
                    <p:embed/>
                  </p:oleObj>
                </mc:Choice>
                <mc:Fallback>
                  <p:oleObj name="Equation" r:id="rId3" imgW="1206360" imgH="35532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72399" y="5402263"/>
                          <a:ext cx="1359427" cy="388937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46601488"/>
                </p:ext>
              </p:extLst>
            </p:nvPr>
          </p:nvGraphicFramePr>
          <p:xfrm>
            <a:off x="-34925" y="5479654"/>
            <a:ext cx="4435475" cy="15557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82" name="Equation" r:id="rId5" imgW="3111480" imgH="1143000" progId="Equation.DSMT4">
                    <p:embed/>
                  </p:oleObj>
                </mc:Choice>
                <mc:Fallback>
                  <p:oleObj name="Equation" r:id="rId5" imgW="3111480" imgH="11430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34925" y="5479654"/>
                          <a:ext cx="4435475" cy="155575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53719193"/>
                </p:ext>
              </p:extLst>
            </p:nvPr>
          </p:nvGraphicFramePr>
          <p:xfrm>
            <a:off x="4340225" y="5791200"/>
            <a:ext cx="3287713" cy="13398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83" name="Equation" r:id="rId7" imgW="2400120" imgH="1015920" progId="Equation.DSMT4">
                    <p:embed/>
                  </p:oleObj>
                </mc:Choice>
                <mc:Fallback>
                  <p:oleObj name="Equation" r:id="rId7" imgW="2400120" imgH="101592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40225" y="5791200"/>
                          <a:ext cx="3287713" cy="133985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0787088"/>
              </p:ext>
            </p:extLst>
          </p:nvPr>
        </p:nvGraphicFramePr>
        <p:xfrm>
          <a:off x="869504" y="4456202"/>
          <a:ext cx="1629741" cy="6344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4" name="Equation" r:id="rId9" imgW="1244520" imgH="482400" progId="Equation.DSMT4">
                  <p:embed/>
                </p:oleObj>
              </mc:Choice>
              <mc:Fallback>
                <p:oleObj name="Equation" r:id="rId9" imgW="124452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9504" y="4456202"/>
                        <a:ext cx="1629741" cy="63447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4651146"/>
              </p:ext>
            </p:extLst>
          </p:nvPr>
        </p:nvGraphicFramePr>
        <p:xfrm>
          <a:off x="2789982" y="4433276"/>
          <a:ext cx="3996503" cy="5613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5" name="Equation" r:id="rId11" imgW="1701720" imgH="241200" progId="Equation.DSMT4">
                  <p:embed/>
                </p:oleObj>
              </mc:Choice>
              <mc:Fallback>
                <p:oleObj name="Equation" r:id="rId11" imgW="170172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9982" y="4433276"/>
                        <a:ext cx="3996503" cy="56130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8" name="Picture 27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98410" y="733913"/>
            <a:ext cx="6877050" cy="3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83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57934" y="2142381"/>
            <a:ext cx="5832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dirty="0" smtClean="0"/>
              <a:t>What models to estimate?</a:t>
            </a:r>
            <a:endParaRPr lang="en-CA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2357934" y="3366517"/>
            <a:ext cx="5832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dirty="0" smtClean="0"/>
              <a:t>How to express each result?</a:t>
            </a:r>
            <a:endParaRPr lang="en-CA" sz="3600" dirty="0"/>
          </a:p>
        </p:txBody>
      </p:sp>
      <p:sp>
        <p:nvSpPr>
          <p:cNvPr id="6" name="Rectangle 5"/>
          <p:cNvSpPr/>
          <p:nvPr/>
        </p:nvSpPr>
        <p:spPr>
          <a:xfrm>
            <a:off x="4113625" y="1257053"/>
            <a:ext cx="296106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Sequence</a:t>
            </a:r>
            <a:endParaRPr 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68077" y="2634951"/>
            <a:ext cx="205216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Model</a:t>
            </a:r>
            <a:endParaRPr 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484158" y="4012848"/>
            <a:ext cx="422000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Manifestation</a:t>
            </a:r>
            <a:endParaRPr 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cxnSp>
        <p:nvCxnSpPr>
          <p:cNvPr id="22" name="Curved Connector 21"/>
          <p:cNvCxnSpPr>
            <a:stCxn id="4" idx="3"/>
            <a:endCxn id="5" idx="3"/>
          </p:cNvCxnSpPr>
          <p:nvPr/>
        </p:nvCxnSpPr>
        <p:spPr>
          <a:xfrm>
            <a:off x="8190582" y="2465547"/>
            <a:ext cx="12700" cy="1224136"/>
          </a:xfrm>
          <a:prstGeom prst="curvedConnector3">
            <a:avLst>
              <a:gd name="adj1" fmla="val 4300000"/>
            </a:avLst>
          </a:prstGeom>
          <a:ln w="19050">
            <a:solidFill>
              <a:schemeClr val="tx1"/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/>
          <p:cNvCxnSpPr>
            <a:stCxn id="5" idx="1"/>
            <a:endCxn id="4" idx="1"/>
          </p:cNvCxnSpPr>
          <p:nvPr/>
        </p:nvCxnSpPr>
        <p:spPr>
          <a:xfrm rot="10800000">
            <a:off x="2357934" y="2465547"/>
            <a:ext cx="12700" cy="1224136"/>
          </a:xfrm>
          <a:prstGeom prst="curvedConnector3">
            <a:avLst>
              <a:gd name="adj1" fmla="val 4300000"/>
            </a:avLst>
          </a:prstGeom>
          <a:ln w="19050">
            <a:solidFill>
              <a:schemeClr val="tx1"/>
            </a:solidFill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44847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2700">
          <a:solidFill>
            <a:schemeClr val="tx1"/>
          </a:solidFill>
          <a:tailEnd type="triangl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26</Words>
  <Application>Microsoft Office PowerPoint</Application>
  <PresentationFormat>Custom</PresentationFormat>
  <Paragraphs>7</Paragraphs>
  <Slides>4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Victoria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andkov</dc:creator>
  <cp:lastModifiedBy>andkov</cp:lastModifiedBy>
  <cp:revision>5</cp:revision>
  <dcterms:created xsi:type="dcterms:W3CDTF">2014-11-28T15:58:28Z</dcterms:created>
  <dcterms:modified xsi:type="dcterms:W3CDTF">2014-12-02T17:09:12Z</dcterms:modified>
</cp:coreProperties>
</file>