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0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7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6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85480" y="293688"/>
            <a:ext cx="7655383" cy="3371850"/>
            <a:chOff x="292686" y="315259"/>
            <a:chExt cx="7655383" cy="33718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362208"/>
                </p:ext>
              </p:extLst>
            </p:nvPr>
          </p:nvGraphicFramePr>
          <p:xfrm>
            <a:off x="292686" y="1758449"/>
            <a:ext cx="40640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Equation" r:id="rId3" imgW="1904760" imgH="228600" progId="Equation.DSMT4">
                    <p:embed/>
                  </p:oleObj>
                </mc:Choice>
                <mc:Fallback>
                  <p:oleObj name="Equation" r:id="rId3" imgW="1904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686" y="1758449"/>
                          <a:ext cx="406400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895567"/>
                </p:ext>
              </p:extLst>
            </p:nvPr>
          </p:nvGraphicFramePr>
          <p:xfrm>
            <a:off x="380456" y="315259"/>
            <a:ext cx="67976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5" imgW="3187440" imgH="241200" progId="Equation.DSMT4">
                    <p:embed/>
                  </p:oleObj>
                </mc:Choice>
                <mc:Fallback>
                  <p:oleObj name="Equation" r:id="rId5" imgW="3187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456" y="315259"/>
                          <a:ext cx="67976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217143"/>
                </p:ext>
              </p:extLst>
            </p:nvPr>
          </p:nvGraphicFramePr>
          <p:xfrm>
            <a:off x="1286919" y="1035984"/>
            <a:ext cx="66611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7" imgW="3124080" imgH="241200" progId="Equation.DSMT4">
                    <p:embed/>
                  </p:oleObj>
                </mc:Choice>
                <mc:Fallback>
                  <p:oleObj name="Equation" r:id="rId7" imgW="3124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6919" y="1035984"/>
                          <a:ext cx="6661150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153974"/>
                </p:ext>
              </p:extLst>
            </p:nvPr>
          </p:nvGraphicFramePr>
          <p:xfrm>
            <a:off x="486819" y="3172759"/>
            <a:ext cx="66897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9" imgW="3136680" imgH="241200" progId="Equation.DSMT4">
                    <p:embed/>
                  </p:oleObj>
                </mc:Choice>
                <mc:Fallback>
                  <p:oleObj name="Equation" r:id="rId9" imgW="313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6819" y="3172759"/>
                          <a:ext cx="66897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376199"/>
                </p:ext>
              </p:extLst>
            </p:nvPr>
          </p:nvGraphicFramePr>
          <p:xfrm>
            <a:off x="1286919" y="2452034"/>
            <a:ext cx="65516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Equation" r:id="rId11" imgW="3073320" imgH="241200" progId="Equation.DSMT4">
                    <p:embed/>
                  </p:oleObj>
                </mc:Choice>
                <mc:Fallback>
                  <p:oleObj name="Equation" r:id="rId11" imgW="3073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86919" y="2452034"/>
                          <a:ext cx="6551612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5680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808419"/>
                </p:ext>
              </p:extLst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850147"/>
                </p:ext>
              </p:extLst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2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61297"/>
              </p:ext>
            </p:extLst>
          </p:nvPr>
        </p:nvGraphicFramePr>
        <p:xfrm>
          <a:off x="7065670" y="2541338"/>
          <a:ext cx="25034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670" y="2541338"/>
                        <a:ext cx="2503488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55519"/>
              </p:ext>
            </p:extLst>
          </p:nvPr>
        </p:nvGraphicFramePr>
        <p:xfrm>
          <a:off x="3211092" y="2602603"/>
          <a:ext cx="3731293" cy="13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2438280" imgH="914400" progId="Equation.DSMT4">
                  <p:embed/>
                </p:oleObj>
              </mc:Choice>
              <mc:Fallback>
                <p:oleObj name="Equation" r:id="rId5" imgW="2438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1092" y="2602603"/>
                        <a:ext cx="3731293" cy="139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62808" y="2619887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Intercept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15" y="295742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Slope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873" y="3632506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Intercept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080" y="3294967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Slope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78738" y="2140248"/>
            <a:ext cx="1628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Random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705" y="2140248"/>
            <a:ext cx="13505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Fixed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45823" y="2718146"/>
            <a:ext cx="11028025" cy="2006253"/>
            <a:chOff x="345823" y="2718146"/>
            <a:chExt cx="11028025" cy="200625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468132"/>
                </p:ext>
              </p:extLst>
            </p:nvPr>
          </p:nvGraphicFramePr>
          <p:xfrm>
            <a:off x="2893720" y="3171326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3720" y="3171326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3288040"/>
                </p:ext>
              </p:extLst>
            </p:nvPr>
          </p:nvGraphicFramePr>
          <p:xfrm>
            <a:off x="5867724" y="3179811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7724" y="3179811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481758" y="3249875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8965" y="3587415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823" y="4262494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030" y="3924955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842777" y="2718146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58578" y="2718146"/>
              <a:ext cx="135056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Fixed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985737"/>
                </p:ext>
              </p:extLst>
            </p:nvPr>
          </p:nvGraphicFramePr>
          <p:xfrm>
            <a:off x="8907463" y="305911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7463" y="305911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/>
            <p:nvPr/>
          </p:nvSpPr>
          <p:spPr>
            <a:xfrm>
              <a:off x="8947537" y="2718146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3110" y="603106"/>
            <a:ext cx="8442285" cy="1460750"/>
            <a:chOff x="1126873" y="2541338"/>
            <a:chExt cx="8442285" cy="1460750"/>
          </a:xfrm>
        </p:grpSpPr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3129247"/>
                </p:ext>
              </p:extLst>
            </p:nvPr>
          </p:nvGraphicFramePr>
          <p:xfrm>
            <a:off x="7065670" y="2541338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9" imgW="1650960" imgH="965160" progId="Equation.DSMT4">
                    <p:embed/>
                  </p:oleObj>
                </mc:Choice>
                <mc:Fallback>
                  <p:oleObj name="Equation" r:id="rId9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65670" y="2541338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862516"/>
                </p:ext>
              </p:extLst>
            </p:nvPr>
          </p:nvGraphicFramePr>
          <p:xfrm>
            <a:off x="3803650" y="2601913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Equation" r:id="rId10" imgW="1663560" imgH="914400" progId="Equation.DSMT4">
                    <p:embed/>
                  </p:oleObj>
                </mc:Choice>
                <mc:Fallback>
                  <p:oleObj name="Equation" r:id="rId10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3650" y="2601913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262808" y="2619887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015" y="2957427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6873" y="3632506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64080" y="3294967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394975" y="202016"/>
            <a:ext cx="1628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Random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56942" y="202016"/>
            <a:ext cx="13505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Fixed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370" y="285112"/>
            <a:ext cx="5343214" cy="2231172"/>
            <a:chOff x="293370" y="285112"/>
            <a:chExt cx="5343214" cy="223117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638540"/>
                </p:ext>
              </p:extLst>
            </p:nvPr>
          </p:nvGraphicFramePr>
          <p:xfrm>
            <a:off x="3090234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3" imgW="1663560" imgH="914400" progId="Equation.DSMT4">
                    <p:embed/>
                  </p:oleObj>
                </mc:Choice>
                <mc:Fallback>
                  <p:oleObj name="Equation" r:id="rId3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0234" y="1116109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2148252" y="28511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240272"/>
                </p:ext>
              </p:extLst>
            </p:nvPr>
          </p:nvGraphicFramePr>
          <p:xfrm>
            <a:off x="293370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" y="1116109"/>
                          <a:ext cx="2546350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1177591" y="704944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3356" y="704944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81" y="3087478"/>
            <a:ext cx="5259410" cy="2454451"/>
            <a:chOff x="490681" y="3087478"/>
            <a:chExt cx="5259410" cy="245445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02163"/>
                </p:ext>
              </p:extLst>
            </p:nvPr>
          </p:nvGraphicFramePr>
          <p:xfrm>
            <a:off x="3283706" y="387664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706" y="387664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592879" y="3087478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29991" y="3507310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5756" y="3507310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149830"/>
                </p:ext>
              </p:extLst>
            </p:nvPr>
          </p:nvGraphicFramePr>
          <p:xfrm>
            <a:off x="490681" y="3876642"/>
            <a:ext cx="246697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9" imgW="672840" imgH="457200" progId="Equation.DSMT4">
                    <p:embed/>
                  </p:oleObj>
                </mc:Choice>
                <mc:Fallback>
                  <p:oleObj name="Equation" r:id="rId9" imgW="67284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81" y="3876642"/>
                          <a:ext cx="246697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89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549130"/>
                </p:ext>
              </p:extLst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812011"/>
                </p:ext>
              </p:extLst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665258"/>
                </p:ext>
              </p:extLst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912589"/>
                </p:ext>
              </p:extLst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938168"/>
                </p:ext>
              </p:extLst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393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7073137"/>
                </p:ext>
              </p:extLst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62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170</Words>
  <Application>Microsoft Office PowerPoint</Application>
  <PresentationFormat>Custom</PresentationFormat>
  <Paragraphs>120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andkov</cp:lastModifiedBy>
  <cp:revision>31</cp:revision>
  <dcterms:created xsi:type="dcterms:W3CDTF">2015-02-25T18:38:51Z</dcterms:created>
  <dcterms:modified xsi:type="dcterms:W3CDTF">2015-07-07T01:03:33Z</dcterms:modified>
</cp:coreProperties>
</file>