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E61"/>
    <a:srgbClr val="2C7BB6"/>
    <a:srgbClr val="D7191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5823" y="4025572"/>
            <a:ext cx="10867605" cy="1990211"/>
            <a:chOff x="345823" y="2718146"/>
            <a:chExt cx="10867605" cy="199021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729925"/>
                </p:ext>
              </p:extLst>
            </p:nvPr>
          </p:nvGraphicFramePr>
          <p:xfrm>
            <a:off x="2893720" y="3171326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3171326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830793"/>
                </p:ext>
              </p:extLst>
            </p:nvPr>
          </p:nvGraphicFramePr>
          <p:xfrm>
            <a:off x="5867724" y="3179811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3179811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3249875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Intercept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3587415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Slope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4262494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Intercept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3924955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Slope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2718146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2718146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031895"/>
                </p:ext>
              </p:extLst>
            </p:nvPr>
          </p:nvGraphicFramePr>
          <p:xfrm>
            <a:off x="8747043" y="3043070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043" y="3043070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738991" y="2718146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3930" y="2718146"/>
              <a:ext cx="93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719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solidFill>
                    <a:srgbClr val="2C7B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 smtClean="0">
                  <a:solidFill>
                    <a:srgbClr val="FDAE6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dirty="0">
                <a:solidFill>
                  <a:srgbClr val="FDAE6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72517" y="482606"/>
            <a:ext cx="6067425" cy="3181350"/>
            <a:chOff x="1757363" y="484188"/>
            <a:chExt cx="6067425" cy="3181350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586504"/>
                </p:ext>
              </p:extLst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711317"/>
                </p:ext>
              </p:extLst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658948"/>
                </p:ext>
              </p:extLst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066007"/>
                </p:ext>
              </p:extLst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54919"/>
                </p:ext>
              </p:extLst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156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34</cp:revision>
  <dcterms:created xsi:type="dcterms:W3CDTF">2015-02-25T18:38:51Z</dcterms:created>
  <dcterms:modified xsi:type="dcterms:W3CDTF">2015-07-12T18:55:24Z</dcterms:modified>
</cp:coreProperties>
</file>