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5" r:id="rId5"/>
    <p:sldId id="264" r:id="rId6"/>
    <p:sldId id="263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C1E986-F727-4732-9A38-10AF5433B629}">
          <p14:sldIdLst>
            <p14:sldId id="256"/>
            <p14:sldId id="267"/>
            <p14:sldId id="260"/>
            <p14:sldId id="265"/>
            <p14:sldId id="264"/>
          </p14:sldIdLst>
        </p14:section>
        <p14:section name="Scrap Book" id="{E9654753-CEEA-436B-ACD0-37A456B7DA90}">
          <p14:sldIdLst>
            <p14:sldId id="263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B6"/>
    <a:srgbClr val="D7191C"/>
    <a:srgbClr val="FDAE6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146" y="2091816"/>
            <a:ext cx="783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/>
                </a:solidFill>
              </a:rPr>
              <a:t>1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2400" b="1" dirty="0" smtClean="0"/>
              <a:t>sex-covariateSet-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physicalMeasure-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0601" y="2450671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 smtClean="0"/>
          </a:p>
          <a:p>
            <a:r>
              <a:rPr lang="en-US" sz="1600" dirty="0" smtClean="0"/>
              <a:t>a</a:t>
            </a:r>
          </a:p>
          <a:p>
            <a:r>
              <a:rPr lang="en-US" sz="1600" dirty="0" smtClean="0"/>
              <a:t>ae</a:t>
            </a:r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425146" y="2484554"/>
            <a:ext cx="1285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</a:t>
            </a:r>
            <a:r>
              <a:rPr lang="en-US" sz="1600" dirty="0" smtClean="0"/>
              <a:t>nivariate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ivariate</a:t>
            </a:r>
          </a:p>
          <a:p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25146" y="3109784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/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/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/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27713" y="2487999"/>
            <a:ext cx="1890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gait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fev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pef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4418" y="2487999"/>
            <a:ext cx="1890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5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5823" y="4025572"/>
            <a:ext cx="10984165" cy="1989466"/>
            <a:chOff x="345823" y="4025572"/>
            <a:chExt cx="10984165" cy="198946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342564"/>
                </p:ext>
              </p:extLst>
            </p:nvPr>
          </p:nvGraphicFramePr>
          <p:xfrm>
            <a:off x="2893720" y="4478752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" name="Equation" r:id="rId3" imgW="1650960" imgH="965160" progId="Equation.DSMT4">
                    <p:embed/>
                  </p:oleObj>
                </mc:Choice>
                <mc:Fallback>
                  <p:oleObj name="Equation" r:id="rId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93720" y="4478752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516793"/>
                </p:ext>
              </p:extLst>
            </p:nvPr>
          </p:nvGraphicFramePr>
          <p:xfrm>
            <a:off x="5867724" y="4487237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67724" y="4487237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81758" y="4557301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8965" y="4894841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Physical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5823" y="5569920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D7191C"/>
                  </a:solidFill>
                </a:rPr>
                <a:t>Intercept</a:t>
              </a:r>
              <a:endParaRPr lang="en-US" dirty="0">
                <a:solidFill>
                  <a:srgbClr val="D7191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030" y="5232381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Cognitive </a:t>
              </a:r>
              <a:r>
                <a:rPr lang="en-US" dirty="0" smtClean="0">
                  <a:solidFill>
                    <a:srgbClr val="2C7BB6"/>
                  </a:solidFill>
                </a:rPr>
                <a:t>Slope</a:t>
              </a:r>
              <a:endParaRPr lang="en-US" dirty="0">
                <a:solidFill>
                  <a:srgbClr val="2C7BB6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42777" y="402557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8578" y="4025572"/>
              <a:ext cx="135056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bg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Fixed Effects</a:t>
              </a:r>
              <a:endParaRPr lang="en-US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527767"/>
                </p:ext>
              </p:extLst>
            </p:nvPr>
          </p:nvGraphicFramePr>
          <p:xfrm>
            <a:off x="8629650" y="4349750"/>
            <a:ext cx="2700338" cy="166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3" name="Equation" r:id="rId7" imgW="736560" imgH="457200" progId="Equation.DSMT4">
                    <p:embed/>
                  </p:oleObj>
                </mc:Choice>
                <mc:Fallback>
                  <p:oleObj name="Equation" r:id="rId7" imgW="7365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9650" y="4349750"/>
                          <a:ext cx="2700338" cy="166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8642739" y="4025572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dirty="0" smtClean="0">
                  <a:ln w="0"/>
                  <a:solidFill>
                    <a:srgbClr val="FDAE6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rgbClr val="FDAE6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6807" y="6244999"/>
            <a:ext cx="1709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Red - </a:t>
            </a:r>
            <a:r>
              <a:rPr lang="en-US" sz="1000" dirty="0"/>
              <a:t>#d7191c, 215,25,28</a:t>
            </a:r>
            <a:endParaRPr lang="en-US" sz="1000" dirty="0" smtClean="0"/>
          </a:p>
          <a:p>
            <a:r>
              <a:rPr lang="en-US" sz="1000" dirty="0"/>
              <a:t>Blue - #2c7bb6, 44,123,182</a:t>
            </a:r>
          </a:p>
          <a:p>
            <a:r>
              <a:rPr lang="en-US" sz="1000" dirty="0" smtClean="0"/>
              <a:t>Copper- </a:t>
            </a:r>
            <a:r>
              <a:rPr lang="en-US" sz="1000" dirty="0"/>
              <a:t>#fdae61, 253,174,97</a:t>
            </a:r>
            <a:endParaRPr lang="en-US" sz="1000" dirty="0" smtClean="0"/>
          </a:p>
          <a:p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159505" y="1581585"/>
            <a:ext cx="4513819" cy="1996824"/>
            <a:chOff x="3290134" y="1361149"/>
            <a:chExt cx="4513819" cy="1996824"/>
          </a:xfrm>
        </p:grpSpPr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7474678"/>
                </p:ext>
              </p:extLst>
            </p:nvPr>
          </p:nvGraphicFramePr>
          <p:xfrm>
            <a:off x="3290134" y="2171564"/>
            <a:ext cx="3189472" cy="39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4" name="Equation" r:id="rId9" imgW="1854000" imgH="228600" progId="Equation.DSMT4">
                    <p:embed/>
                  </p:oleObj>
                </mc:Choice>
                <mc:Fallback>
                  <p:oleObj name="Equation" r:id="rId9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90134" y="2171564"/>
                          <a:ext cx="3189472" cy="39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4003803"/>
                </p:ext>
              </p:extLst>
            </p:nvPr>
          </p:nvGraphicFramePr>
          <p:xfrm>
            <a:off x="3634089" y="1361149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5" name="Equation" r:id="rId11" imgW="2425680" imgH="241200" progId="Equation.DSMT4">
                    <p:embed/>
                  </p:oleObj>
                </mc:Choice>
                <mc:Fallback>
                  <p:oleObj name="Equation" r:id="rId11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34089" y="1361149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285747"/>
                </p:ext>
              </p:extLst>
            </p:nvPr>
          </p:nvGraphicFramePr>
          <p:xfrm>
            <a:off x="3677605" y="1785130"/>
            <a:ext cx="4082832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" name="Equation" r:id="rId13" imgW="2374560" imgH="241200" progId="Equation.DSMT4">
                    <p:embed/>
                  </p:oleObj>
                </mc:Choice>
                <mc:Fallback>
                  <p:oleObj name="Equation" r:id="rId13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77605" y="1785130"/>
                          <a:ext cx="4082832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340139"/>
                </p:ext>
              </p:extLst>
            </p:nvPr>
          </p:nvGraphicFramePr>
          <p:xfrm>
            <a:off x="3557894" y="2943290"/>
            <a:ext cx="4169864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7" name="Equation" r:id="rId15" imgW="2425680" imgH="241200" progId="Equation.DSMT4">
                    <p:embed/>
                  </p:oleObj>
                </mc:Choice>
                <mc:Fallback>
                  <p:oleObj name="Equation" r:id="rId1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57894" y="2943290"/>
                          <a:ext cx="4169864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109138"/>
                </p:ext>
              </p:extLst>
            </p:nvPr>
          </p:nvGraphicFramePr>
          <p:xfrm>
            <a:off x="3612290" y="2564489"/>
            <a:ext cx="4061073" cy="41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8" name="Equation" r:id="rId17" imgW="2361960" imgH="241200" progId="Equation.DSMT4">
                    <p:embed/>
                  </p:oleObj>
                </mc:Choice>
                <mc:Fallback>
                  <p:oleObj name="Equation" r:id="rId17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12290" y="2564489"/>
                          <a:ext cx="4061073" cy="414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485158"/>
              </p:ext>
            </p:extLst>
          </p:nvPr>
        </p:nvGraphicFramePr>
        <p:xfrm>
          <a:off x="3387725" y="-95250"/>
          <a:ext cx="40830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9" imgW="2374560" imgH="1143000" progId="Equation.DSMT4">
                  <p:embed/>
                </p:oleObj>
              </mc:Choice>
              <mc:Fallback>
                <p:oleObj name="Equation" r:id="rId19" imgW="23745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7725" y="-95250"/>
                        <a:ext cx="4083050" cy="196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6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3370" y="285112"/>
            <a:ext cx="5343214" cy="2231172"/>
            <a:chOff x="293370" y="285112"/>
            <a:chExt cx="5343214" cy="2231172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638540"/>
                </p:ext>
              </p:extLst>
            </p:nvPr>
          </p:nvGraphicFramePr>
          <p:xfrm>
            <a:off x="3090234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Equation" r:id="rId3" imgW="1663560" imgH="914400" progId="Equation.DSMT4">
                    <p:embed/>
                  </p:oleObj>
                </mc:Choice>
                <mc:Fallback>
                  <p:oleObj name="Equation" r:id="rId3" imgW="1663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90234" y="1116109"/>
                          <a:ext cx="2546350" cy="1400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2148252" y="285112"/>
              <a:ext cx="162833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Random Effects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0240272"/>
                </p:ext>
              </p:extLst>
            </p:nvPr>
          </p:nvGraphicFramePr>
          <p:xfrm>
            <a:off x="293370" y="1116109"/>
            <a:ext cx="2546350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name="Equation" r:id="rId5" imgW="1663560" imgH="914400" progId="Equation.DSMT4">
                    <p:embed/>
                  </p:oleObj>
                </mc:Choice>
                <mc:Fallback>
                  <p:oleObj name="Equation" r:id="rId5" imgW="1663560" imgH="914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70" y="1116109"/>
                          <a:ext cx="2546350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1177591" y="704944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3356" y="704944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0681" y="3087478"/>
            <a:ext cx="5259410" cy="2454451"/>
            <a:chOff x="490681" y="3087478"/>
            <a:chExt cx="5259410" cy="245445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502163"/>
                </p:ext>
              </p:extLst>
            </p:nvPr>
          </p:nvGraphicFramePr>
          <p:xfrm>
            <a:off x="3283706" y="3876642"/>
            <a:ext cx="246638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Equation" r:id="rId7" imgW="672840" imgH="457200" progId="Equation.DSMT4">
                    <p:embed/>
                  </p:oleObj>
                </mc:Choice>
                <mc:Fallback>
                  <p:oleObj name="Equation" r:id="rId7" imgW="6728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706" y="3876642"/>
                          <a:ext cx="246638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2592879" y="3087478"/>
              <a:ext cx="104387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Residuals</a:t>
              </a:r>
              <a:endParaRPr lang="en-US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29991" y="3507310"/>
              <a:ext cx="78835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female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05756" y="3507310"/>
              <a:ext cx="62228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rgbClr val="CC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MT" panose="020B0502020104020203" pitchFamily="34" charset="0"/>
                </a:rPr>
                <a:t>male</a:t>
              </a:r>
              <a:endParaRPr lang="en-US" b="0" cap="none" spc="0" dirty="0">
                <a:ln w="0"/>
                <a:solidFill>
                  <a:srgbClr val="CC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149830"/>
                </p:ext>
              </p:extLst>
            </p:nvPr>
          </p:nvGraphicFramePr>
          <p:xfrm>
            <a:off x="490681" y="3876642"/>
            <a:ext cx="2466975" cy="166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" name="Equation" r:id="rId9" imgW="672840" imgH="457200" progId="Equation.DSMT4">
                    <p:embed/>
                  </p:oleObj>
                </mc:Choice>
                <mc:Fallback>
                  <p:oleObj name="Equation" r:id="rId9" imgW="672840" imgH="45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81" y="3876642"/>
                          <a:ext cx="2466975" cy="166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89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98496"/>
              </p:ext>
            </p:extLst>
          </p:nvPr>
        </p:nvGraphicFramePr>
        <p:xfrm>
          <a:off x="1839913" y="1839723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9913" y="1839723"/>
                        <a:ext cx="39560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65476"/>
              </p:ext>
            </p:extLst>
          </p:nvPr>
        </p:nvGraphicFramePr>
        <p:xfrm>
          <a:off x="2065809" y="108103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5809" y="108103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492603"/>
              </p:ext>
            </p:extLst>
          </p:nvPr>
        </p:nvGraphicFramePr>
        <p:xfrm>
          <a:off x="2993139" y="1475876"/>
          <a:ext cx="3878266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7" imgW="2374560" imgH="241200" progId="Equation.DSMT4">
                  <p:embed/>
                </p:oleObj>
              </mc:Choice>
              <mc:Fallback>
                <p:oleObj name="Equation" r:id="rId7" imgW="237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3139" y="1475876"/>
                        <a:ext cx="3878266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09477"/>
              </p:ext>
            </p:extLst>
          </p:nvPr>
        </p:nvGraphicFramePr>
        <p:xfrm>
          <a:off x="2073558" y="2691873"/>
          <a:ext cx="396093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9" imgW="2425680" imgH="241200" progId="Equation.DSMT4">
                  <p:embed/>
                </p:oleObj>
              </mc:Choice>
              <mc:Fallback>
                <p:oleObj name="Equation" r:id="rId9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73558" y="2691873"/>
                        <a:ext cx="396093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220661"/>
              </p:ext>
            </p:extLst>
          </p:nvPr>
        </p:nvGraphicFramePr>
        <p:xfrm>
          <a:off x="2899224" y="2297029"/>
          <a:ext cx="3857598" cy="39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11" imgW="2361960" imgH="241200" progId="Equation.DSMT4">
                  <p:embed/>
                </p:oleObj>
              </mc:Choice>
              <mc:Fallback>
                <p:oleObj name="Equation" r:id="rId11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9224" y="2297029"/>
                        <a:ext cx="3857598" cy="39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7363" y="484188"/>
            <a:ext cx="6067425" cy="3181350"/>
            <a:chOff x="1757363" y="484188"/>
            <a:chExt cx="6067425" cy="31813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839913" y="1831975"/>
            <a:ext cx="3956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name="Equation" r:id="rId3" imgW="1854000" imgH="228600" progId="Equation.DSMT4">
                    <p:embed/>
                  </p:oleObj>
                </mc:Choice>
                <mc:Fallback>
                  <p:oleObj name="Equation" r:id="rId3" imgW="1854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9913" y="1831975"/>
                          <a:ext cx="395605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958975" y="484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5" imgW="2425680" imgH="241200" progId="Equation.DSMT4">
                    <p:embed/>
                  </p:oleObj>
                </mc:Choice>
                <mc:Fallback>
                  <p:oleObj name="Equation" r:id="rId5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8975" y="484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760663" y="1157288"/>
            <a:ext cx="50641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Equation" r:id="rId7" imgW="2374560" imgH="241200" progId="Equation.DSMT4">
                    <p:embed/>
                  </p:oleObj>
                </mc:Choice>
                <mc:Fallback>
                  <p:oleObj name="Equation" r:id="rId7" imgW="2374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60663" y="1157288"/>
                          <a:ext cx="50641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757363" y="3151188"/>
            <a:ext cx="51720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name="Equation" r:id="rId9" imgW="2425680" imgH="241200" progId="Equation.DSMT4">
                    <p:embed/>
                  </p:oleObj>
                </mc:Choice>
                <mc:Fallback>
                  <p:oleObj name="Equation" r:id="rId9" imgW="2425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57363" y="3151188"/>
                          <a:ext cx="51720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2674938" y="2478088"/>
            <a:ext cx="5037137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1" name="Equation" r:id="rId11" imgW="2361960" imgH="241200" progId="Equation.DSMT4">
                    <p:embed/>
                  </p:oleObj>
                </mc:Choice>
                <mc:Fallback>
                  <p:oleObj name="Equation" r:id="rId11" imgW="2361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74938" y="2478088"/>
                          <a:ext cx="5037137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5393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2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3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6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739024"/>
              </p:ext>
            </p:extLst>
          </p:nvPr>
        </p:nvGraphicFramePr>
        <p:xfrm>
          <a:off x="779463" y="1292225"/>
          <a:ext cx="2813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1854000" imgH="431640" progId="Equation.DSMT4">
                  <p:embed/>
                </p:oleObj>
              </mc:Choice>
              <mc:Fallback>
                <p:oleObj name="Equation" r:id="rId3" imgW="1854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463" y="1292225"/>
                        <a:ext cx="281305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158" y="248653"/>
            <a:ext cx="90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Formulas for CI computations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44904"/>
              </p:ext>
            </p:extLst>
          </p:nvPr>
        </p:nvGraphicFramePr>
        <p:xfrm>
          <a:off x="2435225" y="2935288"/>
          <a:ext cx="231298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1523880" imgH="888840" progId="Equation.DSMT4">
                  <p:embed/>
                </p:oleObj>
              </mc:Choice>
              <mc:Fallback>
                <p:oleObj name="Equation" r:id="rId5" imgW="15238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2935288"/>
                        <a:ext cx="2312988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94489"/>
              </p:ext>
            </p:extLst>
          </p:nvPr>
        </p:nvGraphicFramePr>
        <p:xfrm>
          <a:off x="5919788" y="2033588"/>
          <a:ext cx="31591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7" imgW="2082600" imgH="914400" progId="Equation.DSMT4">
                  <p:embed/>
                </p:oleObj>
              </mc:Choice>
              <mc:Fallback>
                <p:oleObj name="Equation" r:id="rId7" imgW="2082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9788" y="2033588"/>
                        <a:ext cx="3159125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8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184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46</cp:revision>
  <dcterms:created xsi:type="dcterms:W3CDTF">2015-02-25T18:38:51Z</dcterms:created>
  <dcterms:modified xsi:type="dcterms:W3CDTF">2016-02-29T16:49:10Z</dcterms:modified>
</cp:coreProperties>
</file>