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97" r:id="rId4"/>
    <p:sldId id="296" r:id="rId5"/>
    <p:sldId id="288" r:id="rId6"/>
    <p:sldId id="289" r:id="rId7"/>
    <p:sldId id="299" r:id="rId8"/>
    <p:sldId id="298" r:id="rId9"/>
    <p:sldId id="290" r:id="rId10"/>
    <p:sldId id="300" r:id="rId11"/>
    <p:sldId id="303" r:id="rId12"/>
    <p:sldId id="301" r:id="rId13"/>
    <p:sldId id="291" r:id="rId14"/>
    <p:sldId id="302" r:id="rId15"/>
    <p:sldId id="292" r:id="rId16"/>
    <p:sldId id="293" r:id="rId17"/>
    <p:sldId id="294" r:id="rId18"/>
    <p:sldId id="295" r:id="rId19"/>
    <p:sldId id="269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9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73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84694" y="1712507"/>
            <a:ext cx="2196966" cy="2496486"/>
            <a:chOff x="-91938" y="29352"/>
            <a:chExt cx="7102806" cy="69661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018540" y="1830317"/>
            <a:ext cx="2948562" cy="2612902"/>
            <a:chOff x="0" y="0"/>
            <a:chExt cx="5804247" cy="514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6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2856"/>
            <a:ext cx="4587240" cy="1865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026166"/>
            <a:ext cx="6050280" cy="1117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495"/>
            <a:ext cx="9144000" cy="5293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49680" y="1699142"/>
            <a:ext cx="6339840" cy="3444358"/>
            <a:chOff x="509752" y="-43130"/>
            <a:chExt cx="8634248" cy="55092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52" y="-43130"/>
              <a:ext cx="3814280" cy="51435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032" y="322630"/>
              <a:ext cx="4819968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271" y="66909"/>
            <a:ext cx="4293529" cy="4982612"/>
            <a:chOff x="-91938" y="29352"/>
            <a:chExt cx="6963768" cy="69749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862" y="1860848"/>
              <a:ext cx="4819968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09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67100" y="190500"/>
            <a:ext cx="624840" cy="14401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2003690"/>
            <a:ext cx="2600960" cy="3018397"/>
            <a:chOff x="-91938" y="29352"/>
            <a:chExt cx="6963767" cy="69749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861" y="1860847"/>
              <a:ext cx="4819968" cy="514350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235473" y="2156090"/>
            <a:ext cx="3104614" cy="2751189"/>
            <a:chOff x="0" y="0"/>
            <a:chExt cx="5804247" cy="51435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3362960" y="1270000"/>
            <a:ext cx="2458720" cy="4673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5271" y="66909"/>
            <a:ext cx="4293529" cy="4982612"/>
            <a:chOff x="-91938" y="29352"/>
            <a:chExt cx="6963767" cy="69749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861" y="1860847"/>
              <a:ext cx="4819968" cy="514350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06033" y="213360"/>
            <a:ext cx="5124934" cy="4541519"/>
            <a:chOff x="0" y="0"/>
            <a:chExt cx="5804247" cy="51435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9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2060" y="182880"/>
            <a:ext cx="701040" cy="15011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13020" y="182880"/>
            <a:ext cx="2026920" cy="4419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82740" y="205740"/>
            <a:ext cx="609600" cy="148590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96200" y="121920"/>
            <a:ext cx="1348740" cy="16306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8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86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59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04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01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36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1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2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57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46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01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27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27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01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06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5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912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56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1701739" y="2102663"/>
            <a:ext cx="497962" cy="571984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ELSA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921"/>
            <a:ext cx="9144000" cy="2083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810"/>
            <a:ext cx="9144000" cy="529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11" y="3409679"/>
            <a:ext cx="12093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/ Stacked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1" y="2579668"/>
            <a:ext cx="59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71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17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375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251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230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283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042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6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236220"/>
            <a:ext cx="754380" cy="14630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56901" y="1971496"/>
            <a:ext cx="3653791" cy="3172004"/>
            <a:chOff x="1021080" y="1905000"/>
            <a:chExt cx="3653791" cy="3172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1080" y="1905000"/>
              <a:ext cx="3653791" cy="29794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2520" y="4861560"/>
              <a:ext cx="3549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Image credit: https://support.novell.com/techcenter/articles/ana19920502.html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" name="Can 8"/>
          <p:cNvSpPr/>
          <p:nvPr/>
        </p:nvSpPr>
        <p:spPr>
          <a:xfrm>
            <a:off x="1701739" y="2102663"/>
            <a:ext cx="497962" cy="571984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9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1780540"/>
            <a:ext cx="504444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183642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2856"/>
            <a:ext cx="4587240" cy="1865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026166"/>
            <a:ext cx="6050280" cy="1117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495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2000"/>
          </a:srgbClr>
        </a:solidFill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12</Words>
  <Application>Microsoft Office PowerPoint</Application>
  <PresentationFormat>On-screen Show (16:9)</PresentationFormat>
  <Paragraphs>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12</cp:revision>
  <dcterms:created xsi:type="dcterms:W3CDTF">2016-06-03T19:05:30Z</dcterms:created>
  <dcterms:modified xsi:type="dcterms:W3CDTF">2016-06-03T21:19:49Z</dcterms:modified>
</cp:coreProperties>
</file>