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0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4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55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0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4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9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94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9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65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15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0B9D-F60B-45BE-B470-F1E4DC600C7E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6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2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Aggregation Phase: Coordinate statistical analysis of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primary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Analysis Phase: Facilitate the analysis of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secondary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95428" y="3694340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ELSA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95428" y="5327795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03" y="4530049"/>
            <a:ext cx="3074074" cy="5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n 9"/>
          <p:cNvSpPr/>
          <p:nvPr/>
        </p:nvSpPr>
        <p:spPr>
          <a:xfrm>
            <a:off x="495428" y="4462414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Curved Connector 11"/>
          <p:cNvCxnSpPr>
            <a:stCxn id="4" idx="4"/>
            <a:endCxn id="8" idx="1"/>
          </p:cNvCxnSpPr>
          <p:nvPr/>
        </p:nvCxnSpPr>
        <p:spPr>
          <a:xfrm>
            <a:off x="1313896" y="4059562"/>
            <a:ext cx="1298107" cy="7680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8" idx="1"/>
          </p:cNvCxnSpPr>
          <p:nvPr/>
        </p:nvCxnSpPr>
        <p:spPr>
          <a:xfrm>
            <a:off x="1313896" y="4827636"/>
            <a:ext cx="1298107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4"/>
            <a:endCxn id="8" idx="1"/>
          </p:cNvCxnSpPr>
          <p:nvPr/>
        </p:nvCxnSpPr>
        <p:spPr>
          <a:xfrm flipV="1">
            <a:off x="1313896" y="4827636"/>
            <a:ext cx="1298107" cy="86538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70" y="3543709"/>
            <a:ext cx="1933575" cy="22479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531319" y="3116688"/>
            <a:ext cx="2311729" cy="3447295"/>
            <a:chOff x="5970560" y="3180193"/>
            <a:chExt cx="2311729" cy="344729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23" y="3206114"/>
              <a:ext cx="600561" cy="97645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3389" y="3754713"/>
              <a:ext cx="600561" cy="97645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3155" y="4216407"/>
              <a:ext cx="600561" cy="976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2921" y="4716566"/>
              <a:ext cx="600561" cy="97645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2687" y="5204791"/>
              <a:ext cx="600561" cy="97645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6314" y="3180193"/>
              <a:ext cx="600561" cy="9764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22" y="4377875"/>
              <a:ext cx="600561" cy="97645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5566" y="4160871"/>
              <a:ext cx="600561" cy="97645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1881" y="5296976"/>
              <a:ext cx="600561" cy="976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0560" y="5489263"/>
              <a:ext cx="600561" cy="9764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1088" y="3578069"/>
              <a:ext cx="600561" cy="97645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1728" y="4424784"/>
              <a:ext cx="600561" cy="97645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6010" y="5651037"/>
              <a:ext cx="600561" cy="976451"/>
            </a:xfrm>
            <a:prstGeom prst="rect">
              <a:avLst/>
            </a:prstGeom>
          </p:spPr>
        </p:pic>
      </p:grpSp>
      <p:cxnSp>
        <p:nvCxnSpPr>
          <p:cNvPr id="52" name="Straight Arrow Connector 51"/>
          <p:cNvCxnSpPr>
            <a:stCxn id="8" idx="3"/>
          </p:cNvCxnSpPr>
          <p:nvPr/>
        </p:nvCxnSpPr>
        <p:spPr>
          <a:xfrm>
            <a:off x="5686077" y="4827636"/>
            <a:ext cx="1034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913180" y="4827412"/>
            <a:ext cx="1163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317739" y="6209922"/>
            <a:ext cx="1762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secondary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6330" y="6166826"/>
            <a:ext cx="1396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3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5" y="848610"/>
            <a:ext cx="6805983" cy="209766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611" y="354090"/>
            <a:ext cx="1819275" cy="2152650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840555" y="87667"/>
            <a:ext cx="5504155" cy="30716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31367" y="193468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Phase 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986838" y="1699123"/>
            <a:ext cx="2458052" cy="247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986838" y="1946429"/>
            <a:ext cx="2484685" cy="24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432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Original vision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2</cp:revision>
  <dcterms:created xsi:type="dcterms:W3CDTF">2016-08-29T22:34:16Z</dcterms:created>
  <dcterms:modified xsi:type="dcterms:W3CDTF">2016-08-29T23:00:38Z</dcterms:modified>
</cp:coreProperties>
</file>