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97" r:id="rId4"/>
    <p:sldId id="296" r:id="rId5"/>
    <p:sldId id="288" r:id="rId6"/>
    <p:sldId id="289" r:id="rId7"/>
    <p:sldId id="307" r:id="rId8"/>
    <p:sldId id="300" r:id="rId9"/>
    <p:sldId id="304" r:id="rId10"/>
    <p:sldId id="305" r:id="rId11"/>
    <p:sldId id="306" r:id="rId12"/>
    <p:sldId id="292" r:id="rId13"/>
    <p:sldId id="293" r:id="rId14"/>
    <p:sldId id="294" r:id="rId15"/>
    <p:sldId id="295" r:id="rId16"/>
    <p:sldId id="269" r:id="rId17"/>
    <p:sldId id="257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104" y="1322087"/>
            <a:ext cx="8209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S Mincho"/>
              </a:rPr>
              <a:t>Big Data, Big Analysis: </a:t>
            </a:r>
            <a:endParaRPr lang="en-US" sz="4000" dirty="0" smtClean="0">
              <a:latin typeface="Gill Sans MT" panose="020B0502020104020203" pitchFamily="34" charset="0"/>
              <a:ea typeface="MS Mincho"/>
            </a:endParaRPr>
          </a:p>
          <a:p>
            <a:r>
              <a:rPr lang="en-US" sz="2400" dirty="0" smtClean="0">
                <a:latin typeface="Gill Sans MT" panose="020B0502020104020203" pitchFamily="34" charset="0"/>
                <a:ea typeface="MS Mincho"/>
              </a:rPr>
              <a:t>A </a:t>
            </a:r>
            <a:r>
              <a:rPr lang="en-US" sz="2400" dirty="0">
                <a:latin typeface="Gill Sans MT" panose="020B0502020104020203" pitchFamily="34" charset="0"/>
                <a:ea typeface="MS Mincho"/>
              </a:rPr>
              <a:t>Collaborative Modeling Framework for Multi-study Replication</a:t>
            </a:r>
            <a:endParaRPr lang="en-US" sz="1800" dirty="0"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" y="0"/>
            <a:ext cx="8997159" cy="104029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40961" y="2978859"/>
            <a:ext cx="5843947" cy="1241357"/>
            <a:chOff x="1394579" y="2733693"/>
            <a:chExt cx="5843947" cy="1241357"/>
          </a:xfrm>
        </p:grpSpPr>
        <p:sp>
          <p:nvSpPr>
            <p:cNvPr id="6" name="TextBox 5"/>
            <p:cNvSpPr txBox="1"/>
            <p:nvPr/>
          </p:nvSpPr>
          <p:spPr>
            <a:xfrm>
              <a:off x="2312505" y="2733693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Andriy V. Koval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66907" y="2733693"/>
              <a:ext cx="18069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William H. Beasley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Oklahoma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4579" y="3467219"/>
              <a:ext cx="16236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Andrea Piccinin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0300" y="3467219"/>
              <a:ext cx="18598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Graciela Muniz-</a:t>
              </a:r>
              <a:r>
                <a:rPr lang="en-US" b="1" dirty="0" err="1" smtClean="0"/>
                <a:t>Terrera</a:t>
              </a:r>
              <a:endParaRPr lang="en-US" b="1" dirty="0" smtClean="0"/>
            </a:p>
            <a:p>
              <a:pPr algn="ctr"/>
              <a:r>
                <a:rPr lang="en-US" i="1" dirty="0" smtClean="0">
                  <a:latin typeface="+mj-lt"/>
                </a:rPr>
                <a:t>University </a:t>
              </a:r>
              <a:r>
                <a:rPr lang="en-US" i="1" dirty="0">
                  <a:latin typeface="+mj-lt"/>
                </a:rPr>
                <a:t>of </a:t>
              </a:r>
              <a:r>
                <a:rPr lang="en-US" i="1" dirty="0" smtClean="0">
                  <a:latin typeface="+mj-lt"/>
                </a:rPr>
                <a:t>Edinburgh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2175" y="3467219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Scott Hofer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460485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Convention of Canadian Psychological Association | Victoria, BC | June 10, 2016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7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" y="2467664"/>
            <a:ext cx="2544008" cy="1034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" y="3697266"/>
            <a:ext cx="4039280" cy="745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384694" y="1712507"/>
            <a:ext cx="2196966" cy="2496486"/>
            <a:chOff x="-91938" y="29352"/>
            <a:chExt cx="7102806" cy="696615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3467100" y="190499"/>
            <a:ext cx="561561" cy="152200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" y="2467664"/>
            <a:ext cx="2544008" cy="1034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" y="3697266"/>
            <a:ext cx="4039280" cy="745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384694" y="1712507"/>
            <a:ext cx="2196966" cy="2496486"/>
            <a:chOff x="-91938" y="29352"/>
            <a:chExt cx="7102806" cy="696615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018540" y="1830317"/>
            <a:ext cx="2948562" cy="2612902"/>
            <a:chOff x="0" y="0"/>
            <a:chExt cx="5804247" cy="51435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3467099" y="1285650"/>
            <a:ext cx="2271091" cy="426856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5271" y="66909"/>
            <a:ext cx="4293529" cy="4982612"/>
            <a:chOff x="-91938" y="29352"/>
            <a:chExt cx="6963767" cy="69749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861" y="1860847"/>
              <a:ext cx="4819968" cy="514350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906033" y="213360"/>
            <a:ext cx="5124934" cy="4541519"/>
            <a:chOff x="0" y="0"/>
            <a:chExt cx="5804247" cy="51435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9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52060" y="182880"/>
            <a:ext cx="701040" cy="15011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113020" y="182880"/>
            <a:ext cx="2026920" cy="44196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82740" y="205740"/>
            <a:ext cx="609600" cy="148590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96200" y="121920"/>
            <a:ext cx="1348740" cy="16306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1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9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1701739" y="2102663"/>
            <a:ext cx="497962" cy="571984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ELSA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921"/>
            <a:ext cx="9144000" cy="2083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810"/>
            <a:ext cx="9144000" cy="529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11" y="3409679"/>
            <a:ext cx="12093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/ Stacked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1" y="2579668"/>
            <a:ext cx="59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236220"/>
            <a:ext cx="754380" cy="14630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56901" y="1971496"/>
            <a:ext cx="3653791" cy="3172004"/>
            <a:chOff x="1021080" y="1905000"/>
            <a:chExt cx="3653791" cy="3172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1080" y="1905000"/>
              <a:ext cx="3653791" cy="29794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12520" y="4861560"/>
              <a:ext cx="35493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Image credit: https://support.novell.com/techcenter/articles/ana19920502.html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" name="Can 8"/>
          <p:cNvSpPr/>
          <p:nvPr/>
        </p:nvSpPr>
        <p:spPr>
          <a:xfrm>
            <a:off x="1701739" y="2102663"/>
            <a:ext cx="497962" cy="571984"/>
          </a:xfrm>
          <a:prstGeom prst="can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ELSA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92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70" y="1780540"/>
            <a:ext cx="504444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9693" y="193151"/>
            <a:ext cx="1835942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42160" y="160020"/>
            <a:ext cx="19202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" y="2467664"/>
            <a:ext cx="2544008" cy="1034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" y="3697266"/>
            <a:ext cx="4039280" cy="745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2000"/>
          </a:srgbClr>
        </a:solidFill>
        <a:ln w="12700">
          <a:prstDash val="dash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68</Words>
  <Application>Microsoft Office PowerPoint</Application>
  <PresentationFormat>On-screen Show (16:9)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MS Mincho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15</cp:revision>
  <dcterms:created xsi:type="dcterms:W3CDTF">2016-06-03T19:05:30Z</dcterms:created>
  <dcterms:modified xsi:type="dcterms:W3CDTF">2016-06-03T21:56:00Z</dcterms:modified>
</cp:coreProperties>
</file>