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85480" y="293688"/>
            <a:ext cx="7655383" cy="3371850"/>
            <a:chOff x="292686" y="315259"/>
            <a:chExt cx="7655383" cy="33718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362208"/>
                </p:ext>
              </p:extLst>
            </p:nvPr>
          </p:nvGraphicFramePr>
          <p:xfrm>
            <a:off x="292686" y="1758449"/>
            <a:ext cx="406400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3" imgW="1904760" imgH="228600" progId="Equation.DSMT4">
                    <p:embed/>
                  </p:oleObj>
                </mc:Choice>
                <mc:Fallback>
                  <p:oleObj name="Equation" r:id="rId3" imgW="1904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686" y="1758449"/>
                          <a:ext cx="406400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895567"/>
                </p:ext>
              </p:extLst>
            </p:nvPr>
          </p:nvGraphicFramePr>
          <p:xfrm>
            <a:off x="380456" y="315259"/>
            <a:ext cx="67976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5" imgW="3187440" imgH="241200" progId="Equation.DSMT4">
                    <p:embed/>
                  </p:oleObj>
                </mc:Choice>
                <mc:Fallback>
                  <p:oleObj name="Equation" r:id="rId5" imgW="3187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456" y="315259"/>
                          <a:ext cx="67976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217143"/>
                </p:ext>
              </p:extLst>
            </p:nvPr>
          </p:nvGraphicFramePr>
          <p:xfrm>
            <a:off x="1286919" y="1035984"/>
            <a:ext cx="666115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7" imgW="3124080" imgH="241200" progId="Equation.DSMT4">
                    <p:embed/>
                  </p:oleObj>
                </mc:Choice>
                <mc:Fallback>
                  <p:oleObj name="Equation" r:id="rId7" imgW="3124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86919" y="1035984"/>
                          <a:ext cx="6661150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153974"/>
                </p:ext>
              </p:extLst>
            </p:nvPr>
          </p:nvGraphicFramePr>
          <p:xfrm>
            <a:off x="486819" y="3172759"/>
            <a:ext cx="66897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9" imgW="3136680" imgH="241200" progId="Equation.DSMT4">
                    <p:embed/>
                  </p:oleObj>
                </mc:Choice>
                <mc:Fallback>
                  <p:oleObj name="Equation" r:id="rId9" imgW="3136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6819" y="3172759"/>
                          <a:ext cx="66897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376199"/>
                </p:ext>
              </p:extLst>
            </p:nvPr>
          </p:nvGraphicFramePr>
          <p:xfrm>
            <a:off x="1286919" y="2452034"/>
            <a:ext cx="65516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quation" r:id="rId11" imgW="3073320" imgH="241200" progId="Equation.DSMT4">
                    <p:embed/>
                  </p:oleObj>
                </mc:Choice>
                <mc:Fallback>
                  <p:oleObj name="Equation" r:id="rId11" imgW="3073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86919" y="2452034"/>
                          <a:ext cx="6551612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5680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808419"/>
                </p:ext>
              </p:extLst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850147"/>
                </p:ext>
              </p:extLst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24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61297"/>
              </p:ext>
            </p:extLst>
          </p:nvPr>
        </p:nvGraphicFramePr>
        <p:xfrm>
          <a:off x="7065670" y="2541338"/>
          <a:ext cx="25034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650960" imgH="965160" progId="Equation.DSMT4">
                  <p:embed/>
                </p:oleObj>
              </mc:Choice>
              <mc:Fallback>
                <p:oleObj name="Equation" r:id="rId3" imgW="16509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670" y="2541338"/>
                        <a:ext cx="2503488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110707"/>
              </p:ext>
            </p:extLst>
          </p:nvPr>
        </p:nvGraphicFramePr>
        <p:xfrm>
          <a:off x="3211092" y="2602603"/>
          <a:ext cx="3731293" cy="139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2438280" imgH="914400" progId="Equation.DSMT4">
                  <p:embed/>
                </p:oleObj>
              </mc:Choice>
              <mc:Fallback>
                <p:oleObj name="Equation" r:id="rId5" imgW="2438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1092" y="2602603"/>
                        <a:ext cx="3731293" cy="139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62808" y="2619887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Intercept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015" y="295742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Slope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873" y="3632506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Intercept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4080" y="3294967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9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79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MathType 6.0 Equation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11</cp:revision>
  <dcterms:created xsi:type="dcterms:W3CDTF">2015-02-25T18:38:51Z</dcterms:created>
  <dcterms:modified xsi:type="dcterms:W3CDTF">2015-04-29T19:58:09Z</dcterms:modified>
</cp:coreProperties>
</file>