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0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AEC4-2EDB-40EB-AFB2-2248CB6E3774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406" y="321275"/>
            <a:ext cx="1171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>
                <a:solidFill>
                  <a:schemeClr val="accent1"/>
                </a:solidFill>
              </a:rPr>
              <a:t>1</a:t>
            </a:r>
            <a:r>
              <a:rPr lang="en-US" sz="2800" dirty="0" smtClean="0"/>
              <a:t>_sex_covariateset_physical_cognitive_physicalSpecific_cognitiveSpecific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003589" y="1085445"/>
            <a:ext cx="1556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</a:t>
            </a:r>
          </a:p>
          <a:p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noPhys</a:t>
            </a:r>
            <a:endParaRPr lang="en-US" dirty="0"/>
          </a:p>
          <a:p>
            <a:r>
              <a:rPr lang="en-US" dirty="0" smtClean="0"/>
              <a:t>_pulmonary</a:t>
            </a:r>
          </a:p>
          <a:p>
            <a:r>
              <a:rPr lang="en-US" dirty="0" smtClean="0"/>
              <a:t>_walking</a:t>
            </a:r>
          </a:p>
          <a:p>
            <a:r>
              <a:rPr lang="en-US" dirty="0" smtClean="0"/>
              <a:t>_muscle</a:t>
            </a:r>
          </a:p>
          <a:p>
            <a:r>
              <a:rPr lang="en-US" dirty="0" smtClean="0"/>
              <a:t>_chair</a:t>
            </a:r>
          </a:p>
          <a:p>
            <a:r>
              <a:rPr lang="en-US" dirty="0" smtClean="0"/>
              <a:t>_flamingo</a:t>
            </a:r>
          </a:p>
          <a:p>
            <a:r>
              <a:rPr lang="en-US" dirty="0" smtClean="0"/>
              <a:t>_tug</a:t>
            </a:r>
          </a:p>
          <a:p>
            <a:r>
              <a:rPr lang="en-US" dirty="0" smtClean="0"/>
              <a:t>_summary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5189" y="1085445"/>
            <a:ext cx="1890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</a:t>
            </a:r>
            <a:endParaRPr lang="en-US" dirty="0" smtClean="0"/>
          </a:p>
          <a:p>
            <a:r>
              <a:rPr lang="en-US" dirty="0" smtClean="0"/>
              <a:t>_global</a:t>
            </a:r>
          </a:p>
          <a:p>
            <a:r>
              <a:rPr lang="en-US" dirty="0" smtClean="0"/>
              <a:t>_knowledge</a:t>
            </a:r>
          </a:p>
          <a:p>
            <a:r>
              <a:rPr lang="en-US" dirty="0" smtClean="0"/>
              <a:t>_reasoning</a:t>
            </a:r>
          </a:p>
          <a:p>
            <a:r>
              <a:rPr lang="en-US" dirty="0" smtClean="0"/>
              <a:t>_executive</a:t>
            </a:r>
          </a:p>
          <a:p>
            <a:r>
              <a:rPr lang="en-US" dirty="0" smtClean="0"/>
              <a:t>_speed</a:t>
            </a:r>
          </a:p>
          <a:p>
            <a:r>
              <a:rPr lang="en-US" dirty="0" smtClean="0"/>
              <a:t>_memory</a:t>
            </a:r>
          </a:p>
          <a:p>
            <a:r>
              <a:rPr lang="en-US" dirty="0" smtClean="0"/>
              <a:t>_fluency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8357" y="1085445"/>
            <a:ext cx="1223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Covariate</a:t>
            </a:r>
          </a:p>
          <a:p>
            <a:endParaRPr lang="en-US" dirty="0"/>
          </a:p>
          <a:p>
            <a:r>
              <a:rPr lang="en-US" dirty="0" smtClean="0"/>
              <a:t>_empty</a:t>
            </a:r>
          </a:p>
          <a:p>
            <a:r>
              <a:rPr lang="en-US" dirty="0" smtClean="0"/>
              <a:t>_age</a:t>
            </a:r>
          </a:p>
          <a:p>
            <a:r>
              <a:rPr lang="en-US" dirty="0" smtClean="0"/>
              <a:t>_ae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aeh</a:t>
            </a:r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aehplus</a:t>
            </a:r>
            <a:endParaRPr lang="en-US" dirty="0" smtClean="0"/>
          </a:p>
          <a:p>
            <a:r>
              <a:rPr lang="en-US" dirty="0" smtClean="0"/>
              <a:t>_full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0863" y="1916441"/>
            <a:ext cx="1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/>
              <a:t>nivariate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ivariate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454" y="2757556"/>
            <a:ext cx="4300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Random terms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r>
              <a:rPr lang="en-US" dirty="0" smtClean="0"/>
              <a:t> -  intercept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– intercept + linear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2 </a:t>
            </a:r>
            <a:r>
              <a:rPr lang="en-US" dirty="0" smtClean="0"/>
              <a:t>– intercept + linear + quadratic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2141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noPhysSpec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236676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noCogSpec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8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785480" y="293688"/>
            <a:ext cx="7655383" cy="3371850"/>
            <a:chOff x="292686" y="315259"/>
            <a:chExt cx="7655383" cy="337185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1362208"/>
                </p:ext>
              </p:extLst>
            </p:nvPr>
          </p:nvGraphicFramePr>
          <p:xfrm>
            <a:off x="292686" y="1758449"/>
            <a:ext cx="406400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" name="Equation" r:id="rId3" imgW="1904760" imgH="228600" progId="Equation.DSMT4">
                    <p:embed/>
                  </p:oleObj>
                </mc:Choice>
                <mc:Fallback>
                  <p:oleObj name="Equation" r:id="rId3" imgW="19047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2686" y="1758449"/>
                          <a:ext cx="4064000" cy="48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6895567"/>
                </p:ext>
              </p:extLst>
            </p:nvPr>
          </p:nvGraphicFramePr>
          <p:xfrm>
            <a:off x="380456" y="315259"/>
            <a:ext cx="67976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Equation" r:id="rId5" imgW="3187440" imgH="241200" progId="Equation.DSMT4">
                    <p:embed/>
                  </p:oleObj>
                </mc:Choice>
                <mc:Fallback>
                  <p:oleObj name="Equation" r:id="rId5" imgW="3187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0456" y="315259"/>
                          <a:ext cx="67976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2217143"/>
                </p:ext>
              </p:extLst>
            </p:nvPr>
          </p:nvGraphicFramePr>
          <p:xfrm>
            <a:off x="1286919" y="1035984"/>
            <a:ext cx="6661150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" name="Equation" r:id="rId7" imgW="3124080" imgH="241200" progId="Equation.DSMT4">
                    <p:embed/>
                  </p:oleObj>
                </mc:Choice>
                <mc:Fallback>
                  <p:oleObj name="Equation" r:id="rId7" imgW="31240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86919" y="1035984"/>
                          <a:ext cx="6661150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4153974"/>
                </p:ext>
              </p:extLst>
            </p:nvPr>
          </p:nvGraphicFramePr>
          <p:xfrm>
            <a:off x="486819" y="3172759"/>
            <a:ext cx="668972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name="Equation" r:id="rId9" imgW="3136680" imgH="241200" progId="Equation.DSMT4">
                    <p:embed/>
                  </p:oleObj>
                </mc:Choice>
                <mc:Fallback>
                  <p:oleObj name="Equation" r:id="rId9" imgW="3136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6819" y="3172759"/>
                          <a:ext cx="668972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4376199"/>
                </p:ext>
              </p:extLst>
            </p:nvPr>
          </p:nvGraphicFramePr>
          <p:xfrm>
            <a:off x="1286919" y="2452034"/>
            <a:ext cx="6551612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name="Equation" r:id="rId11" imgW="3073320" imgH="241200" progId="Equation.DSMT4">
                    <p:embed/>
                  </p:oleObj>
                </mc:Choice>
                <mc:Fallback>
                  <p:oleObj name="Equation" r:id="rId11" imgW="30733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286919" y="2452034"/>
                          <a:ext cx="6551612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1568032" y="4466390"/>
            <a:ext cx="8442285" cy="1460500"/>
            <a:chOff x="1054684" y="4690980"/>
            <a:chExt cx="8442285" cy="1460500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9808419"/>
                </p:ext>
              </p:extLst>
            </p:nvPr>
          </p:nvGraphicFramePr>
          <p:xfrm>
            <a:off x="6993481" y="4690980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Equation" r:id="rId13" imgW="1650960" imgH="965160" progId="Equation.DSMT4">
                    <p:embed/>
                  </p:oleObj>
                </mc:Choice>
                <mc:Fallback>
                  <p:oleObj name="Equation" r:id="rId1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993481" y="4690980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9850147"/>
                </p:ext>
              </p:extLst>
            </p:nvPr>
          </p:nvGraphicFramePr>
          <p:xfrm>
            <a:off x="3138903" y="4752245"/>
            <a:ext cx="3731293" cy="1399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name="Equation" r:id="rId15" imgW="2438280" imgH="914400" progId="Equation.DSMT4">
                    <p:embed/>
                  </p:oleObj>
                </mc:Choice>
                <mc:Fallback>
                  <p:oleObj name="Equation" r:id="rId15" imgW="243828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38903" y="4752245"/>
                          <a:ext cx="3731293" cy="13992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190619" y="4769529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Intercept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7826" y="5107069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Slope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54684" y="5782148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Intercept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1891" y="5444609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Slope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924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161297"/>
              </p:ext>
            </p:extLst>
          </p:nvPr>
        </p:nvGraphicFramePr>
        <p:xfrm>
          <a:off x="7065670" y="2541338"/>
          <a:ext cx="250348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1650960" imgH="965160" progId="Equation.DSMT4">
                  <p:embed/>
                </p:oleObj>
              </mc:Choice>
              <mc:Fallback>
                <p:oleObj name="Equation" r:id="rId3" imgW="16509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5670" y="2541338"/>
                        <a:ext cx="2503488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110707"/>
              </p:ext>
            </p:extLst>
          </p:nvPr>
        </p:nvGraphicFramePr>
        <p:xfrm>
          <a:off x="3211092" y="2602603"/>
          <a:ext cx="3731293" cy="139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5" imgW="2438280" imgH="914400" progId="Equation.DSMT4">
                  <p:embed/>
                </p:oleObj>
              </mc:Choice>
              <mc:Fallback>
                <p:oleObj name="Equation" r:id="rId5" imgW="24382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1092" y="2602603"/>
                        <a:ext cx="3731293" cy="139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62808" y="2619887"/>
            <a:ext cx="183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Intercept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00015" y="2957427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Slope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26873" y="3632506"/>
            <a:ext cx="1968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Cognitive Intercept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64080" y="3294967"/>
            <a:ext cx="16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Cognitive Slope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9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7065670" y="2541338"/>
          <a:ext cx="250348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1650960" imgH="965160" progId="Equation.DSMT4">
                  <p:embed/>
                </p:oleObj>
              </mc:Choice>
              <mc:Fallback>
                <p:oleObj name="Equation" r:id="rId3" imgW="16509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5670" y="2541338"/>
                        <a:ext cx="2503488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142605"/>
              </p:ext>
            </p:extLst>
          </p:nvPr>
        </p:nvGraphicFramePr>
        <p:xfrm>
          <a:off x="3803650" y="2601913"/>
          <a:ext cx="254635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1663560" imgH="914400" progId="Equation.DSMT4">
                  <p:embed/>
                </p:oleObj>
              </mc:Choice>
              <mc:Fallback>
                <p:oleObj name="Equation" r:id="rId5" imgW="16635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3650" y="2601913"/>
                        <a:ext cx="2546350" cy="140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62808" y="2619887"/>
            <a:ext cx="183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Intercept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00015" y="2957427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Slope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26873" y="3632506"/>
            <a:ext cx="1968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Cognitive Intercept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64080" y="3294967"/>
            <a:ext cx="16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Cognitive Slope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5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87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14</cp:revision>
  <dcterms:created xsi:type="dcterms:W3CDTF">2015-02-25T18:38:51Z</dcterms:created>
  <dcterms:modified xsi:type="dcterms:W3CDTF">2015-04-30T21:09:26Z</dcterms:modified>
</cp:coreProperties>
</file>